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73" r:id="rId3"/>
    <p:sldId id="274" r:id="rId4"/>
    <p:sldId id="275" r:id="rId5"/>
    <p:sldId id="257" r:id="rId6"/>
    <p:sldId id="258" r:id="rId7"/>
    <p:sldId id="276" r:id="rId8"/>
    <p:sldId id="290" r:id="rId9"/>
    <p:sldId id="28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3F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72ADF82E-AB25-4642-80FC-AA4543659805}"/>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13DAC50F-CA86-4ACD-B828-FD5C6B193CD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D2F44ED-3889-42E4-AE66-AB839423B452}"/>
              </a:ext>
            </a:extLst>
          </p:cNvPr>
          <p:cNvSpPr>
            <a:spLocks noGrp="1" noChangeArrowheads="1"/>
          </p:cNvSpPr>
          <p:nvPr>
            <p:ph type="sldNum" sz="quarter" idx="12"/>
          </p:nvPr>
        </p:nvSpPr>
        <p:spPr>
          <a:ln/>
        </p:spPr>
        <p:txBody>
          <a:bodyPr/>
          <a:lstStyle>
            <a:lvl1pPr>
              <a:defRPr/>
            </a:lvl1pPr>
          </a:lstStyle>
          <a:p>
            <a:fld id="{D3460F76-73D8-4915-BC9A-EE435BEAABFA}" type="slidenum">
              <a:rPr lang="en-GB" altLang="en-US"/>
              <a:pPr/>
              <a:t>‹#›</a:t>
            </a:fld>
            <a:endParaRPr lang="en-GB" altLang="en-US"/>
          </a:p>
        </p:txBody>
      </p:sp>
    </p:spTree>
    <p:extLst>
      <p:ext uri="{BB962C8B-B14F-4D97-AF65-F5344CB8AC3E}">
        <p14:creationId xmlns:p14="http://schemas.microsoft.com/office/powerpoint/2010/main" val="3839716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3CC4508-A721-4DFB-8B33-753C6C0805D8}"/>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17C7C172-7F08-453D-9DAA-96791DFBDA7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994C579-9AC2-4004-B967-817090024316}"/>
              </a:ext>
            </a:extLst>
          </p:cNvPr>
          <p:cNvSpPr>
            <a:spLocks noGrp="1" noChangeArrowheads="1"/>
          </p:cNvSpPr>
          <p:nvPr>
            <p:ph type="sldNum" sz="quarter" idx="12"/>
          </p:nvPr>
        </p:nvSpPr>
        <p:spPr>
          <a:ln/>
        </p:spPr>
        <p:txBody>
          <a:bodyPr/>
          <a:lstStyle>
            <a:lvl1pPr>
              <a:defRPr/>
            </a:lvl1pPr>
          </a:lstStyle>
          <a:p>
            <a:fld id="{F2817DAA-302A-4AA0-8F6C-7BE05867C46C}" type="slidenum">
              <a:rPr lang="en-GB" altLang="en-US"/>
              <a:pPr/>
              <a:t>‹#›</a:t>
            </a:fld>
            <a:endParaRPr lang="en-GB" altLang="en-US"/>
          </a:p>
        </p:txBody>
      </p:sp>
    </p:spTree>
    <p:extLst>
      <p:ext uri="{BB962C8B-B14F-4D97-AF65-F5344CB8AC3E}">
        <p14:creationId xmlns:p14="http://schemas.microsoft.com/office/powerpoint/2010/main" val="3710904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482CA4B4-5131-4B11-8EC8-F8CD1589519C}"/>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C56D5A68-BB99-4E32-9656-FD17F38D27B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F8D1F0D2-3F8D-4E7E-B05C-569D617750E2}"/>
              </a:ext>
            </a:extLst>
          </p:cNvPr>
          <p:cNvSpPr>
            <a:spLocks noGrp="1" noChangeArrowheads="1"/>
          </p:cNvSpPr>
          <p:nvPr>
            <p:ph type="sldNum" sz="quarter" idx="12"/>
          </p:nvPr>
        </p:nvSpPr>
        <p:spPr>
          <a:ln/>
        </p:spPr>
        <p:txBody>
          <a:bodyPr/>
          <a:lstStyle>
            <a:lvl1pPr>
              <a:defRPr/>
            </a:lvl1pPr>
          </a:lstStyle>
          <a:p>
            <a:fld id="{BE24550A-8B70-4C22-AEE1-3EE62C867AEE}" type="slidenum">
              <a:rPr lang="en-GB" altLang="en-US"/>
              <a:pPr/>
              <a:t>‹#›</a:t>
            </a:fld>
            <a:endParaRPr lang="en-GB" altLang="en-US"/>
          </a:p>
        </p:txBody>
      </p:sp>
    </p:spTree>
    <p:extLst>
      <p:ext uri="{BB962C8B-B14F-4D97-AF65-F5344CB8AC3E}">
        <p14:creationId xmlns:p14="http://schemas.microsoft.com/office/powerpoint/2010/main" val="3917234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3EC08F-AE12-4AB5-868D-16E6D9BAE60A}" type="datetimeFigureOut">
              <a:rPr lang="en-GB" smtClean="0"/>
              <a:t>18/01/2021</a:t>
            </a:fld>
            <a:endParaRPr lang="en-GB"/>
          </a:p>
        </p:txBody>
      </p:sp>
      <p:sp>
        <p:nvSpPr>
          <p:cNvPr id="5" name="Footer Placeholder 4"/>
          <p:cNvSpPr>
            <a:spLocks noGrp="1"/>
          </p:cNvSpPr>
          <p:nvPr>
            <p:ph type="ftr" sz="quarter" idx="11"/>
          </p:nvPr>
        </p:nvSpPr>
        <p:spPr>
          <a:xfrm>
            <a:off x="2416500" y="329307"/>
            <a:ext cx="4973915" cy="309201"/>
          </a:xfrm>
        </p:spPr>
        <p:txBody>
          <a:bodyPr/>
          <a:lstStyle/>
          <a:p>
            <a:endParaRPr lang="en-GB"/>
          </a:p>
        </p:txBody>
      </p:sp>
      <p:sp>
        <p:nvSpPr>
          <p:cNvPr id="6" name="Slide Number Placeholder 5"/>
          <p:cNvSpPr>
            <a:spLocks noGrp="1"/>
          </p:cNvSpPr>
          <p:nvPr>
            <p:ph type="sldNum" sz="quarter" idx="12"/>
          </p:nvPr>
        </p:nvSpPr>
        <p:spPr>
          <a:xfrm>
            <a:off x="1437664" y="798973"/>
            <a:ext cx="811019" cy="503578"/>
          </a:xfrm>
        </p:spPr>
        <p:txBody>
          <a:bodyPr/>
          <a:lstStyle/>
          <a:p>
            <a:fld id="{88F9F13F-C33C-4414-8F4A-AC2A98FD84E7}" type="slidenum">
              <a:rPr lang="en-GB" smtClean="0"/>
              <a:t>‹#›</a:t>
            </a:fld>
            <a:endParaRPr lang="en-GB"/>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7302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3EC08F-AE12-4AB5-868D-16E6D9BAE60A}"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F9F13F-C33C-4414-8F4A-AC2A98FD84E7}" type="slidenum">
              <a:rPr lang="en-GB" smtClean="0"/>
              <a:t>‹#›</a:t>
            </a:fld>
            <a:endParaRPr lang="en-GB"/>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074153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3EC08F-AE12-4AB5-868D-16E6D9BAE60A}"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F9F13F-C33C-4414-8F4A-AC2A98FD84E7}" type="slidenum">
              <a:rPr lang="en-GB" smtClean="0"/>
              <a:t>‹#›</a:t>
            </a:fld>
            <a:endParaRPr lang="en-GB"/>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12113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3EC08F-AE12-4AB5-868D-16E6D9BAE60A}" type="datetimeFigureOut">
              <a:rPr lang="en-GB" smtClean="0"/>
              <a:t>18/01/2021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F9F13F-C33C-4414-8F4A-AC2A98FD84E7}" type="slidenum">
              <a:rPr lang="en-GB" smtClean="0"/>
              <a:t>‹#›</a:t>
            </a:fld>
            <a:endParaRPr lang="en-GB"/>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83931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3EC08F-AE12-4AB5-868D-16E6D9BAE60A}" type="datetimeFigureOut">
              <a:rPr lang="en-GB" smtClean="0"/>
              <a:t>18/01/2021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8F9F13F-C33C-4414-8F4A-AC2A98FD84E7}" type="slidenum">
              <a:rPr lang="en-GB" smtClean="0"/>
              <a:t>‹#›</a:t>
            </a:fld>
            <a:endParaRPr lang="en-GB"/>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52319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3EC08F-AE12-4AB5-868D-16E6D9BAE60A}" type="datetimeFigureOut">
              <a:rPr lang="en-GB" smtClean="0"/>
              <a:t>18/01/2021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8F9F13F-C33C-4414-8F4A-AC2A98FD84E7}" type="slidenum">
              <a:rPr lang="en-GB" smtClean="0"/>
              <a:t>‹#›</a:t>
            </a:fld>
            <a:endParaRPr lang="en-GB"/>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58839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3EC08F-AE12-4AB5-868D-16E6D9BAE60A}" type="datetimeFigureOut">
              <a:rPr lang="en-GB" smtClean="0"/>
              <a:t>18/01/2021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8F9F13F-C33C-4414-8F4A-AC2A98FD84E7}" type="slidenum">
              <a:rPr lang="en-GB" smtClean="0"/>
              <a:t>‹#›</a:t>
            </a:fld>
            <a:endParaRPr lang="en-GB"/>
          </a:p>
        </p:txBody>
      </p:sp>
    </p:spTree>
    <p:extLst>
      <p:ext uri="{BB962C8B-B14F-4D97-AF65-F5344CB8AC3E}">
        <p14:creationId xmlns:p14="http://schemas.microsoft.com/office/powerpoint/2010/main" val="850225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3EC08F-AE12-4AB5-868D-16E6D9BAE60A}" type="datetimeFigureOut">
              <a:rPr lang="en-GB" smtClean="0"/>
              <a:t>18/01/2021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F9F13F-C33C-4414-8F4A-AC2A98FD84E7}" type="slidenum">
              <a:rPr lang="en-GB" smtClean="0"/>
              <a:t>‹#›</a:t>
            </a:fld>
            <a:endParaRPr lang="en-GB"/>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45486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C194C95-7253-488D-B3CA-05A5F6B483B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71DD715D-2FDF-4749-A7C4-1D427F9EF53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9D3F7707-30BC-4F06-B08E-C34A42076D2E}"/>
              </a:ext>
            </a:extLst>
          </p:cNvPr>
          <p:cNvSpPr>
            <a:spLocks noGrp="1" noChangeArrowheads="1"/>
          </p:cNvSpPr>
          <p:nvPr>
            <p:ph type="sldNum" sz="quarter" idx="12"/>
          </p:nvPr>
        </p:nvSpPr>
        <p:spPr>
          <a:ln/>
        </p:spPr>
        <p:txBody>
          <a:bodyPr/>
          <a:lstStyle>
            <a:lvl1pPr>
              <a:defRPr/>
            </a:lvl1pPr>
          </a:lstStyle>
          <a:p>
            <a:fld id="{F8920651-8B4B-4663-911E-64D3A8739E2D}" type="slidenum">
              <a:rPr lang="en-GB" altLang="en-US"/>
              <a:pPr/>
              <a:t>‹#›</a:t>
            </a:fld>
            <a:endParaRPr lang="en-GB" altLang="en-US"/>
          </a:p>
        </p:txBody>
      </p:sp>
    </p:spTree>
    <p:extLst>
      <p:ext uri="{BB962C8B-B14F-4D97-AF65-F5344CB8AC3E}">
        <p14:creationId xmlns:p14="http://schemas.microsoft.com/office/powerpoint/2010/main" val="78943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5F3EC08F-AE12-4AB5-868D-16E6D9BAE60A}" type="datetimeFigureOut">
              <a:rPr lang="en-GB" smtClean="0"/>
              <a:t>18/01/2021</a:t>
            </a:fld>
            <a:endParaRPr lang="en-GB"/>
          </a:p>
        </p:txBody>
      </p:sp>
      <p:sp>
        <p:nvSpPr>
          <p:cNvPr id="6" name="Footer Placeholder 5"/>
          <p:cNvSpPr>
            <a:spLocks noGrp="1"/>
          </p:cNvSpPr>
          <p:nvPr>
            <p:ph type="ftr" sz="quarter" idx="11"/>
          </p:nvPr>
        </p:nvSpPr>
        <p:spPr>
          <a:xfrm>
            <a:off x="1447382" y="318640"/>
            <a:ext cx="5541004" cy="320931"/>
          </a:xfrm>
        </p:spPr>
        <p:txBody>
          <a:bodyPr/>
          <a:lstStyle/>
          <a:p>
            <a:endParaRPr lang="en-GB"/>
          </a:p>
        </p:txBody>
      </p:sp>
      <p:sp>
        <p:nvSpPr>
          <p:cNvPr id="7" name="Slide Number Placeholder 6"/>
          <p:cNvSpPr>
            <a:spLocks noGrp="1"/>
          </p:cNvSpPr>
          <p:nvPr>
            <p:ph type="sldNum" sz="quarter" idx="12"/>
          </p:nvPr>
        </p:nvSpPr>
        <p:spPr/>
        <p:txBody>
          <a:bodyPr/>
          <a:lstStyle/>
          <a:p>
            <a:fld id="{88F9F13F-C33C-4414-8F4A-AC2A98FD84E7}" type="slidenum">
              <a:rPr lang="en-GB" smtClean="0"/>
              <a:t>‹#›</a:t>
            </a:fld>
            <a:endParaRPr lang="en-GB"/>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810884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3EC08F-AE12-4AB5-868D-16E6D9BAE60A}"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F9F13F-C33C-4414-8F4A-AC2A98FD84E7}" type="slidenum">
              <a:rPr lang="en-GB" smtClean="0"/>
              <a:t>‹#›</a:t>
            </a:fld>
            <a:endParaRPr lang="en-GB"/>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87565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3EC08F-AE12-4AB5-868D-16E6D9BAE60A}" type="datetimeFigureOut">
              <a:rPr lang="en-GB" smtClean="0"/>
              <a:t>18/01/2021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F9F13F-C33C-4414-8F4A-AC2A98FD84E7}" type="slidenum">
              <a:rPr lang="en-GB" smtClean="0"/>
              <a:t>‹#›</a:t>
            </a:fld>
            <a:endParaRPr lang="en-GB"/>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47422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87E7F65-2845-4ABD-ABC6-0E55A97B9361}"/>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8AC45A4-F49B-4B7C-BD3B-D2B1E16945C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0639D0E-7C0A-4F41-B585-AC569F1AB817}"/>
              </a:ext>
            </a:extLst>
          </p:cNvPr>
          <p:cNvSpPr>
            <a:spLocks noGrp="1" noChangeArrowheads="1"/>
          </p:cNvSpPr>
          <p:nvPr>
            <p:ph type="sldNum" sz="quarter" idx="12"/>
          </p:nvPr>
        </p:nvSpPr>
        <p:spPr>
          <a:ln/>
        </p:spPr>
        <p:txBody>
          <a:bodyPr/>
          <a:lstStyle>
            <a:lvl1pPr>
              <a:defRPr/>
            </a:lvl1pPr>
          </a:lstStyle>
          <a:p>
            <a:fld id="{2579C503-55BD-44B4-AADD-400227971A94}" type="slidenum">
              <a:rPr lang="en-GB" altLang="en-US"/>
              <a:pPr/>
              <a:t>‹#›</a:t>
            </a:fld>
            <a:endParaRPr lang="en-GB" altLang="en-US"/>
          </a:p>
        </p:txBody>
      </p:sp>
    </p:spTree>
    <p:extLst>
      <p:ext uri="{BB962C8B-B14F-4D97-AF65-F5344CB8AC3E}">
        <p14:creationId xmlns:p14="http://schemas.microsoft.com/office/powerpoint/2010/main" val="2162065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BF389575-6CF6-4D7E-8177-168E26AFBAAB}"/>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BE442A20-0672-45AD-9FE2-7A096498526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C938F136-B7A0-4E5B-8DEF-CF2CFCEF1142}"/>
              </a:ext>
            </a:extLst>
          </p:cNvPr>
          <p:cNvSpPr>
            <a:spLocks noGrp="1" noChangeArrowheads="1"/>
          </p:cNvSpPr>
          <p:nvPr>
            <p:ph type="sldNum" sz="quarter" idx="12"/>
          </p:nvPr>
        </p:nvSpPr>
        <p:spPr>
          <a:ln/>
        </p:spPr>
        <p:txBody>
          <a:bodyPr/>
          <a:lstStyle>
            <a:lvl1pPr>
              <a:defRPr/>
            </a:lvl1pPr>
          </a:lstStyle>
          <a:p>
            <a:fld id="{72EFF5C8-62A3-454C-BC39-764AC0166330}" type="slidenum">
              <a:rPr lang="en-GB" altLang="en-US"/>
              <a:pPr/>
              <a:t>‹#›</a:t>
            </a:fld>
            <a:endParaRPr lang="en-GB" altLang="en-US"/>
          </a:p>
        </p:txBody>
      </p:sp>
    </p:spTree>
    <p:extLst>
      <p:ext uri="{BB962C8B-B14F-4D97-AF65-F5344CB8AC3E}">
        <p14:creationId xmlns:p14="http://schemas.microsoft.com/office/powerpoint/2010/main" val="3885932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FEC021BC-35A2-4B86-99C0-116554B7DD8F}"/>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6AF0CE7D-97BA-4ACA-A918-C58F839B712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71A6CF59-5450-475F-AAD0-2211E05D55D8}"/>
              </a:ext>
            </a:extLst>
          </p:cNvPr>
          <p:cNvSpPr>
            <a:spLocks noGrp="1" noChangeArrowheads="1"/>
          </p:cNvSpPr>
          <p:nvPr>
            <p:ph type="sldNum" sz="quarter" idx="12"/>
          </p:nvPr>
        </p:nvSpPr>
        <p:spPr>
          <a:ln/>
        </p:spPr>
        <p:txBody>
          <a:bodyPr/>
          <a:lstStyle>
            <a:lvl1pPr>
              <a:defRPr/>
            </a:lvl1pPr>
          </a:lstStyle>
          <a:p>
            <a:fld id="{C772CD81-606E-4F5E-B057-48608BC152A3}" type="slidenum">
              <a:rPr lang="en-GB" altLang="en-US"/>
              <a:pPr/>
              <a:t>‹#›</a:t>
            </a:fld>
            <a:endParaRPr lang="en-GB" altLang="en-US"/>
          </a:p>
        </p:txBody>
      </p:sp>
    </p:spTree>
    <p:extLst>
      <p:ext uri="{BB962C8B-B14F-4D97-AF65-F5344CB8AC3E}">
        <p14:creationId xmlns:p14="http://schemas.microsoft.com/office/powerpoint/2010/main" val="2735213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469AD4A8-6C1F-48C1-8A43-8AD62D5E82D2}"/>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F7CE9A5C-8E2C-4B7C-9BD3-FB15E56AFEE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F4563314-3BA8-4D5E-B553-00EA5BD7A6E3}"/>
              </a:ext>
            </a:extLst>
          </p:cNvPr>
          <p:cNvSpPr>
            <a:spLocks noGrp="1" noChangeArrowheads="1"/>
          </p:cNvSpPr>
          <p:nvPr>
            <p:ph type="sldNum" sz="quarter" idx="12"/>
          </p:nvPr>
        </p:nvSpPr>
        <p:spPr>
          <a:ln/>
        </p:spPr>
        <p:txBody>
          <a:bodyPr/>
          <a:lstStyle>
            <a:lvl1pPr>
              <a:defRPr/>
            </a:lvl1pPr>
          </a:lstStyle>
          <a:p>
            <a:fld id="{FA2CBAC3-9F77-40FB-8906-052409C4EA78}" type="slidenum">
              <a:rPr lang="en-GB" altLang="en-US"/>
              <a:pPr/>
              <a:t>‹#›</a:t>
            </a:fld>
            <a:endParaRPr lang="en-GB" altLang="en-US"/>
          </a:p>
        </p:txBody>
      </p:sp>
    </p:spTree>
    <p:extLst>
      <p:ext uri="{BB962C8B-B14F-4D97-AF65-F5344CB8AC3E}">
        <p14:creationId xmlns:p14="http://schemas.microsoft.com/office/powerpoint/2010/main" val="1877483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85DDAAF-06D0-4D4C-BB1D-320476EDD4CE}"/>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226FC1FD-868C-4BD5-8408-3528A945C78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431CD24A-3B60-4145-A91E-2FBF8A0993E2}"/>
              </a:ext>
            </a:extLst>
          </p:cNvPr>
          <p:cNvSpPr>
            <a:spLocks noGrp="1" noChangeArrowheads="1"/>
          </p:cNvSpPr>
          <p:nvPr>
            <p:ph type="sldNum" sz="quarter" idx="12"/>
          </p:nvPr>
        </p:nvSpPr>
        <p:spPr>
          <a:ln/>
        </p:spPr>
        <p:txBody>
          <a:bodyPr/>
          <a:lstStyle>
            <a:lvl1pPr>
              <a:defRPr/>
            </a:lvl1pPr>
          </a:lstStyle>
          <a:p>
            <a:fld id="{26E078E9-26A7-4B30-B741-054BD138ED04}" type="slidenum">
              <a:rPr lang="en-GB" altLang="en-US"/>
              <a:pPr/>
              <a:t>‹#›</a:t>
            </a:fld>
            <a:endParaRPr lang="en-GB" altLang="en-US"/>
          </a:p>
        </p:txBody>
      </p:sp>
    </p:spTree>
    <p:extLst>
      <p:ext uri="{BB962C8B-B14F-4D97-AF65-F5344CB8AC3E}">
        <p14:creationId xmlns:p14="http://schemas.microsoft.com/office/powerpoint/2010/main" val="3942306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C020162-BBEE-4448-B247-99341C485D6D}"/>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073963D8-3BF1-464A-A71D-CB6EB578A33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ABF23D49-CB5C-484A-A778-0312703B0AEB}"/>
              </a:ext>
            </a:extLst>
          </p:cNvPr>
          <p:cNvSpPr>
            <a:spLocks noGrp="1" noChangeArrowheads="1"/>
          </p:cNvSpPr>
          <p:nvPr>
            <p:ph type="sldNum" sz="quarter" idx="12"/>
          </p:nvPr>
        </p:nvSpPr>
        <p:spPr>
          <a:ln/>
        </p:spPr>
        <p:txBody>
          <a:bodyPr/>
          <a:lstStyle>
            <a:lvl1pPr>
              <a:defRPr/>
            </a:lvl1pPr>
          </a:lstStyle>
          <a:p>
            <a:fld id="{35C027EC-C362-48E4-9655-DC0D0E0F2B74}" type="slidenum">
              <a:rPr lang="en-GB" altLang="en-US"/>
              <a:pPr/>
              <a:t>‹#›</a:t>
            </a:fld>
            <a:endParaRPr lang="en-GB" altLang="en-US"/>
          </a:p>
        </p:txBody>
      </p:sp>
    </p:spTree>
    <p:extLst>
      <p:ext uri="{BB962C8B-B14F-4D97-AF65-F5344CB8AC3E}">
        <p14:creationId xmlns:p14="http://schemas.microsoft.com/office/powerpoint/2010/main" val="3237055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8F8881F-41D7-444D-8F3A-C91B7384529F}"/>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4D1BA3CF-E695-4210-9CDD-C605D3C3C09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01B19217-5C03-477A-8422-99FBD8A8BDCB}"/>
              </a:ext>
            </a:extLst>
          </p:cNvPr>
          <p:cNvSpPr>
            <a:spLocks noGrp="1" noChangeArrowheads="1"/>
          </p:cNvSpPr>
          <p:nvPr>
            <p:ph type="sldNum" sz="quarter" idx="12"/>
          </p:nvPr>
        </p:nvSpPr>
        <p:spPr>
          <a:ln/>
        </p:spPr>
        <p:txBody>
          <a:bodyPr/>
          <a:lstStyle>
            <a:lvl1pPr>
              <a:defRPr/>
            </a:lvl1pPr>
          </a:lstStyle>
          <a:p>
            <a:fld id="{52F7846A-7F7B-4693-ACDE-0DCDB867CC6C}" type="slidenum">
              <a:rPr lang="en-GB" altLang="en-US"/>
              <a:pPr/>
              <a:t>‹#›</a:t>
            </a:fld>
            <a:endParaRPr lang="en-GB" altLang="en-US"/>
          </a:p>
        </p:txBody>
      </p:sp>
    </p:spTree>
    <p:extLst>
      <p:ext uri="{BB962C8B-B14F-4D97-AF65-F5344CB8AC3E}">
        <p14:creationId xmlns:p14="http://schemas.microsoft.com/office/powerpoint/2010/main" val="974328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folHlink"/>
            </a:gs>
            <a:gs pos="100000">
              <a:schemeClr val="hlink"/>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F1B8084-8127-478C-BA4D-51DEDA9C4F56}"/>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636D1001-E703-43F2-9512-FCDD85CA3938}"/>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85A1AA77-8516-40CF-836C-AE5B3D8A7B7D}"/>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pPr>
              <a:defRPr/>
            </a:pPr>
            <a:endParaRPr lang="en-GB"/>
          </a:p>
        </p:txBody>
      </p:sp>
      <p:sp>
        <p:nvSpPr>
          <p:cNvPr id="1029" name="Rectangle 5">
            <a:extLst>
              <a:ext uri="{FF2B5EF4-FFF2-40B4-BE49-F238E27FC236}">
                <a16:creationId xmlns:a16="http://schemas.microsoft.com/office/drawing/2014/main" id="{388425D1-FC60-4CB0-93C1-FD2345E0A05A}"/>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GB"/>
          </a:p>
        </p:txBody>
      </p:sp>
      <p:sp>
        <p:nvSpPr>
          <p:cNvPr id="1030" name="Rectangle 6">
            <a:extLst>
              <a:ext uri="{FF2B5EF4-FFF2-40B4-BE49-F238E27FC236}">
                <a16:creationId xmlns:a16="http://schemas.microsoft.com/office/drawing/2014/main" id="{09D8CFEF-A0D8-4759-8C38-8923E8A4B698}"/>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8CE4F8D-2791-4DAF-91DE-48529CFADF73}" type="slidenum">
              <a:rPr lang="en-GB" altLang="en-US"/>
              <a:pPr/>
              <a:t>‹#›</a:t>
            </a:fld>
            <a:endParaRPr lang="en-GB" altLang="en-US"/>
          </a:p>
        </p:txBody>
      </p:sp>
    </p:spTree>
    <p:extLst>
      <p:ext uri="{BB962C8B-B14F-4D97-AF65-F5344CB8AC3E}">
        <p14:creationId xmlns:p14="http://schemas.microsoft.com/office/powerpoint/2010/main" val="39942602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5F3EC08F-AE12-4AB5-868D-16E6D9BAE60A}" type="datetimeFigureOut">
              <a:rPr lang="en-GB" smtClean="0"/>
              <a:t>18/01/2021</a:t>
            </a:fld>
            <a:endParaRPr lang="en-GB"/>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88F9F13F-C33C-4414-8F4A-AC2A98FD84E7}" type="slidenum">
              <a:rPr lang="en-GB" smtClean="0"/>
              <a:t>‹#›</a:t>
            </a:fld>
            <a:endParaRPr lang="en-GB"/>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31088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2" Type="http://schemas.microsoft.com/office/2007/relationships/media" Target="../media/media2.m4a"/><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2" Type="http://schemas.microsoft.com/office/2007/relationships/media" Target="../media/media3.m4a"/><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audio" Target="../media/media6.m4a"/><Relationship Id="rId2" Type="http://schemas.microsoft.com/office/2007/relationships/media" Target="../media/media6.m4a"/><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audio" Target="../media/media8.m4a"/><Relationship Id="rId2" Type="http://schemas.microsoft.com/office/2007/relationships/media" Target="../media/media8.m4a"/><Relationship Id="rId1" Type="http://schemas.openxmlformats.org/officeDocument/2006/relationships/tags" Target="../tags/tag5.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9AD59DFF-E52D-452F-A799-3D7F4C9B989C}"/>
              </a:ext>
            </a:extLst>
          </p:cNvPr>
          <p:cNvSpPr>
            <a:spLocks noGrp="1" noChangeArrowheads="1"/>
          </p:cNvSpPr>
          <p:nvPr>
            <p:ph type="title"/>
          </p:nvPr>
        </p:nvSpPr>
        <p:spPr>
          <a:xfrm>
            <a:off x="1451579" y="804519"/>
            <a:ext cx="9603275" cy="2049517"/>
          </a:xfrm>
          <a:solidFill>
            <a:schemeClr val="bg1"/>
          </a:solidFill>
        </p:spPr>
        <p:txBody>
          <a:bodyPr>
            <a:normAutofit/>
          </a:bodyPr>
          <a:lstStyle/>
          <a:p>
            <a:pPr eaLnBrk="1" hangingPunct="1"/>
            <a:r>
              <a:rPr lang="en-GB" altLang="en-US" sz="4400" cap="none" dirty="0">
                <a:latin typeface="SassoonPrimary" panose="020B0500000000000000" pitchFamily="34" charset="0"/>
              </a:rPr>
              <a:t>We are learning to create interesting characters through showing their thoughts. </a:t>
            </a:r>
            <a:endParaRPr lang="en-GB" altLang="en-US" sz="4400" dirty="0">
              <a:latin typeface="SassoonPrimary" panose="020B0500000000000000" pitchFamily="34" charset="0"/>
            </a:endParaRPr>
          </a:p>
        </p:txBody>
      </p:sp>
      <p:sp>
        <p:nvSpPr>
          <p:cNvPr id="21508" name="AutoShape 4">
            <a:extLst>
              <a:ext uri="{FF2B5EF4-FFF2-40B4-BE49-F238E27FC236}">
                <a16:creationId xmlns:a16="http://schemas.microsoft.com/office/drawing/2014/main" id="{4640BFFF-BB11-408A-900B-159E8773965E}"/>
              </a:ext>
            </a:extLst>
          </p:cNvPr>
          <p:cNvSpPr>
            <a:spLocks noChangeArrowheads="1"/>
          </p:cNvSpPr>
          <p:nvPr/>
        </p:nvSpPr>
        <p:spPr bwMode="auto">
          <a:xfrm>
            <a:off x="4495800" y="4343400"/>
            <a:ext cx="2895600" cy="1676400"/>
          </a:xfrm>
          <a:prstGeom prst="cloudCallout">
            <a:avLst>
              <a:gd name="adj1" fmla="val -43750"/>
              <a:gd name="adj2" fmla="val 70000"/>
            </a:avLst>
          </a:prstGeom>
          <a:solidFill>
            <a:schemeClr val="bg1"/>
          </a:solidFill>
          <a:ln w="9525">
            <a:solidFill>
              <a:schemeClr val="tx1"/>
            </a:solidFill>
            <a:round/>
            <a:headEnd/>
            <a:tailEnd/>
          </a:ln>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pic>
        <p:nvPicPr>
          <p:cNvPr id="8" name="Audio 7">
            <a:hlinkClick r:id="" action="ppaction://media"/>
            <a:extLst>
              <a:ext uri="{FF2B5EF4-FFF2-40B4-BE49-F238E27FC236}">
                <a16:creationId xmlns:a16="http://schemas.microsoft.com/office/drawing/2014/main" id="{CB6072D1-DD6F-4C93-9430-77728C424507}"/>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366500" y="6032500"/>
            <a:ext cx="609600" cy="609600"/>
          </a:xfrm>
          <a:prstGeom prst="rect">
            <a:avLst/>
          </a:prstGeom>
        </p:spPr>
      </p:pic>
    </p:spTree>
    <p:custDataLst>
      <p:tags r:id="rId1"/>
    </p:custDataLst>
  </p:cSld>
  <p:clrMapOvr>
    <a:masterClrMapping/>
  </p:clrMapOvr>
  <p:transition advTm="7676">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35" presetClass="entr" presetSubtype="0" fill="hold" grpId="0" nodeType="clickEffect">
                                  <p:stCondLst>
                                    <p:cond delay="0"/>
                                  </p:stCondLst>
                                  <p:childTnLst>
                                    <p:set>
                                      <p:cBhvr>
                                        <p:cTn id="10" dur="1" fill="hold">
                                          <p:stCondLst>
                                            <p:cond delay="0"/>
                                          </p:stCondLst>
                                        </p:cTn>
                                        <p:tgtEl>
                                          <p:spTgt spid="21508"/>
                                        </p:tgtEl>
                                        <p:attrNameLst>
                                          <p:attrName>style.visibility</p:attrName>
                                        </p:attrNameLst>
                                      </p:cBhvr>
                                      <p:to>
                                        <p:strVal val="visible"/>
                                      </p:to>
                                    </p:set>
                                    <p:animEffect transition="in" filter="fade">
                                      <p:cBhvr>
                                        <p:cTn id="11" dur="2000"/>
                                        <p:tgtEl>
                                          <p:spTgt spid="21508"/>
                                        </p:tgtEl>
                                      </p:cBhvr>
                                    </p:animEffect>
                                    <p:anim calcmode="lin" valueType="num">
                                      <p:cBhvr>
                                        <p:cTn id="12" dur="2000" fill="hold"/>
                                        <p:tgtEl>
                                          <p:spTgt spid="21508"/>
                                        </p:tgtEl>
                                        <p:attrNameLst>
                                          <p:attrName>style.rotation</p:attrName>
                                        </p:attrNameLst>
                                      </p:cBhvr>
                                      <p:tavLst>
                                        <p:tav tm="0">
                                          <p:val>
                                            <p:fltVal val="720"/>
                                          </p:val>
                                        </p:tav>
                                        <p:tav tm="100000">
                                          <p:val>
                                            <p:fltVal val="0"/>
                                          </p:val>
                                        </p:tav>
                                      </p:tavLst>
                                    </p:anim>
                                    <p:anim calcmode="lin" valueType="num">
                                      <p:cBhvr>
                                        <p:cTn id="13" dur="2000" fill="hold"/>
                                        <p:tgtEl>
                                          <p:spTgt spid="21508"/>
                                        </p:tgtEl>
                                        <p:attrNameLst>
                                          <p:attrName>ppt_h</p:attrName>
                                        </p:attrNameLst>
                                      </p:cBhvr>
                                      <p:tavLst>
                                        <p:tav tm="0">
                                          <p:val>
                                            <p:fltVal val="0"/>
                                          </p:val>
                                        </p:tav>
                                        <p:tav tm="100000">
                                          <p:val>
                                            <p:strVal val="#ppt_h"/>
                                          </p:val>
                                        </p:tav>
                                      </p:tavLst>
                                    </p:anim>
                                    <p:anim calcmode="lin" valueType="num">
                                      <p:cBhvr>
                                        <p:cTn id="14" dur="2000" fill="hold"/>
                                        <p:tgtEl>
                                          <p:spTgt spid="2150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8"/>
                </p:tgtEl>
              </p:cMediaNode>
            </p:audio>
          </p:childTnLst>
        </p:cTn>
      </p:par>
    </p:tnLst>
    <p:bldLst>
      <p:bldP spid="215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1356660B-58B9-4BA1-AD23-34AD862251E7}"/>
              </a:ext>
            </a:extLst>
          </p:cNvPr>
          <p:cNvSpPr>
            <a:spLocks noGrp="1" noChangeArrowheads="1"/>
          </p:cNvSpPr>
          <p:nvPr>
            <p:ph type="title"/>
          </p:nvPr>
        </p:nvSpPr>
        <p:spPr>
          <a:xfrm>
            <a:off x="1905000" y="0"/>
            <a:ext cx="7772400" cy="1143000"/>
          </a:xfrm>
        </p:spPr>
        <p:txBody>
          <a:bodyPr/>
          <a:lstStyle/>
          <a:p>
            <a:pPr eaLnBrk="1" hangingPunct="1"/>
            <a:r>
              <a:rPr lang="en-GB" altLang="en-US" cap="none" dirty="0">
                <a:latin typeface="SassoonPrimary" panose="020B0500000000000000" pitchFamily="34" charset="0"/>
              </a:rPr>
              <a:t>Thinking about thoughts</a:t>
            </a:r>
          </a:p>
        </p:txBody>
      </p:sp>
      <p:sp>
        <p:nvSpPr>
          <p:cNvPr id="22531" name="Rectangle 3">
            <a:extLst>
              <a:ext uri="{FF2B5EF4-FFF2-40B4-BE49-F238E27FC236}">
                <a16:creationId xmlns:a16="http://schemas.microsoft.com/office/drawing/2014/main" id="{000635A6-43A4-41B3-AE04-48944965546C}"/>
              </a:ext>
            </a:extLst>
          </p:cNvPr>
          <p:cNvSpPr>
            <a:spLocks noGrp="1" noChangeArrowheads="1"/>
          </p:cNvSpPr>
          <p:nvPr>
            <p:ph idx="1"/>
          </p:nvPr>
        </p:nvSpPr>
        <p:spPr>
          <a:xfrm>
            <a:off x="1676400" y="1066800"/>
            <a:ext cx="8839200" cy="2133600"/>
          </a:xfrm>
          <a:solidFill>
            <a:schemeClr val="accent2"/>
          </a:solidFill>
        </p:spPr>
        <p:txBody>
          <a:bodyPr>
            <a:normAutofit fontScale="92500" lnSpcReduction="10000"/>
          </a:bodyPr>
          <a:lstStyle/>
          <a:p>
            <a:pPr eaLnBrk="1" hangingPunct="1">
              <a:buFontTx/>
              <a:buNone/>
            </a:pPr>
            <a:r>
              <a:rPr lang="en-GB" altLang="en-US" b="1" u="sng" dirty="0">
                <a:solidFill>
                  <a:schemeClr val="bg1"/>
                </a:solidFill>
                <a:latin typeface="SassoonPrimary" panose="020B0500000000000000" pitchFamily="34" charset="0"/>
              </a:rPr>
              <a:t>Example</a:t>
            </a:r>
          </a:p>
          <a:p>
            <a:pPr eaLnBrk="1" hangingPunct="1">
              <a:buFontTx/>
              <a:buNone/>
            </a:pPr>
            <a:r>
              <a:rPr lang="en-GB" altLang="en-US" sz="2400" dirty="0">
                <a:solidFill>
                  <a:schemeClr val="bg1"/>
                </a:solidFill>
                <a:latin typeface="SassoonPrimary" panose="020B0500000000000000" pitchFamily="34" charset="0"/>
              </a:rPr>
              <a:t>Mrs Cooper pursed her lips. She had had enough of Brian’s behaviour for one day. That boy ought to be taught a lesson. He had overstepped the mark once too often. And bullying was not something that Mrs Cooper was going to tolerate.</a:t>
            </a:r>
            <a:endParaRPr lang="en-GB" altLang="en-US" sz="2400" b="1" u="sng" dirty="0">
              <a:solidFill>
                <a:schemeClr val="bg1"/>
              </a:solidFill>
              <a:latin typeface="SassoonPrimary" panose="020B0500000000000000" pitchFamily="34" charset="0"/>
            </a:endParaRPr>
          </a:p>
        </p:txBody>
      </p:sp>
      <p:sp>
        <p:nvSpPr>
          <p:cNvPr id="22532" name="Text Box 4">
            <a:extLst>
              <a:ext uri="{FF2B5EF4-FFF2-40B4-BE49-F238E27FC236}">
                <a16:creationId xmlns:a16="http://schemas.microsoft.com/office/drawing/2014/main" id="{F6C7289A-0E52-4C09-9588-6FCEEBC9CC9A}"/>
              </a:ext>
            </a:extLst>
          </p:cNvPr>
          <p:cNvSpPr txBox="1">
            <a:spLocks noChangeArrowheads="1"/>
          </p:cNvSpPr>
          <p:nvPr/>
        </p:nvSpPr>
        <p:spPr bwMode="auto">
          <a:xfrm>
            <a:off x="2057401" y="3429000"/>
            <a:ext cx="8074025" cy="19389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l" eaLnBrk="1" hangingPunct="1"/>
            <a:r>
              <a:rPr lang="en-GB" altLang="en-US" dirty="0">
                <a:latin typeface="SassoonPrimary" panose="020B0500000000000000" pitchFamily="34" charset="0"/>
              </a:rPr>
              <a:t>This shows how you can write down what is in our character's mind.</a:t>
            </a:r>
          </a:p>
          <a:p>
            <a:pPr algn="l" eaLnBrk="1" hangingPunct="1"/>
            <a:r>
              <a:rPr lang="en-GB" altLang="en-US" dirty="0">
                <a:latin typeface="SassoonPrimary" panose="020B0500000000000000" pitchFamily="34" charset="0"/>
              </a:rPr>
              <a:t>We also can have a character’s thoughts written down as though in speech - a thought is our mind speaking to ourselves.</a:t>
            </a:r>
          </a:p>
        </p:txBody>
      </p:sp>
      <p:sp>
        <p:nvSpPr>
          <p:cNvPr id="22533" name="Text Box 5">
            <a:extLst>
              <a:ext uri="{FF2B5EF4-FFF2-40B4-BE49-F238E27FC236}">
                <a16:creationId xmlns:a16="http://schemas.microsoft.com/office/drawing/2014/main" id="{7D759C3B-251B-46DB-BA2A-D60EAEEE2F6C}"/>
              </a:ext>
            </a:extLst>
          </p:cNvPr>
          <p:cNvSpPr txBox="1">
            <a:spLocks noChangeArrowheads="1"/>
          </p:cNvSpPr>
          <p:nvPr/>
        </p:nvSpPr>
        <p:spPr bwMode="auto">
          <a:xfrm>
            <a:off x="1676400" y="5257801"/>
            <a:ext cx="8839200" cy="1200329"/>
          </a:xfrm>
          <a:prstGeom prst="rect">
            <a:avLst/>
          </a:prstGeom>
          <a:solidFill>
            <a:srgbClr val="003399"/>
          </a:solidFill>
          <a:ln w="57150">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l" eaLnBrk="1" hangingPunct="1"/>
            <a:r>
              <a:rPr lang="en-GB" altLang="en-US" dirty="0">
                <a:solidFill>
                  <a:schemeClr val="bg1"/>
                </a:solidFill>
              </a:rPr>
              <a:t>“</a:t>
            </a:r>
            <a:r>
              <a:rPr lang="en-GB" altLang="en-US" dirty="0">
                <a:solidFill>
                  <a:schemeClr val="bg1"/>
                </a:solidFill>
                <a:latin typeface="SassoonPrimary" panose="020B0500000000000000" pitchFamily="34" charset="0"/>
              </a:rPr>
              <a:t>Oh no, she’s in a strop… again!” Brian thought. “She’s really got </a:t>
            </a:r>
          </a:p>
          <a:p>
            <a:pPr algn="l" eaLnBrk="1" hangingPunct="1"/>
            <a:r>
              <a:rPr lang="en-GB" altLang="en-US" dirty="0">
                <a:solidFill>
                  <a:schemeClr val="bg1"/>
                </a:solidFill>
                <a:latin typeface="SassoonPrimary" panose="020B0500000000000000" pitchFamily="34" charset="0"/>
              </a:rPr>
              <a:t>it in for me these days.”</a:t>
            </a:r>
            <a:r>
              <a:rPr lang="en-GB" altLang="en-US" dirty="0">
                <a:latin typeface="SassoonPrimary" panose="020B0500000000000000" pitchFamily="34" charset="0"/>
              </a:rPr>
              <a:t> </a:t>
            </a:r>
          </a:p>
        </p:txBody>
      </p:sp>
      <p:pic>
        <p:nvPicPr>
          <p:cNvPr id="6" name="Audio 5">
            <a:hlinkClick r:id="" action="ppaction://media"/>
            <a:extLst>
              <a:ext uri="{FF2B5EF4-FFF2-40B4-BE49-F238E27FC236}">
                <a16:creationId xmlns:a16="http://schemas.microsoft.com/office/drawing/2014/main" id="{942ECDEA-1CD6-41CF-8219-CE2919AA6415}"/>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366500" y="6032500"/>
            <a:ext cx="609600" cy="609600"/>
          </a:xfrm>
          <a:prstGeom prst="rect">
            <a:avLst/>
          </a:prstGeom>
        </p:spPr>
      </p:pic>
    </p:spTree>
    <p:custDataLst>
      <p:tags r:id="rId1"/>
    </p:custDataLst>
  </p:cSld>
  <p:clrMapOvr>
    <a:masterClrMapping/>
  </p:clrMapOvr>
  <p:transition advTm="13695">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22531">
                                            <p:txEl>
                                              <p:pRg st="0" end="0"/>
                                            </p:txEl>
                                          </p:spTgt>
                                        </p:tgtEl>
                                        <p:attrNameLst>
                                          <p:attrName>style.visibility</p:attrName>
                                        </p:attrNameLst>
                                      </p:cBhvr>
                                      <p:to>
                                        <p:strVal val="visible"/>
                                      </p:to>
                                    </p:set>
                                    <p:anim calcmode="lin" valueType="num">
                                      <p:cBhvr additive="base">
                                        <p:cTn id="11"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531">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2531">
                                            <p:txEl>
                                              <p:pRg st="1" end="1"/>
                                            </p:txEl>
                                          </p:spTgt>
                                        </p:tgtEl>
                                        <p:attrNameLst>
                                          <p:attrName>style.visibility</p:attrName>
                                        </p:attrNameLst>
                                      </p:cBhvr>
                                      <p:to>
                                        <p:strVal val="visible"/>
                                      </p:to>
                                    </p:set>
                                    <p:anim calcmode="lin" valueType="num">
                                      <p:cBhvr additive="base">
                                        <p:cTn id="15"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22532">
                                            <p:txEl>
                                              <p:pRg st="0" end="0"/>
                                            </p:txEl>
                                          </p:spTgt>
                                        </p:tgtEl>
                                        <p:attrNameLst>
                                          <p:attrName>style.visibility</p:attrName>
                                        </p:attrNameLst>
                                      </p:cBhvr>
                                      <p:to>
                                        <p:strVal val="visible"/>
                                      </p:to>
                                    </p:set>
                                    <p:anim calcmode="lin" valueType="num">
                                      <p:cBhvr additive="base">
                                        <p:cTn id="21" dur="500" fill="hold"/>
                                        <p:tgtEl>
                                          <p:spTgt spid="22532">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25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22532">
                                            <p:txEl>
                                              <p:pRg st="1" end="1"/>
                                            </p:txEl>
                                          </p:spTgt>
                                        </p:tgtEl>
                                        <p:attrNameLst>
                                          <p:attrName>style.visibility</p:attrName>
                                        </p:attrNameLst>
                                      </p:cBhvr>
                                      <p:to>
                                        <p:strVal val="visible"/>
                                      </p:to>
                                    </p:set>
                                    <p:anim calcmode="lin" valueType="num">
                                      <p:cBhvr additive="base">
                                        <p:cTn id="27" dur="500" fill="hold"/>
                                        <p:tgtEl>
                                          <p:spTgt spid="22532">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253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22533"/>
                                        </p:tgtEl>
                                        <p:attrNameLst>
                                          <p:attrName>style.visibility</p:attrName>
                                        </p:attrNameLst>
                                      </p:cBhvr>
                                      <p:to>
                                        <p:strVal val="visible"/>
                                      </p:to>
                                    </p:set>
                                    <p:animEffect transition="in" filter="checkerboard(across)">
                                      <p:cBhvr>
                                        <p:cTn id="33" dur="5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4" fill="hold" display="0">
                  <p:stCondLst>
                    <p:cond delay="indefinite"/>
                  </p:stCondLst>
                  <p:endCondLst>
                    <p:cond evt="onStopAudio" delay="0">
                      <p:tgtEl>
                        <p:sldTgt/>
                      </p:tgtEl>
                    </p:cond>
                  </p:endCondLst>
                </p:cTn>
                <p:tgtEl>
                  <p:spTgt spid="6"/>
                </p:tgtEl>
              </p:cMediaNode>
            </p:audio>
          </p:childTnLst>
        </p:cTn>
      </p:par>
    </p:tnLst>
    <p:bldLst>
      <p:bldP spid="225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a:extLst>
              <a:ext uri="{FF2B5EF4-FFF2-40B4-BE49-F238E27FC236}">
                <a16:creationId xmlns:a16="http://schemas.microsoft.com/office/drawing/2014/main" id="{4332D7C9-634D-48C7-B03F-517DC39F8C8D}"/>
              </a:ext>
            </a:extLst>
          </p:cNvPr>
          <p:cNvSpPr>
            <a:spLocks noGrp="1" noChangeArrowheads="1"/>
          </p:cNvSpPr>
          <p:nvPr>
            <p:ph idx="1"/>
          </p:nvPr>
        </p:nvSpPr>
        <p:spPr>
          <a:xfrm>
            <a:off x="2133600" y="838200"/>
            <a:ext cx="7772400" cy="5334000"/>
          </a:xfrm>
          <a:gradFill rotWithShape="0">
            <a:gsLst>
              <a:gs pos="0">
                <a:schemeClr val="accent3">
                  <a:lumMod val="75000"/>
                </a:schemeClr>
              </a:gs>
              <a:gs pos="100000">
                <a:schemeClr val="bg1"/>
              </a:gs>
            </a:gsLst>
            <a:lin ang="5400000" scaled="1"/>
          </a:gradFill>
        </p:spPr>
        <p:txBody>
          <a:bodyPr>
            <a:normAutofit/>
          </a:bodyPr>
          <a:lstStyle/>
          <a:p>
            <a:pPr eaLnBrk="1" hangingPunct="1"/>
            <a:r>
              <a:rPr lang="en-GB" altLang="en-US" sz="2800" dirty="0">
                <a:latin typeface="SassoonPrimary" panose="020B0500000000000000" pitchFamily="34" charset="0"/>
              </a:rPr>
              <a:t>In the following extract of text think about how or if, the writer has used any of the 5 top tips for characterisation.</a:t>
            </a:r>
          </a:p>
        </p:txBody>
      </p:sp>
      <p:sp>
        <p:nvSpPr>
          <p:cNvPr id="23556" name="Rectangle 4">
            <a:extLst>
              <a:ext uri="{FF2B5EF4-FFF2-40B4-BE49-F238E27FC236}">
                <a16:creationId xmlns:a16="http://schemas.microsoft.com/office/drawing/2014/main" id="{E166EAD3-6683-4D1E-8857-1137D309FC3C}"/>
              </a:ext>
            </a:extLst>
          </p:cNvPr>
          <p:cNvSpPr>
            <a:spLocks noChangeArrowheads="1"/>
          </p:cNvSpPr>
          <p:nvPr/>
        </p:nvSpPr>
        <p:spPr bwMode="auto">
          <a:xfrm>
            <a:off x="2209800" y="2743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l" eaLnBrk="1" hangingPunct="1">
              <a:spcBef>
                <a:spcPct val="20000"/>
              </a:spcBef>
            </a:pPr>
            <a:r>
              <a:rPr lang="en-GB" altLang="en-US" sz="3200" b="1" dirty="0">
                <a:latin typeface="SassoonPrimary" panose="020B0500000000000000" pitchFamily="34" charset="0"/>
              </a:rPr>
              <a:t>Tip One</a:t>
            </a:r>
            <a:r>
              <a:rPr lang="en-GB" altLang="en-US" sz="3200" dirty="0">
                <a:latin typeface="SassoonPrimary" panose="020B0500000000000000" pitchFamily="34" charset="0"/>
              </a:rPr>
              <a:t> Interesting names</a:t>
            </a:r>
          </a:p>
          <a:p>
            <a:pPr algn="l" eaLnBrk="1" hangingPunct="1">
              <a:spcBef>
                <a:spcPct val="20000"/>
              </a:spcBef>
            </a:pPr>
            <a:r>
              <a:rPr lang="en-GB" altLang="en-US" sz="3200" b="1" dirty="0">
                <a:latin typeface="SassoonPrimary" panose="020B0500000000000000" pitchFamily="34" charset="0"/>
              </a:rPr>
              <a:t>Tip Two</a:t>
            </a:r>
            <a:r>
              <a:rPr lang="en-GB" altLang="en-US" sz="3200" dirty="0">
                <a:latin typeface="SassoonPrimary" panose="020B0500000000000000" pitchFamily="34" charset="0"/>
              </a:rPr>
              <a:t> Contrasting personalities</a:t>
            </a:r>
          </a:p>
          <a:p>
            <a:pPr algn="l" eaLnBrk="1" hangingPunct="1">
              <a:spcBef>
                <a:spcPct val="20000"/>
              </a:spcBef>
            </a:pPr>
            <a:r>
              <a:rPr lang="en-GB" altLang="en-US" sz="3200" b="1" dirty="0">
                <a:latin typeface="SassoonPrimary" panose="020B0500000000000000" pitchFamily="34" charset="0"/>
              </a:rPr>
              <a:t>Tip Three</a:t>
            </a:r>
            <a:r>
              <a:rPr lang="en-GB" altLang="en-US" sz="3200" dirty="0">
                <a:latin typeface="SassoonPrimary" panose="020B0500000000000000" pitchFamily="34" charset="0"/>
              </a:rPr>
              <a:t> What your characters do</a:t>
            </a:r>
          </a:p>
          <a:p>
            <a:pPr algn="l" eaLnBrk="1" hangingPunct="1">
              <a:spcBef>
                <a:spcPct val="20000"/>
              </a:spcBef>
            </a:pPr>
            <a:r>
              <a:rPr lang="en-GB" altLang="en-US" sz="3200" b="1" dirty="0">
                <a:latin typeface="SassoonPrimary" panose="020B0500000000000000" pitchFamily="34" charset="0"/>
              </a:rPr>
              <a:t>Tip Four</a:t>
            </a:r>
            <a:r>
              <a:rPr lang="en-GB" altLang="en-US" sz="3200" dirty="0">
                <a:latin typeface="SassoonPrimary" panose="020B0500000000000000" pitchFamily="34" charset="0"/>
              </a:rPr>
              <a:t> What your characters say</a:t>
            </a:r>
          </a:p>
          <a:p>
            <a:pPr algn="l" eaLnBrk="1" hangingPunct="1">
              <a:spcBef>
                <a:spcPct val="20000"/>
              </a:spcBef>
            </a:pPr>
            <a:r>
              <a:rPr lang="en-GB" altLang="en-US" sz="3200" b="1" dirty="0">
                <a:latin typeface="SassoonPrimary" panose="020B0500000000000000" pitchFamily="34" charset="0"/>
              </a:rPr>
              <a:t>Tip Five</a:t>
            </a:r>
            <a:r>
              <a:rPr lang="en-GB" altLang="en-US" sz="3200" dirty="0">
                <a:latin typeface="SassoonPrimary" panose="020B0500000000000000" pitchFamily="34" charset="0"/>
              </a:rPr>
              <a:t> What our characters think.</a:t>
            </a:r>
          </a:p>
        </p:txBody>
      </p:sp>
      <p:pic>
        <p:nvPicPr>
          <p:cNvPr id="4" name="Audio 3">
            <a:hlinkClick r:id="" action="ppaction://media"/>
            <a:extLst>
              <a:ext uri="{FF2B5EF4-FFF2-40B4-BE49-F238E27FC236}">
                <a16:creationId xmlns:a16="http://schemas.microsoft.com/office/drawing/2014/main" id="{98DA7E48-D475-4ECA-8228-4133CED86EC7}"/>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366500" y="6032500"/>
            <a:ext cx="609600" cy="609600"/>
          </a:xfrm>
          <a:prstGeom prst="rect">
            <a:avLst/>
          </a:prstGeom>
        </p:spPr>
      </p:pic>
    </p:spTree>
    <p:custDataLst>
      <p:tags r:id="rId1"/>
    </p:custDataLst>
  </p:cSld>
  <p:clrMapOvr>
    <a:masterClrMapping/>
  </p:clrMapOvr>
  <p:transition advTm="17219">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30" presetClass="entr" presetSubtype="0" fill="hold" nodeType="clickEffect">
                                  <p:stCondLst>
                                    <p:cond delay="0"/>
                                  </p:stCondLst>
                                  <p:childTnLst>
                                    <p:set>
                                      <p:cBhvr>
                                        <p:cTn id="10" dur="1" fill="hold">
                                          <p:stCondLst>
                                            <p:cond delay="0"/>
                                          </p:stCondLst>
                                        </p:cTn>
                                        <p:tgtEl>
                                          <p:spTgt spid="23556">
                                            <p:txEl>
                                              <p:pRg st="0" end="0"/>
                                            </p:txEl>
                                          </p:spTgt>
                                        </p:tgtEl>
                                        <p:attrNameLst>
                                          <p:attrName>style.visibility</p:attrName>
                                        </p:attrNameLst>
                                      </p:cBhvr>
                                      <p:to>
                                        <p:strVal val="visible"/>
                                      </p:to>
                                    </p:set>
                                    <p:animEffect transition="in" filter="fade">
                                      <p:cBhvr>
                                        <p:cTn id="11" dur="800" decel="100000"/>
                                        <p:tgtEl>
                                          <p:spTgt spid="23556">
                                            <p:txEl>
                                              <p:pRg st="0" end="0"/>
                                            </p:txEl>
                                          </p:spTgt>
                                        </p:tgtEl>
                                      </p:cBhvr>
                                    </p:animEffect>
                                    <p:anim calcmode="lin" valueType="num">
                                      <p:cBhvr>
                                        <p:cTn id="12" dur="800" decel="100000" fill="hold"/>
                                        <p:tgtEl>
                                          <p:spTgt spid="23556">
                                            <p:txEl>
                                              <p:pRg st="0" end="0"/>
                                            </p:txEl>
                                          </p:spTgt>
                                        </p:tgtEl>
                                        <p:attrNameLst>
                                          <p:attrName>style.rotation</p:attrName>
                                        </p:attrNameLst>
                                      </p:cBhvr>
                                      <p:tavLst>
                                        <p:tav tm="0">
                                          <p:val>
                                            <p:fltVal val="-90"/>
                                          </p:val>
                                        </p:tav>
                                        <p:tav tm="100000">
                                          <p:val>
                                            <p:fltVal val="0"/>
                                          </p:val>
                                        </p:tav>
                                      </p:tavLst>
                                    </p:anim>
                                    <p:anim calcmode="lin" valueType="num">
                                      <p:cBhvr>
                                        <p:cTn id="13" dur="800" decel="100000" fill="hold"/>
                                        <p:tgtEl>
                                          <p:spTgt spid="23556">
                                            <p:txEl>
                                              <p:pRg st="0" end="0"/>
                                            </p:txEl>
                                          </p:spTgt>
                                        </p:tgtEl>
                                        <p:attrNameLst>
                                          <p:attrName>ppt_x</p:attrName>
                                        </p:attrNameLst>
                                      </p:cBhvr>
                                      <p:tavLst>
                                        <p:tav tm="0">
                                          <p:val>
                                            <p:strVal val="#ppt_x+0.4"/>
                                          </p:val>
                                        </p:tav>
                                        <p:tav tm="100000">
                                          <p:val>
                                            <p:strVal val="#ppt_x-0.05"/>
                                          </p:val>
                                        </p:tav>
                                      </p:tavLst>
                                    </p:anim>
                                    <p:anim calcmode="lin" valueType="num">
                                      <p:cBhvr>
                                        <p:cTn id="14" dur="800" decel="100000" fill="hold"/>
                                        <p:tgtEl>
                                          <p:spTgt spid="23556">
                                            <p:txEl>
                                              <p:pRg st="0" end="0"/>
                                            </p:txEl>
                                          </p:spTgt>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23556">
                                            <p:txEl>
                                              <p:pRg st="0" end="0"/>
                                            </p:txEl>
                                          </p:spTgt>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23556">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0" presetClass="entr" presetSubtype="0" fill="hold" nodeType="clickEffect">
                                  <p:stCondLst>
                                    <p:cond delay="0"/>
                                  </p:stCondLst>
                                  <p:childTnLst>
                                    <p:set>
                                      <p:cBhvr>
                                        <p:cTn id="20" dur="1" fill="hold">
                                          <p:stCondLst>
                                            <p:cond delay="0"/>
                                          </p:stCondLst>
                                        </p:cTn>
                                        <p:tgtEl>
                                          <p:spTgt spid="23556">
                                            <p:txEl>
                                              <p:pRg st="1" end="1"/>
                                            </p:txEl>
                                          </p:spTgt>
                                        </p:tgtEl>
                                        <p:attrNameLst>
                                          <p:attrName>style.visibility</p:attrName>
                                        </p:attrNameLst>
                                      </p:cBhvr>
                                      <p:to>
                                        <p:strVal val="visible"/>
                                      </p:to>
                                    </p:set>
                                    <p:animEffect transition="in" filter="fade">
                                      <p:cBhvr>
                                        <p:cTn id="21" dur="800" decel="100000"/>
                                        <p:tgtEl>
                                          <p:spTgt spid="23556">
                                            <p:txEl>
                                              <p:pRg st="1" end="1"/>
                                            </p:txEl>
                                          </p:spTgt>
                                        </p:tgtEl>
                                      </p:cBhvr>
                                    </p:animEffect>
                                    <p:anim calcmode="lin" valueType="num">
                                      <p:cBhvr>
                                        <p:cTn id="22" dur="800" decel="100000" fill="hold"/>
                                        <p:tgtEl>
                                          <p:spTgt spid="23556">
                                            <p:txEl>
                                              <p:pRg st="1" end="1"/>
                                            </p:txEl>
                                          </p:spTgt>
                                        </p:tgtEl>
                                        <p:attrNameLst>
                                          <p:attrName>style.rotation</p:attrName>
                                        </p:attrNameLst>
                                      </p:cBhvr>
                                      <p:tavLst>
                                        <p:tav tm="0">
                                          <p:val>
                                            <p:fltVal val="-90"/>
                                          </p:val>
                                        </p:tav>
                                        <p:tav tm="100000">
                                          <p:val>
                                            <p:fltVal val="0"/>
                                          </p:val>
                                        </p:tav>
                                      </p:tavLst>
                                    </p:anim>
                                    <p:anim calcmode="lin" valueType="num">
                                      <p:cBhvr>
                                        <p:cTn id="23" dur="800" decel="100000" fill="hold"/>
                                        <p:tgtEl>
                                          <p:spTgt spid="23556">
                                            <p:txEl>
                                              <p:pRg st="1" end="1"/>
                                            </p:txEl>
                                          </p:spTgt>
                                        </p:tgtEl>
                                        <p:attrNameLst>
                                          <p:attrName>ppt_x</p:attrName>
                                        </p:attrNameLst>
                                      </p:cBhvr>
                                      <p:tavLst>
                                        <p:tav tm="0">
                                          <p:val>
                                            <p:strVal val="#ppt_x+0.4"/>
                                          </p:val>
                                        </p:tav>
                                        <p:tav tm="100000">
                                          <p:val>
                                            <p:strVal val="#ppt_x-0.05"/>
                                          </p:val>
                                        </p:tav>
                                      </p:tavLst>
                                    </p:anim>
                                    <p:anim calcmode="lin" valueType="num">
                                      <p:cBhvr>
                                        <p:cTn id="24" dur="800" decel="100000" fill="hold"/>
                                        <p:tgtEl>
                                          <p:spTgt spid="23556">
                                            <p:txEl>
                                              <p:pRg st="1" end="1"/>
                                            </p:txEl>
                                          </p:spTgt>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23556">
                                            <p:txEl>
                                              <p:pRg st="1" end="1"/>
                                            </p:txEl>
                                          </p:spTgt>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23556">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0" presetClass="entr" presetSubtype="0" fill="hold" nodeType="clickEffect">
                                  <p:stCondLst>
                                    <p:cond delay="0"/>
                                  </p:stCondLst>
                                  <p:childTnLst>
                                    <p:set>
                                      <p:cBhvr>
                                        <p:cTn id="30" dur="1" fill="hold">
                                          <p:stCondLst>
                                            <p:cond delay="0"/>
                                          </p:stCondLst>
                                        </p:cTn>
                                        <p:tgtEl>
                                          <p:spTgt spid="23556">
                                            <p:txEl>
                                              <p:pRg st="2" end="2"/>
                                            </p:txEl>
                                          </p:spTgt>
                                        </p:tgtEl>
                                        <p:attrNameLst>
                                          <p:attrName>style.visibility</p:attrName>
                                        </p:attrNameLst>
                                      </p:cBhvr>
                                      <p:to>
                                        <p:strVal val="visible"/>
                                      </p:to>
                                    </p:set>
                                    <p:animEffect transition="in" filter="fade">
                                      <p:cBhvr>
                                        <p:cTn id="31" dur="800" decel="100000"/>
                                        <p:tgtEl>
                                          <p:spTgt spid="23556">
                                            <p:txEl>
                                              <p:pRg st="2" end="2"/>
                                            </p:txEl>
                                          </p:spTgt>
                                        </p:tgtEl>
                                      </p:cBhvr>
                                    </p:animEffect>
                                    <p:anim calcmode="lin" valueType="num">
                                      <p:cBhvr>
                                        <p:cTn id="32" dur="800" decel="100000" fill="hold"/>
                                        <p:tgtEl>
                                          <p:spTgt spid="23556">
                                            <p:txEl>
                                              <p:pRg st="2" end="2"/>
                                            </p:txEl>
                                          </p:spTgt>
                                        </p:tgtEl>
                                        <p:attrNameLst>
                                          <p:attrName>style.rotation</p:attrName>
                                        </p:attrNameLst>
                                      </p:cBhvr>
                                      <p:tavLst>
                                        <p:tav tm="0">
                                          <p:val>
                                            <p:fltVal val="-90"/>
                                          </p:val>
                                        </p:tav>
                                        <p:tav tm="100000">
                                          <p:val>
                                            <p:fltVal val="0"/>
                                          </p:val>
                                        </p:tav>
                                      </p:tavLst>
                                    </p:anim>
                                    <p:anim calcmode="lin" valueType="num">
                                      <p:cBhvr>
                                        <p:cTn id="33" dur="800" decel="100000" fill="hold"/>
                                        <p:tgtEl>
                                          <p:spTgt spid="23556">
                                            <p:txEl>
                                              <p:pRg st="2" end="2"/>
                                            </p:txEl>
                                          </p:spTgt>
                                        </p:tgtEl>
                                        <p:attrNameLst>
                                          <p:attrName>ppt_x</p:attrName>
                                        </p:attrNameLst>
                                      </p:cBhvr>
                                      <p:tavLst>
                                        <p:tav tm="0">
                                          <p:val>
                                            <p:strVal val="#ppt_x+0.4"/>
                                          </p:val>
                                        </p:tav>
                                        <p:tav tm="100000">
                                          <p:val>
                                            <p:strVal val="#ppt_x-0.05"/>
                                          </p:val>
                                        </p:tav>
                                      </p:tavLst>
                                    </p:anim>
                                    <p:anim calcmode="lin" valueType="num">
                                      <p:cBhvr>
                                        <p:cTn id="34" dur="800" decel="100000" fill="hold"/>
                                        <p:tgtEl>
                                          <p:spTgt spid="23556">
                                            <p:txEl>
                                              <p:pRg st="2" end="2"/>
                                            </p:txEl>
                                          </p:spTgt>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23556">
                                            <p:txEl>
                                              <p:pRg st="2" end="2"/>
                                            </p:txEl>
                                          </p:spTgt>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23556">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30" presetClass="entr" presetSubtype="0" fill="hold" nodeType="clickEffect">
                                  <p:stCondLst>
                                    <p:cond delay="0"/>
                                  </p:stCondLst>
                                  <p:childTnLst>
                                    <p:set>
                                      <p:cBhvr>
                                        <p:cTn id="40" dur="1" fill="hold">
                                          <p:stCondLst>
                                            <p:cond delay="0"/>
                                          </p:stCondLst>
                                        </p:cTn>
                                        <p:tgtEl>
                                          <p:spTgt spid="23556">
                                            <p:txEl>
                                              <p:pRg st="3" end="3"/>
                                            </p:txEl>
                                          </p:spTgt>
                                        </p:tgtEl>
                                        <p:attrNameLst>
                                          <p:attrName>style.visibility</p:attrName>
                                        </p:attrNameLst>
                                      </p:cBhvr>
                                      <p:to>
                                        <p:strVal val="visible"/>
                                      </p:to>
                                    </p:set>
                                    <p:animEffect transition="in" filter="fade">
                                      <p:cBhvr>
                                        <p:cTn id="41" dur="800" decel="100000"/>
                                        <p:tgtEl>
                                          <p:spTgt spid="23556">
                                            <p:txEl>
                                              <p:pRg st="3" end="3"/>
                                            </p:txEl>
                                          </p:spTgt>
                                        </p:tgtEl>
                                      </p:cBhvr>
                                    </p:animEffect>
                                    <p:anim calcmode="lin" valueType="num">
                                      <p:cBhvr>
                                        <p:cTn id="42" dur="800" decel="100000" fill="hold"/>
                                        <p:tgtEl>
                                          <p:spTgt spid="23556">
                                            <p:txEl>
                                              <p:pRg st="3" end="3"/>
                                            </p:txEl>
                                          </p:spTgt>
                                        </p:tgtEl>
                                        <p:attrNameLst>
                                          <p:attrName>style.rotation</p:attrName>
                                        </p:attrNameLst>
                                      </p:cBhvr>
                                      <p:tavLst>
                                        <p:tav tm="0">
                                          <p:val>
                                            <p:fltVal val="-90"/>
                                          </p:val>
                                        </p:tav>
                                        <p:tav tm="100000">
                                          <p:val>
                                            <p:fltVal val="0"/>
                                          </p:val>
                                        </p:tav>
                                      </p:tavLst>
                                    </p:anim>
                                    <p:anim calcmode="lin" valueType="num">
                                      <p:cBhvr>
                                        <p:cTn id="43" dur="800" decel="100000" fill="hold"/>
                                        <p:tgtEl>
                                          <p:spTgt spid="23556">
                                            <p:txEl>
                                              <p:pRg st="3" end="3"/>
                                            </p:txEl>
                                          </p:spTgt>
                                        </p:tgtEl>
                                        <p:attrNameLst>
                                          <p:attrName>ppt_x</p:attrName>
                                        </p:attrNameLst>
                                      </p:cBhvr>
                                      <p:tavLst>
                                        <p:tav tm="0">
                                          <p:val>
                                            <p:strVal val="#ppt_x+0.4"/>
                                          </p:val>
                                        </p:tav>
                                        <p:tav tm="100000">
                                          <p:val>
                                            <p:strVal val="#ppt_x-0.05"/>
                                          </p:val>
                                        </p:tav>
                                      </p:tavLst>
                                    </p:anim>
                                    <p:anim calcmode="lin" valueType="num">
                                      <p:cBhvr>
                                        <p:cTn id="44" dur="800" decel="100000" fill="hold"/>
                                        <p:tgtEl>
                                          <p:spTgt spid="23556">
                                            <p:txEl>
                                              <p:pRg st="3" end="3"/>
                                            </p:txEl>
                                          </p:spTgt>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23556">
                                            <p:txEl>
                                              <p:pRg st="3" end="3"/>
                                            </p:txEl>
                                          </p:spTgt>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23556">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30" presetClass="entr" presetSubtype="0" fill="hold" nodeType="clickEffect">
                                  <p:stCondLst>
                                    <p:cond delay="0"/>
                                  </p:stCondLst>
                                  <p:childTnLst>
                                    <p:set>
                                      <p:cBhvr>
                                        <p:cTn id="50" dur="1" fill="hold">
                                          <p:stCondLst>
                                            <p:cond delay="0"/>
                                          </p:stCondLst>
                                        </p:cTn>
                                        <p:tgtEl>
                                          <p:spTgt spid="23556">
                                            <p:txEl>
                                              <p:pRg st="4" end="4"/>
                                            </p:txEl>
                                          </p:spTgt>
                                        </p:tgtEl>
                                        <p:attrNameLst>
                                          <p:attrName>style.visibility</p:attrName>
                                        </p:attrNameLst>
                                      </p:cBhvr>
                                      <p:to>
                                        <p:strVal val="visible"/>
                                      </p:to>
                                    </p:set>
                                    <p:animEffect transition="in" filter="fade">
                                      <p:cBhvr>
                                        <p:cTn id="51" dur="800" decel="100000"/>
                                        <p:tgtEl>
                                          <p:spTgt spid="23556">
                                            <p:txEl>
                                              <p:pRg st="4" end="4"/>
                                            </p:txEl>
                                          </p:spTgt>
                                        </p:tgtEl>
                                      </p:cBhvr>
                                    </p:animEffect>
                                    <p:anim calcmode="lin" valueType="num">
                                      <p:cBhvr>
                                        <p:cTn id="52" dur="800" decel="100000" fill="hold"/>
                                        <p:tgtEl>
                                          <p:spTgt spid="23556">
                                            <p:txEl>
                                              <p:pRg st="4" end="4"/>
                                            </p:txEl>
                                          </p:spTgt>
                                        </p:tgtEl>
                                        <p:attrNameLst>
                                          <p:attrName>style.rotation</p:attrName>
                                        </p:attrNameLst>
                                      </p:cBhvr>
                                      <p:tavLst>
                                        <p:tav tm="0">
                                          <p:val>
                                            <p:fltVal val="-90"/>
                                          </p:val>
                                        </p:tav>
                                        <p:tav tm="100000">
                                          <p:val>
                                            <p:fltVal val="0"/>
                                          </p:val>
                                        </p:tav>
                                      </p:tavLst>
                                    </p:anim>
                                    <p:anim calcmode="lin" valueType="num">
                                      <p:cBhvr>
                                        <p:cTn id="53" dur="800" decel="100000" fill="hold"/>
                                        <p:tgtEl>
                                          <p:spTgt spid="23556">
                                            <p:txEl>
                                              <p:pRg st="4" end="4"/>
                                            </p:txEl>
                                          </p:spTgt>
                                        </p:tgtEl>
                                        <p:attrNameLst>
                                          <p:attrName>ppt_x</p:attrName>
                                        </p:attrNameLst>
                                      </p:cBhvr>
                                      <p:tavLst>
                                        <p:tav tm="0">
                                          <p:val>
                                            <p:strVal val="#ppt_x+0.4"/>
                                          </p:val>
                                        </p:tav>
                                        <p:tav tm="100000">
                                          <p:val>
                                            <p:strVal val="#ppt_x-0.05"/>
                                          </p:val>
                                        </p:tav>
                                      </p:tavLst>
                                    </p:anim>
                                    <p:anim calcmode="lin" valueType="num">
                                      <p:cBhvr>
                                        <p:cTn id="54" dur="800" decel="100000" fill="hold"/>
                                        <p:tgtEl>
                                          <p:spTgt spid="23556">
                                            <p:txEl>
                                              <p:pRg st="4" end="4"/>
                                            </p:txEl>
                                          </p:spTgt>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23556">
                                            <p:txEl>
                                              <p:pRg st="4" end="4"/>
                                            </p:txEl>
                                          </p:spTgt>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23556">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5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a:extLst>
              <a:ext uri="{FF2B5EF4-FFF2-40B4-BE49-F238E27FC236}">
                <a16:creationId xmlns:a16="http://schemas.microsoft.com/office/drawing/2014/main" id="{0FB4E957-0FEC-4BD1-98CB-97207F5C0BC8}"/>
              </a:ext>
            </a:extLst>
          </p:cNvPr>
          <p:cNvSpPr>
            <a:spLocks noGrp="1" noChangeArrowheads="1"/>
          </p:cNvSpPr>
          <p:nvPr>
            <p:ph type="title"/>
          </p:nvPr>
        </p:nvSpPr>
        <p:spPr>
          <a:xfrm>
            <a:off x="2209800" y="457200"/>
            <a:ext cx="7772400" cy="533400"/>
          </a:xfrm>
        </p:spPr>
        <p:txBody>
          <a:bodyPr/>
          <a:lstStyle/>
          <a:p>
            <a:pPr eaLnBrk="1" hangingPunct="1"/>
            <a:r>
              <a:rPr lang="en-GB" altLang="en-US" sz="2800" i="1">
                <a:solidFill>
                  <a:schemeClr val="bg1"/>
                </a:solidFill>
              </a:rPr>
              <a:t>Conkered!</a:t>
            </a:r>
          </a:p>
        </p:txBody>
      </p:sp>
      <p:sp>
        <p:nvSpPr>
          <p:cNvPr id="20484" name="Rectangle 2">
            <a:extLst>
              <a:ext uri="{FF2B5EF4-FFF2-40B4-BE49-F238E27FC236}">
                <a16:creationId xmlns:a16="http://schemas.microsoft.com/office/drawing/2014/main" id="{B8A48C5F-AEE6-4A7B-B614-534699DBB011}"/>
              </a:ext>
            </a:extLst>
          </p:cNvPr>
          <p:cNvSpPr>
            <a:spLocks noGrp="1" noChangeArrowheads="1"/>
          </p:cNvSpPr>
          <p:nvPr>
            <p:ph idx="1"/>
          </p:nvPr>
        </p:nvSpPr>
        <p:spPr>
          <a:xfrm>
            <a:off x="2209800" y="1066800"/>
            <a:ext cx="7772400" cy="5181600"/>
          </a:xfrm>
          <a:solidFill>
            <a:schemeClr val="bg1"/>
          </a:solidFill>
        </p:spPr>
        <p:txBody>
          <a:bodyPr>
            <a:normAutofit fontScale="77500" lnSpcReduction="20000"/>
          </a:bodyPr>
          <a:lstStyle/>
          <a:p>
            <a:pPr eaLnBrk="1" hangingPunct="1">
              <a:buFontTx/>
              <a:buNone/>
            </a:pPr>
            <a:r>
              <a:rPr lang="en-GB" altLang="en-US" sz="1800" dirty="0">
                <a:latin typeface="Arial" panose="020B0604020202020204" pitchFamily="34" charset="0"/>
              </a:rPr>
              <a:t>		</a:t>
            </a:r>
            <a:r>
              <a:rPr lang="en-GB" altLang="en-US" sz="2100" dirty="0">
                <a:latin typeface="SassoonPrimary" panose="020B0500000000000000" pitchFamily="34" charset="0"/>
              </a:rPr>
              <a:t>“ You dirty, rotten thief!”</a:t>
            </a:r>
          </a:p>
          <a:p>
            <a:pPr eaLnBrk="1" hangingPunct="1">
              <a:buFontTx/>
              <a:buNone/>
            </a:pPr>
            <a:r>
              <a:rPr lang="en-GB" altLang="en-US" sz="2100" dirty="0">
                <a:latin typeface="SassoonPrimary" panose="020B0500000000000000" pitchFamily="34" charset="0"/>
              </a:rPr>
              <a:t>Billy Wilson was really winding me up. I don’t usually kick-off like that but he was slouching on the playground bench swinging MY prize conker back and forth, back and forth with a really irritating smirk on his face.</a:t>
            </a:r>
          </a:p>
          <a:p>
            <a:pPr eaLnBrk="1" hangingPunct="1">
              <a:buFontTx/>
              <a:buNone/>
            </a:pPr>
            <a:r>
              <a:rPr lang="en-GB" altLang="en-US" sz="2100" dirty="0">
                <a:latin typeface="SassoonPrimary" panose="020B0500000000000000" pitchFamily="34" charset="0"/>
              </a:rPr>
              <a:t>		“Prove it Spud!” snarled Billy.</a:t>
            </a:r>
          </a:p>
          <a:p>
            <a:pPr eaLnBrk="1" hangingPunct="1">
              <a:buFontTx/>
              <a:buNone/>
            </a:pPr>
            <a:r>
              <a:rPr lang="en-GB" altLang="en-US" sz="2100" dirty="0">
                <a:latin typeface="SassoonPrimary" panose="020B0500000000000000" pitchFamily="34" charset="0"/>
              </a:rPr>
              <a:t>That’s me, Spud, A.K.A Edward King. Get it? Edward King – King Edward. What were my parents thinking?</a:t>
            </a:r>
          </a:p>
          <a:p>
            <a:pPr eaLnBrk="1" hangingPunct="1">
              <a:buFontTx/>
              <a:buNone/>
            </a:pPr>
            <a:r>
              <a:rPr lang="en-GB" altLang="en-US" sz="2100" dirty="0">
                <a:latin typeface="SassoonPrimary" panose="020B0500000000000000" pitchFamily="34" charset="0"/>
              </a:rPr>
              <a:t>		“All conkers look the same, don’t they?” he droned on.</a:t>
            </a:r>
          </a:p>
          <a:p>
            <a:pPr eaLnBrk="1" hangingPunct="1">
              <a:buFontTx/>
              <a:buNone/>
            </a:pPr>
            <a:r>
              <a:rPr lang="en-GB" altLang="en-US" sz="2100" dirty="0">
                <a:latin typeface="SassoonPrimary" panose="020B0500000000000000" pitchFamily="34" charset="0"/>
              </a:rPr>
              <a:t>		“No they don’t! That’s mine. I’d recognise it anywhere.”</a:t>
            </a:r>
          </a:p>
          <a:p>
            <a:pPr eaLnBrk="1" hangingPunct="1">
              <a:buFontTx/>
              <a:buNone/>
            </a:pPr>
            <a:r>
              <a:rPr lang="en-GB" altLang="en-US" sz="2100" dirty="0">
                <a:latin typeface="SassoonPrimary" panose="020B0500000000000000" pitchFamily="34" charset="0"/>
              </a:rPr>
              <a:t>My Nan had given me he string for it. She’d found it in Grandpa’s old shed. It was old and yellow and waxy and she said it would never, ever snap. It was wrapped around an old tobacco tin, and as she unwound it, she looked sad with a far away look in her eyes.</a:t>
            </a:r>
          </a:p>
          <a:p>
            <a:pPr eaLnBrk="1" hangingPunct="1">
              <a:buFontTx/>
              <a:buNone/>
            </a:pPr>
            <a:r>
              <a:rPr lang="en-GB" altLang="en-US" sz="2100" dirty="0">
                <a:latin typeface="SassoonPrimary" panose="020B0500000000000000" pitchFamily="34" charset="0"/>
              </a:rPr>
              <a:t>		“There you go, Edward lad, That’s championship string, that is. Your dad used it for his conkers too.” She held the old tin to her nose before placing it gently back on the cobwebby shelf.</a:t>
            </a:r>
          </a:p>
          <a:p>
            <a:pPr eaLnBrk="1" hangingPunct="1">
              <a:buFontTx/>
              <a:buNone/>
            </a:pPr>
            <a:endParaRPr lang="en-GB" altLang="en-US" sz="1800" dirty="0">
              <a:latin typeface="Arial" panose="020B0604020202020204" pitchFamily="34" charset="0"/>
            </a:endParaRPr>
          </a:p>
          <a:p>
            <a:pPr eaLnBrk="1" hangingPunct="1">
              <a:buFontTx/>
              <a:buNone/>
            </a:pPr>
            <a:endParaRPr lang="en-GB" altLang="en-US" sz="1200" dirty="0">
              <a:latin typeface="Arial" panose="020B0604020202020204" pitchFamily="34" charset="0"/>
            </a:endParaRPr>
          </a:p>
        </p:txBody>
      </p:sp>
      <p:sp>
        <p:nvSpPr>
          <p:cNvPr id="20483" name="Rectangle 3">
            <a:extLst>
              <a:ext uri="{FF2B5EF4-FFF2-40B4-BE49-F238E27FC236}">
                <a16:creationId xmlns:a16="http://schemas.microsoft.com/office/drawing/2014/main" id="{18646044-F591-43FA-BDB3-370A1B608362}"/>
              </a:ext>
            </a:extLst>
          </p:cNvPr>
          <p:cNvSpPr>
            <a:spLocks noChangeArrowheads="1"/>
          </p:cNvSpPr>
          <p:nvPr/>
        </p:nvSpPr>
        <p:spPr bwMode="auto">
          <a:xfrm>
            <a:off x="1981200" y="304800"/>
            <a:ext cx="8229600" cy="6172200"/>
          </a:xfrm>
          <a:prstGeom prst="rect">
            <a:avLst/>
          </a:prstGeom>
          <a:noFill/>
          <a:ln w="3111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pic>
        <p:nvPicPr>
          <p:cNvPr id="4" name="Audio 3">
            <a:hlinkClick r:id="" action="ppaction://media"/>
            <a:extLst>
              <a:ext uri="{FF2B5EF4-FFF2-40B4-BE49-F238E27FC236}">
                <a16:creationId xmlns:a16="http://schemas.microsoft.com/office/drawing/2014/main" id="{6F603155-2E39-49FF-8288-298E4D360D5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cSld>
  <p:clrMapOvr>
    <a:masterClrMapping/>
  </p:clrMapOvr>
  <p:transition advTm="1278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B5F4E5A-398E-4B11-9177-40560939B5BF}"/>
              </a:ext>
            </a:extLst>
          </p:cNvPr>
          <p:cNvSpPr>
            <a:spLocks noGrp="1" noChangeArrowheads="1"/>
          </p:cNvSpPr>
          <p:nvPr>
            <p:ph type="subTitle" idx="1"/>
          </p:nvPr>
        </p:nvSpPr>
        <p:spPr>
          <a:xfrm>
            <a:off x="2209800" y="533400"/>
            <a:ext cx="7772400" cy="5715000"/>
          </a:xfrm>
          <a:solidFill>
            <a:schemeClr val="bg1"/>
          </a:solidFill>
        </p:spPr>
        <p:txBody>
          <a:bodyPr/>
          <a:lstStyle/>
          <a:p>
            <a:pPr algn="l" eaLnBrk="1" hangingPunct="1"/>
            <a:r>
              <a:rPr lang="en-GB" altLang="en-US" sz="1800" dirty="0">
                <a:latin typeface="SassoonPrimary" panose="020B0500000000000000" pitchFamily="34" charset="0"/>
              </a:rPr>
              <a:t>This all happened the day before the annual conker competition. Billy Wilson couldn’t be bothered to find his own conkers, so he’d stolen mine from my bag. He stole a lot of things, Billy did, and he couldn’t be bothered to do anything much most of the time, including having a wash. Mum says it’s not his fault and it’s not surprising, considering.</a:t>
            </a:r>
          </a:p>
          <a:p>
            <a:pPr algn="l" eaLnBrk="1" hangingPunct="1"/>
            <a:r>
              <a:rPr lang="en-GB" altLang="en-US" sz="1800" dirty="0">
                <a:latin typeface="SassoonPrimary" panose="020B0500000000000000" pitchFamily="34" charset="0"/>
              </a:rPr>
              <a:t>	“Considering what?” I’ve asked a thousand times.</a:t>
            </a:r>
          </a:p>
          <a:p>
            <a:pPr algn="l" eaLnBrk="1" hangingPunct="1"/>
            <a:r>
              <a:rPr lang="en-GB" altLang="en-US" sz="1800" dirty="0">
                <a:latin typeface="SassoonPrimary" panose="020B0500000000000000" pitchFamily="34" charset="0"/>
              </a:rPr>
              <a:t>	“None of your business,” she always says.</a:t>
            </a:r>
          </a:p>
          <a:p>
            <a:pPr algn="l" eaLnBrk="1" hangingPunct="1"/>
            <a:endParaRPr lang="en-GB" altLang="en-US" sz="1800" dirty="0">
              <a:latin typeface="SassoonPrimary" panose="020B0500000000000000" pitchFamily="34" charset="0"/>
            </a:endParaRPr>
          </a:p>
          <a:p>
            <a:pPr algn="l" eaLnBrk="1" hangingPunct="1"/>
            <a:r>
              <a:rPr lang="en-GB" altLang="en-US" sz="1800" dirty="0">
                <a:latin typeface="SassoonPrimary" panose="020B0500000000000000" pitchFamily="34" charset="0"/>
              </a:rPr>
              <a:t>I couldn’t complain to the teachers about my stolen conker because we weren’t supposed to have them in school. Health and safety, or something. You can have an eye out with a conker, apparently!</a:t>
            </a:r>
            <a:r>
              <a:rPr lang="en-GB" altLang="en-US" dirty="0">
                <a:latin typeface="SassoonPrimary" panose="020B0500000000000000" pitchFamily="34" charset="0"/>
              </a:rPr>
              <a:t> </a:t>
            </a:r>
          </a:p>
        </p:txBody>
      </p:sp>
      <p:sp>
        <p:nvSpPr>
          <p:cNvPr id="21507" name="Rectangle 3">
            <a:extLst>
              <a:ext uri="{FF2B5EF4-FFF2-40B4-BE49-F238E27FC236}">
                <a16:creationId xmlns:a16="http://schemas.microsoft.com/office/drawing/2014/main" id="{3AAD286F-6E5C-465F-BE40-2C3122DBD680}"/>
              </a:ext>
            </a:extLst>
          </p:cNvPr>
          <p:cNvSpPr>
            <a:spLocks noChangeArrowheads="1"/>
          </p:cNvSpPr>
          <p:nvPr/>
        </p:nvSpPr>
        <p:spPr bwMode="auto">
          <a:xfrm>
            <a:off x="1981200" y="304800"/>
            <a:ext cx="8229600" cy="6172200"/>
          </a:xfrm>
          <a:prstGeom prst="rect">
            <a:avLst/>
          </a:prstGeom>
          <a:noFill/>
          <a:ln w="3111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pic>
        <p:nvPicPr>
          <p:cNvPr id="3" name="Audio 2">
            <a:hlinkClick r:id="" action="ppaction://media"/>
            <a:extLst>
              <a:ext uri="{FF2B5EF4-FFF2-40B4-BE49-F238E27FC236}">
                <a16:creationId xmlns:a16="http://schemas.microsoft.com/office/drawing/2014/main" id="{736E239D-3C0B-49E0-B510-CC905A4EF0C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cSld>
  <p:clrMapOvr>
    <a:masterClrMapping/>
  </p:clrMapOvr>
  <p:transition advTm="10109">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8C3FC5"/>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FDABB393-5E39-4CB8-B6ED-79D4A1E20B0D}"/>
              </a:ext>
            </a:extLst>
          </p:cNvPr>
          <p:cNvSpPr>
            <a:spLocks noGrp="1" noChangeArrowheads="1"/>
          </p:cNvSpPr>
          <p:nvPr>
            <p:ph type="title"/>
          </p:nvPr>
        </p:nvSpPr>
        <p:spPr>
          <a:xfrm>
            <a:off x="2209800" y="152400"/>
            <a:ext cx="7772400" cy="838200"/>
          </a:xfrm>
          <a:solidFill>
            <a:schemeClr val="tx2"/>
          </a:solidFill>
        </p:spPr>
        <p:txBody>
          <a:bodyPr/>
          <a:lstStyle/>
          <a:p>
            <a:pPr eaLnBrk="1" hangingPunct="1"/>
            <a:r>
              <a:rPr lang="en-GB" altLang="en-US" cap="none" dirty="0">
                <a:solidFill>
                  <a:schemeClr val="bg1"/>
                </a:solidFill>
                <a:latin typeface="SassoonPrimary" panose="020B0500000000000000" pitchFamily="34" charset="0"/>
              </a:rPr>
              <a:t>Did you spot any top tips?</a:t>
            </a:r>
          </a:p>
        </p:txBody>
      </p:sp>
      <p:sp>
        <p:nvSpPr>
          <p:cNvPr id="24579" name="Rectangle 3">
            <a:extLst>
              <a:ext uri="{FF2B5EF4-FFF2-40B4-BE49-F238E27FC236}">
                <a16:creationId xmlns:a16="http://schemas.microsoft.com/office/drawing/2014/main" id="{302FE3FF-A47A-414A-9A44-25B69F3111C5}"/>
              </a:ext>
            </a:extLst>
          </p:cNvPr>
          <p:cNvSpPr>
            <a:spLocks noGrp="1" noChangeArrowheads="1"/>
          </p:cNvSpPr>
          <p:nvPr>
            <p:ph idx="1"/>
          </p:nvPr>
        </p:nvSpPr>
        <p:spPr>
          <a:xfrm>
            <a:off x="2209800" y="1143000"/>
            <a:ext cx="7772400" cy="5105400"/>
          </a:xfrm>
          <a:gradFill rotWithShape="0">
            <a:gsLst>
              <a:gs pos="0">
                <a:schemeClr val="accent3">
                  <a:lumMod val="75000"/>
                </a:schemeClr>
              </a:gs>
              <a:gs pos="100000">
                <a:schemeClr val="bg1"/>
              </a:gs>
            </a:gsLst>
            <a:lin ang="5400000" scaled="1"/>
          </a:gradFill>
        </p:spPr>
        <p:txBody>
          <a:bodyPr>
            <a:normAutofit/>
          </a:bodyPr>
          <a:lstStyle/>
          <a:p>
            <a:pPr marL="533400" indent="-533400">
              <a:buFontTx/>
              <a:buAutoNum type="arabicPeriod"/>
            </a:pPr>
            <a:r>
              <a:rPr lang="en-GB" altLang="en-US" sz="2400" u="sng" dirty="0">
                <a:latin typeface="SassoonPrimary" panose="020B0500000000000000" pitchFamily="34" charset="0"/>
              </a:rPr>
              <a:t>NAMES:</a:t>
            </a:r>
            <a:r>
              <a:rPr lang="en-GB" altLang="en-US" sz="2400" dirty="0">
                <a:latin typeface="SassoonPrimary" panose="020B0500000000000000" pitchFamily="34" charset="0"/>
              </a:rPr>
              <a:t> Who do you think were the main characters?</a:t>
            </a:r>
          </a:p>
          <a:p>
            <a:pPr marL="533400" indent="-533400">
              <a:buFontTx/>
              <a:buAutoNum type="arabicPeriod"/>
            </a:pPr>
            <a:r>
              <a:rPr lang="en-GB" altLang="en-US" sz="2400" u="sng" dirty="0">
                <a:latin typeface="SassoonPrimary" panose="020B0500000000000000" pitchFamily="34" charset="0"/>
              </a:rPr>
              <a:t>CONTRAST</a:t>
            </a:r>
            <a:r>
              <a:rPr lang="en-GB" altLang="en-US" sz="2400" dirty="0">
                <a:latin typeface="SassoonPrimary" panose="020B0500000000000000" pitchFamily="34" charset="0"/>
              </a:rPr>
              <a:t>: Were their personalities different?</a:t>
            </a:r>
          </a:p>
          <a:p>
            <a:pPr marL="533400" indent="-533400">
              <a:buFontTx/>
              <a:buAutoNum type="arabicPeriod"/>
            </a:pPr>
            <a:r>
              <a:rPr lang="en-GB" altLang="en-US" sz="2400" u="sng" dirty="0">
                <a:latin typeface="SassoonPrimary" panose="020B0500000000000000" pitchFamily="34" charset="0"/>
              </a:rPr>
              <a:t>ACTIONS:</a:t>
            </a:r>
            <a:r>
              <a:rPr lang="en-GB" altLang="en-US" sz="2400" dirty="0">
                <a:latin typeface="SassoonPrimary" panose="020B0500000000000000" pitchFamily="34" charset="0"/>
              </a:rPr>
              <a:t> Did the author show the characters were different though their actions? (What they did)</a:t>
            </a:r>
          </a:p>
          <a:p>
            <a:pPr marL="533400" indent="-533400">
              <a:buFontTx/>
              <a:buAutoNum type="arabicPeriod"/>
            </a:pPr>
            <a:r>
              <a:rPr lang="en-GB" altLang="en-US" sz="2400" u="sng" dirty="0">
                <a:latin typeface="SassoonPrimary" panose="020B0500000000000000" pitchFamily="34" charset="0"/>
              </a:rPr>
              <a:t>SPEECH:</a:t>
            </a:r>
            <a:r>
              <a:rPr lang="en-GB" altLang="en-US" sz="2400" dirty="0">
                <a:latin typeface="SassoonPrimary" panose="020B0500000000000000" pitchFamily="34" charset="0"/>
              </a:rPr>
              <a:t> Did the author show how the characters were different though what they said?</a:t>
            </a:r>
          </a:p>
          <a:p>
            <a:pPr marL="533400" indent="-533400">
              <a:buFontTx/>
              <a:buAutoNum type="arabicPeriod"/>
            </a:pPr>
            <a:r>
              <a:rPr lang="en-GB" altLang="en-US" sz="2400" u="sng" dirty="0">
                <a:latin typeface="SassoonPrimary" panose="020B0500000000000000" pitchFamily="34" charset="0"/>
              </a:rPr>
              <a:t>THOUGHTS:</a:t>
            </a:r>
            <a:r>
              <a:rPr lang="en-GB" altLang="en-US" sz="2400" dirty="0">
                <a:latin typeface="SassoonPrimary" panose="020B0500000000000000" pitchFamily="34" charset="0"/>
              </a:rPr>
              <a:t> Do we know what Spud thinks about Billy?</a:t>
            </a:r>
          </a:p>
        </p:txBody>
      </p:sp>
      <p:pic>
        <p:nvPicPr>
          <p:cNvPr id="3" name="Audio 2">
            <a:hlinkClick r:id="" action="ppaction://media"/>
            <a:extLst>
              <a:ext uri="{FF2B5EF4-FFF2-40B4-BE49-F238E27FC236}">
                <a16:creationId xmlns:a16="http://schemas.microsoft.com/office/drawing/2014/main" id="{F89C5F01-985D-444A-9EB7-ACABDB227F62}"/>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366500" y="6032500"/>
            <a:ext cx="609600" cy="609600"/>
          </a:xfrm>
          <a:prstGeom prst="rect">
            <a:avLst/>
          </a:prstGeom>
        </p:spPr>
      </p:pic>
    </p:spTree>
    <p:custDataLst>
      <p:tags r:id="rId1"/>
    </p:custDataLst>
  </p:cSld>
  <p:clrMapOvr>
    <a:masterClrMapping/>
  </p:clrMapOvr>
  <p:transition advTm="21310">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2" presetClass="entr" presetSubtype="4" fill="hold" nodeType="clickEffect">
                                  <p:stCondLst>
                                    <p:cond delay="0"/>
                                  </p:stCondLst>
                                  <p:childTnLst>
                                    <p:set>
                                      <p:cBhvr>
                                        <p:cTn id="10" dur="1" fill="hold">
                                          <p:stCondLst>
                                            <p:cond delay="0"/>
                                          </p:stCondLst>
                                        </p:cTn>
                                        <p:tgtEl>
                                          <p:spTgt spid="24579">
                                            <p:txEl>
                                              <p:pRg st="0" end="0"/>
                                            </p:txEl>
                                          </p:spTgt>
                                        </p:tgtEl>
                                        <p:attrNameLst>
                                          <p:attrName>style.visibility</p:attrName>
                                        </p:attrNameLst>
                                      </p:cBhvr>
                                      <p:to>
                                        <p:strVal val="visible"/>
                                      </p:to>
                                    </p:set>
                                    <p:animEffect transition="in" filter="slide(fromBottom)">
                                      <p:cBhvr>
                                        <p:cTn id="11" dur="500"/>
                                        <p:tgtEl>
                                          <p:spTgt spid="24579">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4" fill="hold" nodeType="clickEffect">
                                  <p:stCondLst>
                                    <p:cond delay="0"/>
                                  </p:stCondLst>
                                  <p:childTnLst>
                                    <p:set>
                                      <p:cBhvr>
                                        <p:cTn id="15" dur="1" fill="hold">
                                          <p:stCondLst>
                                            <p:cond delay="0"/>
                                          </p:stCondLst>
                                        </p:cTn>
                                        <p:tgtEl>
                                          <p:spTgt spid="24579">
                                            <p:txEl>
                                              <p:pRg st="1" end="1"/>
                                            </p:txEl>
                                          </p:spTgt>
                                        </p:tgtEl>
                                        <p:attrNameLst>
                                          <p:attrName>style.visibility</p:attrName>
                                        </p:attrNameLst>
                                      </p:cBhvr>
                                      <p:to>
                                        <p:strVal val="visible"/>
                                      </p:to>
                                    </p:set>
                                    <p:animEffect transition="in" filter="slide(fromBottom)">
                                      <p:cBhvr>
                                        <p:cTn id="16" dur="500"/>
                                        <p:tgtEl>
                                          <p:spTgt spid="2457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4" fill="hold" nodeType="clickEffect">
                                  <p:stCondLst>
                                    <p:cond delay="0"/>
                                  </p:stCondLst>
                                  <p:childTnLst>
                                    <p:set>
                                      <p:cBhvr>
                                        <p:cTn id="20" dur="1" fill="hold">
                                          <p:stCondLst>
                                            <p:cond delay="0"/>
                                          </p:stCondLst>
                                        </p:cTn>
                                        <p:tgtEl>
                                          <p:spTgt spid="24579">
                                            <p:txEl>
                                              <p:pRg st="2" end="2"/>
                                            </p:txEl>
                                          </p:spTgt>
                                        </p:tgtEl>
                                        <p:attrNameLst>
                                          <p:attrName>style.visibility</p:attrName>
                                        </p:attrNameLst>
                                      </p:cBhvr>
                                      <p:to>
                                        <p:strVal val="visible"/>
                                      </p:to>
                                    </p:set>
                                    <p:animEffect transition="in" filter="slide(fromBottom)">
                                      <p:cBhvr>
                                        <p:cTn id="21" dur="500"/>
                                        <p:tgtEl>
                                          <p:spTgt spid="24579">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4" fill="hold" nodeType="clickEffect">
                                  <p:stCondLst>
                                    <p:cond delay="0"/>
                                  </p:stCondLst>
                                  <p:childTnLst>
                                    <p:set>
                                      <p:cBhvr>
                                        <p:cTn id="25" dur="1" fill="hold">
                                          <p:stCondLst>
                                            <p:cond delay="0"/>
                                          </p:stCondLst>
                                        </p:cTn>
                                        <p:tgtEl>
                                          <p:spTgt spid="24579">
                                            <p:txEl>
                                              <p:pRg st="3" end="3"/>
                                            </p:txEl>
                                          </p:spTgt>
                                        </p:tgtEl>
                                        <p:attrNameLst>
                                          <p:attrName>style.visibility</p:attrName>
                                        </p:attrNameLst>
                                      </p:cBhvr>
                                      <p:to>
                                        <p:strVal val="visible"/>
                                      </p:to>
                                    </p:set>
                                    <p:animEffect transition="in" filter="slide(fromBottom)">
                                      <p:cBhvr>
                                        <p:cTn id="26" dur="500"/>
                                        <p:tgtEl>
                                          <p:spTgt spid="24579">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4" fill="hold" nodeType="clickEffect">
                                  <p:stCondLst>
                                    <p:cond delay="0"/>
                                  </p:stCondLst>
                                  <p:childTnLst>
                                    <p:set>
                                      <p:cBhvr>
                                        <p:cTn id="30" dur="1" fill="hold">
                                          <p:stCondLst>
                                            <p:cond delay="0"/>
                                          </p:stCondLst>
                                        </p:cTn>
                                        <p:tgtEl>
                                          <p:spTgt spid="24579">
                                            <p:txEl>
                                              <p:pRg st="4" end="4"/>
                                            </p:txEl>
                                          </p:spTgt>
                                        </p:tgtEl>
                                        <p:attrNameLst>
                                          <p:attrName>style.visibility</p:attrName>
                                        </p:attrNameLst>
                                      </p:cBhvr>
                                      <p:to>
                                        <p:strVal val="visible"/>
                                      </p:to>
                                    </p:set>
                                    <p:animEffect transition="in" filter="slide(fromBottom)">
                                      <p:cBhvr>
                                        <p:cTn id="31" dur="500"/>
                                        <p:tgtEl>
                                          <p:spTgt spid="24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2"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0DCCB731-2915-40B2-991A-EE1B06BD0795}"/>
              </a:ext>
            </a:extLst>
          </p:cNvPr>
          <p:cNvSpPr>
            <a:spLocks noGrp="1" noChangeArrowheads="1"/>
          </p:cNvSpPr>
          <p:nvPr>
            <p:ph type="title"/>
          </p:nvPr>
        </p:nvSpPr>
        <p:spPr>
          <a:xfrm>
            <a:off x="2209800" y="0"/>
            <a:ext cx="7772400" cy="1143000"/>
          </a:xfrm>
        </p:spPr>
        <p:txBody>
          <a:bodyPr>
            <a:normAutofit/>
          </a:bodyPr>
          <a:lstStyle/>
          <a:p>
            <a:pPr eaLnBrk="1" hangingPunct="1"/>
            <a:r>
              <a:rPr lang="en-GB" altLang="en-US" cap="none" dirty="0">
                <a:latin typeface="SassoonPrimary" panose="020B0500000000000000" pitchFamily="34" charset="0"/>
              </a:rPr>
              <a:t>Make a thought bubble of character’s thoughts</a:t>
            </a:r>
          </a:p>
        </p:txBody>
      </p:sp>
      <p:sp>
        <p:nvSpPr>
          <p:cNvPr id="24579" name="AutoShape 4">
            <a:extLst>
              <a:ext uri="{FF2B5EF4-FFF2-40B4-BE49-F238E27FC236}">
                <a16:creationId xmlns:a16="http://schemas.microsoft.com/office/drawing/2014/main" id="{377DD2FC-EE41-4306-9CC1-A45B946E5061}"/>
              </a:ext>
            </a:extLst>
          </p:cNvPr>
          <p:cNvSpPr>
            <a:spLocks noChangeArrowheads="1"/>
          </p:cNvSpPr>
          <p:nvPr/>
        </p:nvSpPr>
        <p:spPr bwMode="auto">
          <a:xfrm>
            <a:off x="1905000" y="1066800"/>
            <a:ext cx="8382000" cy="4724400"/>
          </a:xfrm>
          <a:prstGeom prst="cloudCallout">
            <a:avLst>
              <a:gd name="adj1" fmla="val -37384"/>
              <a:gd name="adj2" fmla="val 59676"/>
            </a:avLst>
          </a:prstGeom>
          <a:solidFill>
            <a:schemeClr val="bg1"/>
          </a:solidFill>
          <a:ln w="38100">
            <a:solidFill>
              <a:schemeClr val="tx1"/>
            </a:solidFill>
            <a:round/>
            <a:headEnd/>
            <a:tailEnd/>
          </a:ln>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pic>
        <p:nvPicPr>
          <p:cNvPr id="3" name="Audio 2">
            <a:hlinkClick r:id="" action="ppaction://media"/>
            <a:extLst>
              <a:ext uri="{FF2B5EF4-FFF2-40B4-BE49-F238E27FC236}">
                <a16:creationId xmlns:a16="http://schemas.microsoft.com/office/drawing/2014/main" id="{7A39046C-B079-407D-953B-986421D844B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cSld>
  <p:clrMapOvr>
    <a:masterClrMapping/>
  </p:clrMapOvr>
  <p:transition advTm="14004">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C3FC5"/>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6501DA60-B28B-4F98-9080-163FD8099DE5}"/>
              </a:ext>
            </a:extLst>
          </p:cNvPr>
          <p:cNvSpPr>
            <a:spLocks noGrp="1" noChangeArrowheads="1"/>
          </p:cNvSpPr>
          <p:nvPr>
            <p:ph type="title"/>
          </p:nvPr>
        </p:nvSpPr>
        <p:spPr>
          <a:xfrm>
            <a:off x="2209800" y="0"/>
            <a:ext cx="7772400" cy="1143000"/>
          </a:xfrm>
        </p:spPr>
        <p:txBody>
          <a:bodyPr/>
          <a:lstStyle/>
          <a:p>
            <a:pPr eaLnBrk="1" hangingPunct="1"/>
            <a:r>
              <a:rPr lang="en-GB" altLang="en-US" dirty="0">
                <a:solidFill>
                  <a:schemeClr val="bg1"/>
                </a:solidFill>
                <a:latin typeface="SassoonPrimary" panose="020B0500000000000000" pitchFamily="34" charset="0"/>
              </a:rPr>
              <a:t>Flashback</a:t>
            </a:r>
          </a:p>
        </p:txBody>
      </p:sp>
      <p:sp>
        <p:nvSpPr>
          <p:cNvPr id="30723" name="Rectangle 3">
            <a:extLst>
              <a:ext uri="{FF2B5EF4-FFF2-40B4-BE49-F238E27FC236}">
                <a16:creationId xmlns:a16="http://schemas.microsoft.com/office/drawing/2014/main" id="{C485E700-EB4B-4B1F-9DD9-0E5E7FB0714F}"/>
              </a:ext>
            </a:extLst>
          </p:cNvPr>
          <p:cNvSpPr>
            <a:spLocks noGrp="1" noChangeArrowheads="1"/>
          </p:cNvSpPr>
          <p:nvPr>
            <p:ph type="body" idx="1"/>
          </p:nvPr>
        </p:nvSpPr>
        <p:spPr>
          <a:xfrm>
            <a:off x="2209800" y="1676400"/>
            <a:ext cx="8458200" cy="5181600"/>
          </a:xfrm>
        </p:spPr>
        <p:txBody>
          <a:bodyPr/>
          <a:lstStyle/>
          <a:p>
            <a:pPr eaLnBrk="1" hangingPunct="1"/>
            <a:r>
              <a:rPr lang="en-GB" altLang="en-US" sz="2800" dirty="0">
                <a:solidFill>
                  <a:schemeClr val="bg1"/>
                </a:solidFill>
                <a:latin typeface="SassoonPrimary" panose="020B0500000000000000" pitchFamily="34" charset="0"/>
              </a:rPr>
              <a:t>A flashback is where you go back in time to something that has happened in the past.</a:t>
            </a:r>
          </a:p>
          <a:p>
            <a:pPr eaLnBrk="1" hangingPunct="1"/>
            <a:r>
              <a:rPr lang="en-GB" altLang="en-US" sz="2800" dirty="0">
                <a:solidFill>
                  <a:schemeClr val="bg1"/>
                </a:solidFill>
                <a:latin typeface="SassoonPrimary" panose="020B0500000000000000" pitchFamily="34" charset="0"/>
              </a:rPr>
              <a:t>Think about the character Billy Wilson.</a:t>
            </a:r>
          </a:p>
          <a:p>
            <a:pPr eaLnBrk="1" hangingPunct="1"/>
            <a:r>
              <a:rPr lang="en-GB" altLang="en-US" sz="2800" dirty="0">
                <a:solidFill>
                  <a:schemeClr val="bg1"/>
                </a:solidFill>
                <a:latin typeface="SassoonPrimary" panose="020B0500000000000000" pitchFamily="34" charset="0"/>
              </a:rPr>
              <a:t>What in his life could have caused him to steal, become lazy and unwashed?</a:t>
            </a:r>
          </a:p>
          <a:p>
            <a:pPr eaLnBrk="1" hangingPunct="1"/>
            <a:r>
              <a:rPr lang="en-GB" altLang="en-US" sz="2800" dirty="0">
                <a:solidFill>
                  <a:schemeClr val="bg1"/>
                </a:solidFill>
                <a:latin typeface="SassoonPrimary" panose="020B0500000000000000" pitchFamily="34" charset="0"/>
              </a:rPr>
              <a:t>What might Spud’s mum have meant by, “It’s not surprising, considering.”</a:t>
            </a:r>
          </a:p>
        </p:txBody>
      </p:sp>
      <p:pic>
        <p:nvPicPr>
          <p:cNvPr id="30729" name="Picture 9" descr="Pigpen">
            <a:extLst>
              <a:ext uri="{FF2B5EF4-FFF2-40B4-BE49-F238E27FC236}">
                <a16:creationId xmlns:a16="http://schemas.microsoft.com/office/drawing/2014/main" id="{6668F64B-6D57-414D-BC2A-4E5CAAFA07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8200" y="4876800"/>
            <a:ext cx="1601788"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4" name="Text Box 14">
            <a:extLst>
              <a:ext uri="{FF2B5EF4-FFF2-40B4-BE49-F238E27FC236}">
                <a16:creationId xmlns:a16="http://schemas.microsoft.com/office/drawing/2014/main" id="{56A7A376-A4EA-4392-B5F3-2AC0B57DB7CD}"/>
              </a:ext>
            </a:extLst>
          </p:cNvPr>
          <p:cNvSpPr txBox="1">
            <a:spLocks noChangeArrowheads="1"/>
          </p:cNvSpPr>
          <p:nvPr/>
        </p:nvSpPr>
        <p:spPr bwMode="auto">
          <a:xfrm>
            <a:off x="1981201" y="5257801"/>
            <a:ext cx="600986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fontAlgn="base" hangingPunct="1">
              <a:spcBef>
                <a:spcPct val="0"/>
              </a:spcBef>
              <a:spcAft>
                <a:spcPct val="0"/>
              </a:spcAft>
            </a:pPr>
            <a:r>
              <a:rPr lang="en-GB" altLang="en-US" dirty="0">
                <a:solidFill>
                  <a:srgbClr val="FFFFFF"/>
                </a:solidFill>
                <a:latin typeface="SassoonPrimary" panose="020B0500000000000000" pitchFamily="34" charset="0"/>
              </a:rPr>
              <a:t>Your Task: Write a scene from the past that hints at why Billy has become the character he is now.</a:t>
            </a:r>
          </a:p>
        </p:txBody>
      </p:sp>
      <p:pic>
        <p:nvPicPr>
          <p:cNvPr id="3" name="Audio 2">
            <a:hlinkClick r:id="" action="ppaction://media"/>
            <a:extLst>
              <a:ext uri="{FF2B5EF4-FFF2-40B4-BE49-F238E27FC236}">
                <a16:creationId xmlns:a16="http://schemas.microsoft.com/office/drawing/2014/main" id="{51B2933A-DEC4-4888-8B13-BF2CF3818982}"/>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366500" y="6032500"/>
            <a:ext cx="609600" cy="609600"/>
          </a:xfrm>
          <a:prstGeom prst="rect">
            <a:avLst/>
          </a:prstGeom>
        </p:spPr>
      </p:pic>
    </p:spTree>
    <p:custDataLst>
      <p:tags r:id="rId1"/>
    </p:custDataLst>
  </p:cSld>
  <p:clrMapOvr>
    <a:masterClrMapping/>
  </p:clrMapOvr>
  <p:transition advTm="37028">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2" presetClass="entr" presetSubtype="4" fill="hold" nodeType="clickEffect">
                                  <p:stCondLst>
                                    <p:cond delay="0"/>
                                  </p:stCondLst>
                                  <p:childTnLst>
                                    <p:set>
                                      <p:cBhvr>
                                        <p:cTn id="10" dur="1" fill="hold">
                                          <p:stCondLst>
                                            <p:cond delay="0"/>
                                          </p:stCondLst>
                                        </p:cTn>
                                        <p:tgtEl>
                                          <p:spTgt spid="30723">
                                            <p:txEl>
                                              <p:pRg st="0" end="0"/>
                                            </p:txEl>
                                          </p:spTgt>
                                        </p:tgtEl>
                                        <p:attrNameLst>
                                          <p:attrName>style.visibility</p:attrName>
                                        </p:attrNameLst>
                                      </p:cBhvr>
                                      <p:to>
                                        <p:strVal val="visible"/>
                                      </p:to>
                                    </p:set>
                                    <p:animEffect transition="in" filter="slide(fromBottom)">
                                      <p:cBhvr>
                                        <p:cTn id="11" dur="500"/>
                                        <p:tgtEl>
                                          <p:spTgt spid="3072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4" fill="hold" nodeType="clickEffect">
                                  <p:stCondLst>
                                    <p:cond delay="0"/>
                                  </p:stCondLst>
                                  <p:childTnLst>
                                    <p:set>
                                      <p:cBhvr>
                                        <p:cTn id="15" dur="1" fill="hold">
                                          <p:stCondLst>
                                            <p:cond delay="0"/>
                                          </p:stCondLst>
                                        </p:cTn>
                                        <p:tgtEl>
                                          <p:spTgt spid="30723">
                                            <p:txEl>
                                              <p:pRg st="1" end="1"/>
                                            </p:txEl>
                                          </p:spTgt>
                                        </p:tgtEl>
                                        <p:attrNameLst>
                                          <p:attrName>style.visibility</p:attrName>
                                        </p:attrNameLst>
                                      </p:cBhvr>
                                      <p:to>
                                        <p:strVal val="visible"/>
                                      </p:to>
                                    </p:set>
                                    <p:animEffect transition="in" filter="slide(fromBottom)">
                                      <p:cBhvr>
                                        <p:cTn id="16" dur="500"/>
                                        <p:tgtEl>
                                          <p:spTgt spid="3072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4" fill="hold" nodeType="clickEffect">
                                  <p:stCondLst>
                                    <p:cond delay="0"/>
                                  </p:stCondLst>
                                  <p:childTnLst>
                                    <p:set>
                                      <p:cBhvr>
                                        <p:cTn id="20" dur="1" fill="hold">
                                          <p:stCondLst>
                                            <p:cond delay="0"/>
                                          </p:stCondLst>
                                        </p:cTn>
                                        <p:tgtEl>
                                          <p:spTgt spid="30723">
                                            <p:txEl>
                                              <p:pRg st="2" end="2"/>
                                            </p:txEl>
                                          </p:spTgt>
                                        </p:tgtEl>
                                        <p:attrNameLst>
                                          <p:attrName>style.visibility</p:attrName>
                                        </p:attrNameLst>
                                      </p:cBhvr>
                                      <p:to>
                                        <p:strVal val="visible"/>
                                      </p:to>
                                    </p:set>
                                    <p:animEffect transition="in" filter="slide(fromBottom)">
                                      <p:cBhvr>
                                        <p:cTn id="21" dur="500"/>
                                        <p:tgtEl>
                                          <p:spTgt spid="30723">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4" fill="hold" nodeType="clickEffect">
                                  <p:stCondLst>
                                    <p:cond delay="0"/>
                                  </p:stCondLst>
                                  <p:childTnLst>
                                    <p:set>
                                      <p:cBhvr>
                                        <p:cTn id="25" dur="1" fill="hold">
                                          <p:stCondLst>
                                            <p:cond delay="0"/>
                                          </p:stCondLst>
                                        </p:cTn>
                                        <p:tgtEl>
                                          <p:spTgt spid="30723">
                                            <p:txEl>
                                              <p:pRg st="3" end="3"/>
                                            </p:txEl>
                                          </p:spTgt>
                                        </p:tgtEl>
                                        <p:attrNameLst>
                                          <p:attrName>style.visibility</p:attrName>
                                        </p:attrNameLst>
                                      </p:cBhvr>
                                      <p:to>
                                        <p:strVal val="visible"/>
                                      </p:to>
                                    </p:set>
                                    <p:animEffect transition="in" filter="slide(fromBottom)">
                                      <p:cBhvr>
                                        <p:cTn id="26" dur="500"/>
                                        <p:tgtEl>
                                          <p:spTgt spid="30723">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34"/>
                                        </p:tgtEl>
                                        <p:attrNameLst>
                                          <p:attrName>style.visibility</p:attrName>
                                        </p:attrNameLst>
                                      </p:cBhvr>
                                      <p:to>
                                        <p:strVal val="visible"/>
                                      </p:to>
                                    </p:set>
                                    <p:anim calcmode="lin" valueType="num">
                                      <p:cBhvr additive="base">
                                        <p:cTn id="31" dur="500" fill="hold"/>
                                        <p:tgtEl>
                                          <p:spTgt spid="30734"/>
                                        </p:tgtEl>
                                        <p:attrNameLst>
                                          <p:attrName>ppt_x</p:attrName>
                                        </p:attrNameLst>
                                      </p:cBhvr>
                                      <p:tavLst>
                                        <p:tav tm="0">
                                          <p:val>
                                            <p:strVal val="#ppt_x"/>
                                          </p:val>
                                        </p:tav>
                                        <p:tav tm="100000">
                                          <p:val>
                                            <p:strVal val="#ppt_x"/>
                                          </p:val>
                                        </p:tav>
                                      </p:tavLst>
                                    </p:anim>
                                    <p:anim calcmode="lin" valueType="num">
                                      <p:cBhvr additive="base">
                                        <p:cTn id="32" dur="500" fill="hold"/>
                                        <p:tgtEl>
                                          <p:spTgt spid="3073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0" presetClass="entr" presetSubtype="0" fill="hold" nodeType="clickEffect">
                                  <p:stCondLst>
                                    <p:cond delay="0"/>
                                  </p:stCondLst>
                                  <p:childTnLst>
                                    <p:set>
                                      <p:cBhvr>
                                        <p:cTn id="36" dur="1" fill="hold">
                                          <p:stCondLst>
                                            <p:cond delay="0"/>
                                          </p:stCondLst>
                                        </p:cTn>
                                        <p:tgtEl>
                                          <p:spTgt spid="30729"/>
                                        </p:tgtEl>
                                        <p:attrNameLst>
                                          <p:attrName>style.visibility</p:attrName>
                                        </p:attrNameLst>
                                      </p:cBhvr>
                                      <p:to>
                                        <p:strVal val="visible"/>
                                      </p:to>
                                    </p:set>
                                    <p:animEffect transition="in" filter="fade">
                                      <p:cBhvr>
                                        <p:cTn id="37" dur="800" decel="100000"/>
                                        <p:tgtEl>
                                          <p:spTgt spid="30729"/>
                                        </p:tgtEl>
                                      </p:cBhvr>
                                    </p:animEffect>
                                    <p:anim calcmode="lin" valueType="num">
                                      <p:cBhvr>
                                        <p:cTn id="38" dur="800" decel="100000" fill="hold"/>
                                        <p:tgtEl>
                                          <p:spTgt spid="30729"/>
                                        </p:tgtEl>
                                        <p:attrNameLst>
                                          <p:attrName>style.rotation</p:attrName>
                                        </p:attrNameLst>
                                      </p:cBhvr>
                                      <p:tavLst>
                                        <p:tav tm="0">
                                          <p:val>
                                            <p:fltVal val="-90"/>
                                          </p:val>
                                        </p:tav>
                                        <p:tav tm="100000">
                                          <p:val>
                                            <p:fltVal val="0"/>
                                          </p:val>
                                        </p:tav>
                                      </p:tavLst>
                                    </p:anim>
                                    <p:anim calcmode="lin" valueType="num">
                                      <p:cBhvr>
                                        <p:cTn id="39" dur="800" decel="100000" fill="hold"/>
                                        <p:tgtEl>
                                          <p:spTgt spid="30729"/>
                                        </p:tgtEl>
                                        <p:attrNameLst>
                                          <p:attrName>ppt_x</p:attrName>
                                        </p:attrNameLst>
                                      </p:cBhvr>
                                      <p:tavLst>
                                        <p:tav tm="0">
                                          <p:val>
                                            <p:strVal val="#ppt_x+0.4"/>
                                          </p:val>
                                        </p:tav>
                                        <p:tav tm="100000">
                                          <p:val>
                                            <p:strVal val="#ppt_x-0.05"/>
                                          </p:val>
                                        </p:tav>
                                      </p:tavLst>
                                    </p:anim>
                                    <p:anim calcmode="lin" valueType="num">
                                      <p:cBhvr>
                                        <p:cTn id="40" dur="800" decel="100000" fill="hold"/>
                                        <p:tgtEl>
                                          <p:spTgt spid="30729"/>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0729"/>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072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3" fill="hold" display="0">
                  <p:stCondLst>
                    <p:cond delay="indefinite"/>
                  </p:stCondLst>
                  <p:endCondLst>
                    <p:cond evt="onStopAudio" delay="0">
                      <p:tgtEl>
                        <p:sldTgt/>
                      </p:tgtEl>
                    </p:cond>
                  </p:endCondLst>
                </p:cTn>
                <p:tgtEl>
                  <p:spTgt spid="3"/>
                </p:tgtEl>
              </p:cMediaNode>
            </p:audio>
          </p:childTnLst>
        </p:cTn>
      </p:par>
    </p:tnLst>
    <p:bldLst>
      <p:bldP spid="3073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
</p:tagLst>
</file>

<file path=ppt/tags/tag2.xml><?xml version="1.0" encoding="utf-8"?>
<p:tagLst xmlns:a="http://schemas.openxmlformats.org/drawingml/2006/main" xmlns:r="http://schemas.openxmlformats.org/officeDocument/2006/relationships" xmlns:p="http://schemas.openxmlformats.org/presentationml/2006/main">
  <p:tag name="TIMING" val="|0.6|0.9|0.8|1.1"/>
</p:tagLst>
</file>

<file path=ppt/tags/tag3.xml><?xml version="1.0" encoding="utf-8"?>
<p:tagLst xmlns:a="http://schemas.openxmlformats.org/drawingml/2006/main" xmlns:r="http://schemas.openxmlformats.org/officeDocument/2006/relationships" xmlns:p="http://schemas.openxmlformats.org/presentationml/2006/main">
  <p:tag name="TIMING" val="|0.6|0.7|0.6|1|0.7"/>
</p:tagLst>
</file>

<file path=ppt/tags/tag4.xml><?xml version="1.0" encoding="utf-8"?>
<p:tagLst xmlns:a="http://schemas.openxmlformats.org/drawingml/2006/main" xmlns:r="http://schemas.openxmlformats.org/officeDocument/2006/relationships" xmlns:p="http://schemas.openxmlformats.org/presentationml/2006/main">
  <p:tag name="TIMING" val="|0.5|2.8|1.8|1.1|0.9"/>
</p:tagLst>
</file>

<file path=ppt/tags/tag5.xml><?xml version="1.0" encoding="utf-8"?>
<p:tagLst xmlns:a="http://schemas.openxmlformats.org/drawingml/2006/main" xmlns:r="http://schemas.openxmlformats.org/officeDocument/2006/relationships" xmlns:p="http://schemas.openxmlformats.org/presentationml/2006/main">
  <p:tag name="TIMING" val="|0.8|1|0.9|1|0.8"/>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otalTime>57</TotalTime>
  <Words>409</Words>
  <Application>Microsoft Office PowerPoint</Application>
  <PresentationFormat>Widescreen</PresentationFormat>
  <Paragraphs>41</Paragraphs>
  <Slides>8</Slides>
  <Notes>0</Notes>
  <HiddenSlides>0</HiddenSlides>
  <MMClips>8</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Arial</vt:lpstr>
      <vt:lpstr>Gill Sans MT</vt:lpstr>
      <vt:lpstr>SassoonPrimary</vt:lpstr>
      <vt:lpstr>Times New Roman</vt:lpstr>
      <vt:lpstr>Default Design</vt:lpstr>
      <vt:lpstr>Gallery</vt:lpstr>
      <vt:lpstr>We are learning to create interesting characters through showing their thoughts. </vt:lpstr>
      <vt:lpstr>Thinking about thoughts</vt:lpstr>
      <vt:lpstr>PowerPoint Presentation</vt:lpstr>
      <vt:lpstr>Conkered!</vt:lpstr>
      <vt:lpstr>PowerPoint Presentation</vt:lpstr>
      <vt:lpstr>Did you spot any top tips?</vt:lpstr>
      <vt:lpstr>Make a thought bubble of character’s thoughts</vt:lpstr>
      <vt:lpstr>Flashback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Vicki Grogan</dc:creator>
  <cp:lastModifiedBy>Christina Fleming</cp:lastModifiedBy>
  <cp:revision>5</cp:revision>
  <dcterms:created xsi:type="dcterms:W3CDTF">2021-01-11T14:40:57Z</dcterms:created>
  <dcterms:modified xsi:type="dcterms:W3CDTF">2021-01-18T11:45:55Z</dcterms:modified>
</cp:coreProperties>
</file>