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winkl" panose="020B060402020202020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68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3959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12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07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37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234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5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771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usa-resources/third-grade-usa/holidays-festivals-and-special-events-third-grade-usa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usa-resources/third-grade-usa/holidays-festivals-and-special-events-third-grade-us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0847A3B4-4D99-5F46-B643-9DF11BF2FDEF}"/>
              </a:ext>
            </a:extLst>
          </p:cNvPr>
          <p:cNvSpPr/>
          <p:nvPr userDrawn="1"/>
        </p:nvSpPr>
        <p:spPr>
          <a:xfrm>
            <a:off x="0" y="5862320"/>
            <a:ext cx="146304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D957B0B5-5336-DB4F-B3AC-701987B50EE5}"/>
              </a:ext>
            </a:extLst>
          </p:cNvPr>
          <p:cNvSpPr/>
          <p:nvPr userDrawn="1"/>
        </p:nvSpPr>
        <p:spPr>
          <a:xfrm>
            <a:off x="8280400" y="5862320"/>
            <a:ext cx="77216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7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7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394F22A7-4C6E-9741-A116-CDF5E6BD1013}"/>
              </a:ext>
            </a:extLst>
          </p:cNvPr>
          <p:cNvSpPr/>
          <p:nvPr userDrawn="1"/>
        </p:nvSpPr>
        <p:spPr>
          <a:xfrm>
            <a:off x="0" y="5862320"/>
            <a:ext cx="146304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E4E83EBE-3C0B-5A47-9C09-C3A59A7589A9}"/>
              </a:ext>
            </a:extLst>
          </p:cNvPr>
          <p:cNvSpPr/>
          <p:nvPr userDrawn="1"/>
        </p:nvSpPr>
        <p:spPr>
          <a:xfrm>
            <a:off x="8280400" y="5862320"/>
            <a:ext cx="77216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16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What is Epiphany?</a:t>
            </a:r>
            <a:endParaRPr dirty="0"/>
          </a:p>
        </p:txBody>
      </p:sp>
      <p:sp>
        <p:nvSpPr>
          <p:cNvPr id="41" name="Google Shape;41;p9"/>
          <p:cNvSpPr txBox="1"/>
          <p:nvPr/>
        </p:nvSpPr>
        <p:spPr>
          <a:xfrm>
            <a:off x="755650" y="1476375"/>
            <a:ext cx="763270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Epiphany is a Christian feast day of celebration.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earliest mention of Epiphany as a Christian feast was in A.D. 361 by Ammianus Marcellinus, who was a Roman soldier.</a:t>
            </a:r>
            <a:endParaRPr dirty="0"/>
          </a:p>
        </p:txBody>
      </p:sp>
      <p:grpSp>
        <p:nvGrpSpPr>
          <p:cNvPr id="42" name="Google Shape;42;p9"/>
          <p:cNvGrpSpPr/>
          <p:nvPr/>
        </p:nvGrpSpPr>
        <p:grpSpPr>
          <a:xfrm>
            <a:off x="755650" y="2524125"/>
            <a:ext cx="7632700" cy="2706687"/>
            <a:chOff x="755650" y="2524831"/>
            <a:chExt cx="7632700" cy="2705790"/>
          </a:xfrm>
        </p:grpSpPr>
        <p:sp>
          <p:nvSpPr>
            <p:cNvPr id="43" name="Google Shape;43;p9"/>
            <p:cNvSpPr txBox="1"/>
            <p:nvPr/>
          </p:nvSpPr>
          <p:spPr>
            <a:xfrm>
              <a:off x="755650" y="2804138"/>
              <a:ext cx="7632700" cy="2272546"/>
            </a:xfrm>
            <a:prstGeom prst="rect">
              <a:avLst/>
            </a:prstGeom>
            <a:solidFill>
              <a:srgbClr val="F0DD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9"/>
            <p:cNvSpPr txBox="1"/>
            <p:nvPr/>
          </p:nvSpPr>
          <p:spPr>
            <a:xfrm>
              <a:off x="870980" y="2924808"/>
              <a:ext cx="3429171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dirty="0">
                  <a:solidFill>
                    <a:srgbClr val="0E101A"/>
                  </a:solidFill>
                </a:rPr>
                <a:t>The word </a:t>
              </a:r>
              <a:r>
                <a:rPr lang="en-US" sz="1800" b="1" dirty="0">
                  <a:solidFill>
                    <a:srgbClr val="0E101A"/>
                  </a:solidFill>
                </a:rPr>
                <a:t>epiphany</a:t>
              </a:r>
              <a:r>
                <a:rPr lang="en-US" sz="1800" dirty="0">
                  <a:solidFill>
                    <a:srgbClr val="0E101A"/>
                  </a:solidFill>
                </a:rPr>
                <a:t> comes from the verb “to appear.” The feast of Epiphany is the celebration of baby Jesus being revealed or seen by the visitors who traveled a great distance.</a:t>
              </a:r>
              <a:endParaRPr sz="2100" dirty="0"/>
            </a:p>
          </p:txBody>
        </p:sp>
        <p:pic>
          <p:nvPicPr>
            <p:cNvPr id="45" name="Google Shape;4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77946" y="2524831"/>
              <a:ext cx="3056237" cy="27057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9"/>
          <p:cNvSpPr txBox="1"/>
          <p:nvPr/>
        </p:nvSpPr>
        <p:spPr>
          <a:xfrm>
            <a:off x="755650" y="5592762"/>
            <a:ext cx="7632700" cy="500062"/>
          </a:xfrm>
          <a:prstGeom prst="rect">
            <a:avLst/>
          </a:prstGeom>
          <a:solidFill>
            <a:srgbClr val="7BCAFB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Who do you think these visitors were?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594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Visitors</a:t>
            </a:r>
            <a:endParaRPr dirty="0"/>
          </a:p>
        </p:txBody>
      </p:sp>
      <p:sp>
        <p:nvSpPr>
          <p:cNvPr id="52" name="Google Shape;52;p10"/>
          <p:cNvSpPr txBox="1"/>
          <p:nvPr/>
        </p:nvSpPr>
        <p:spPr>
          <a:xfrm>
            <a:off x="650875" y="1408112"/>
            <a:ext cx="78422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visitors were the Three Wise Men. They are sometimes called the </a:t>
            </a:r>
            <a:b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Three Kings.</a:t>
            </a:r>
            <a:endParaRPr dirty="0"/>
          </a:p>
        </p:txBody>
      </p:sp>
      <p:sp>
        <p:nvSpPr>
          <p:cNvPr id="53" name="Google Shape;53;p10"/>
          <p:cNvSpPr txBox="1"/>
          <p:nvPr/>
        </p:nvSpPr>
        <p:spPr>
          <a:xfrm>
            <a:off x="650875" y="2129632"/>
            <a:ext cx="76327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They studied the stars and constellations. In those days, people </a:t>
            </a:r>
            <a:r>
              <a:rPr lang="en-US" sz="1800" dirty="0">
                <a:solidFill>
                  <a:schemeClr val="dk1"/>
                </a:solidFill>
              </a:rPr>
              <a:t>“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read</a:t>
            </a:r>
            <a:r>
              <a:rPr lang="en-US" sz="1800" dirty="0">
                <a:solidFill>
                  <a:schemeClr val="dk1"/>
                </a:solidFill>
              </a:rPr>
              <a:t>”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the stars and interpreted what they meant.</a:t>
            </a:r>
            <a:endParaRPr dirty="0"/>
          </a:p>
        </p:txBody>
      </p:sp>
      <p:sp>
        <p:nvSpPr>
          <p:cNvPr id="54" name="Google Shape;54;p10"/>
          <p:cNvSpPr txBox="1"/>
          <p:nvPr/>
        </p:nvSpPr>
        <p:spPr>
          <a:xfrm>
            <a:off x="5980112" y="2997200"/>
            <a:ext cx="2147887" cy="1603375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These men lived in the </a:t>
            </a:r>
            <a:r>
              <a:rPr lang="en-US" sz="1800" dirty="0">
                <a:solidFill>
                  <a:schemeClr val="dk1"/>
                </a:solidFill>
              </a:rPr>
              <a:t>E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ast</a:t>
            </a:r>
            <a:r>
              <a:rPr lang="en-US" sz="1800" dirty="0">
                <a:solidFill>
                  <a:schemeClr val="dk1"/>
                </a:solidFill>
              </a:rPr>
              <a:t>.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dk1"/>
                </a:solidFill>
              </a:rPr>
              <a:t>T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hey were possibly from Persia, which is now called Iran.</a:t>
            </a:r>
            <a:endParaRPr dirty="0"/>
          </a:p>
        </p:txBody>
      </p:sp>
      <p:pic>
        <p:nvPicPr>
          <p:cNvPr id="55" name="Google Shape;5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775" y="2835275"/>
            <a:ext cx="4748212" cy="250666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0"/>
          <p:cNvSpPr txBox="1"/>
          <p:nvPr/>
        </p:nvSpPr>
        <p:spPr>
          <a:xfrm>
            <a:off x="755650" y="5043487"/>
            <a:ext cx="7632700" cy="1049337"/>
          </a:xfrm>
          <a:prstGeom prst="rect">
            <a:avLst/>
          </a:prstGeom>
          <a:solidFill>
            <a:srgbClr val="7BCAFB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Did you know?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Wise Men are often called Magi, which was a word given to describe priests and clever men.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83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Meaning of the Star</a:t>
            </a:r>
            <a:endParaRPr dirty="0"/>
          </a:p>
        </p:txBody>
      </p:sp>
      <p:sp>
        <p:nvSpPr>
          <p:cNvPr id="62" name="Google Shape;62;p11"/>
          <p:cNvSpPr txBox="1"/>
          <p:nvPr/>
        </p:nvSpPr>
        <p:spPr>
          <a:xfrm>
            <a:off x="755650" y="1436675"/>
            <a:ext cx="42861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The Three Wise Men were very clever and understood the religious writings that were written many years before.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These religious writings told them that one day there would be a great star seen in the sky. This star would signify that a new King had been born.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When they saw this star, the men decided to pack up their belongings and follow the star to wherever it led them.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63" name="Google Shape;63;p11"/>
          <p:cNvSpPr txBox="1"/>
          <p:nvPr/>
        </p:nvSpPr>
        <p:spPr>
          <a:xfrm>
            <a:off x="755650" y="5597525"/>
            <a:ext cx="7632700" cy="495300"/>
          </a:xfrm>
          <a:prstGeom prst="rect">
            <a:avLst/>
          </a:prstGeom>
          <a:solidFill>
            <a:srgbClr val="F0DD85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What do you think this tells us about these men?</a:t>
            </a:r>
            <a:endParaRPr dirty="0"/>
          </a:p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3025" y="1436687"/>
            <a:ext cx="3235325" cy="350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0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ea typeface="Arial"/>
                <a:cs typeface="Arial"/>
                <a:sym typeface="Arial"/>
              </a:rPr>
              <a:t>The Journey</a:t>
            </a:r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755650" y="1436687"/>
            <a:ext cx="76327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journey would have been very long</a:t>
            </a:r>
            <a:r>
              <a:rPr lang="en-US" sz="1800" dirty="0">
                <a:solidFill>
                  <a:schemeClr val="dk1"/>
                </a:solidFill>
              </a:rPr>
              <a:t> and challenging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71" name="Google Shape;71;p12"/>
          <p:cNvSpPr txBox="1"/>
          <p:nvPr/>
        </p:nvSpPr>
        <p:spPr>
          <a:xfrm>
            <a:off x="755650" y="5597525"/>
            <a:ext cx="7632700" cy="495300"/>
          </a:xfrm>
          <a:prstGeom prst="rect">
            <a:avLst/>
          </a:prstGeom>
          <a:solidFill>
            <a:srgbClr val="7BCAFB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What difficulties do you think they might have faced on their journey?</a:t>
            </a:r>
            <a:endParaRPr dirty="0"/>
          </a:p>
        </p:txBody>
      </p:sp>
      <p:pic>
        <p:nvPicPr>
          <p:cNvPr id="72" name="Google Shape;7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1725" y="3003550"/>
            <a:ext cx="4746625" cy="250666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/>
          <p:nvPr/>
        </p:nvSpPr>
        <p:spPr>
          <a:xfrm>
            <a:off x="755650" y="2227262"/>
            <a:ext cx="76327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Wise Men probably traveled on camels, across deserts</a:t>
            </a:r>
            <a:r>
              <a:rPr lang="en-US" sz="1800" dirty="0">
                <a:solidFill>
                  <a:schemeClr val="dk1"/>
                </a:solidFill>
              </a:rPr>
              <a:t>, 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and over mountains, in extreme weather.</a:t>
            </a:r>
            <a:endParaRPr dirty="0"/>
          </a:p>
        </p:txBody>
      </p:sp>
      <p:grpSp>
        <p:nvGrpSpPr>
          <p:cNvPr id="74" name="Google Shape;74;p12"/>
          <p:cNvGrpSpPr/>
          <p:nvPr/>
        </p:nvGrpSpPr>
        <p:grpSpPr>
          <a:xfrm>
            <a:off x="790575" y="3005137"/>
            <a:ext cx="2392362" cy="2403475"/>
            <a:chOff x="819920" y="3005164"/>
            <a:chExt cx="2391204" cy="2403836"/>
          </a:xfrm>
        </p:grpSpPr>
        <p:sp>
          <p:nvSpPr>
            <p:cNvPr id="75" name="Google Shape;75;p12"/>
            <p:cNvSpPr txBox="1"/>
            <p:nvPr/>
          </p:nvSpPr>
          <p:spPr>
            <a:xfrm>
              <a:off x="819920" y="3005164"/>
              <a:ext cx="2391204" cy="2403836"/>
            </a:xfrm>
            <a:prstGeom prst="rect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The star led them to the town of Bethlehem in Israel.</a:t>
              </a:r>
              <a:r>
                <a:rPr lang="en-US" sz="1800" b="0" i="1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 </a:t>
              </a:r>
              <a:endParaRPr dirty="0"/>
            </a:p>
          </p:txBody>
        </p:sp>
        <p:pic>
          <p:nvPicPr>
            <p:cNvPr id="76" name="Google Shape;76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60839" y="3209882"/>
              <a:ext cx="1109366" cy="12026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2109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3"/>
          <p:cNvGrpSpPr/>
          <p:nvPr/>
        </p:nvGrpSpPr>
        <p:grpSpPr>
          <a:xfrm>
            <a:off x="4732604" y="1797595"/>
            <a:ext cx="3773297" cy="3711864"/>
            <a:chOff x="4755278" y="2010032"/>
            <a:chExt cx="3593928" cy="4082793"/>
          </a:xfrm>
        </p:grpSpPr>
        <p:sp>
          <p:nvSpPr>
            <p:cNvPr id="82" name="Google Shape;82;p13"/>
            <p:cNvSpPr txBox="1"/>
            <p:nvPr/>
          </p:nvSpPr>
          <p:spPr>
            <a:xfrm>
              <a:off x="4755278" y="2010032"/>
              <a:ext cx="3593928" cy="4082793"/>
            </a:xfrm>
            <a:prstGeom prst="rect">
              <a:avLst/>
            </a:prstGeom>
            <a:noFill/>
            <a:ln w="38100" cap="flat" cmpd="sng">
              <a:solidFill>
                <a:srgbClr val="954EB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They brought frankincense</a:t>
              </a:r>
              <a:r>
                <a:rPr lang="en-US" sz="1800" dirty="0">
                  <a:solidFill>
                    <a:schemeClr val="dk1"/>
                  </a:solidFill>
                </a:rPr>
                <a:t>, </a:t>
              </a: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which was a sign of their faith.</a:t>
              </a:r>
              <a:endParaRPr dirty="0"/>
            </a:p>
          </p:txBody>
        </p:sp>
        <p:pic>
          <p:nvPicPr>
            <p:cNvPr id="83" name="Google Shape;83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12388" y="2920639"/>
              <a:ext cx="2397082" cy="30771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p13"/>
          <p:cNvSpPr txBox="1"/>
          <p:nvPr/>
        </p:nvSpPr>
        <p:spPr>
          <a:xfrm>
            <a:off x="755650" y="533201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</a:rPr>
              <a:t>The Three Gifts</a:t>
            </a: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617550" y="1116567"/>
            <a:ext cx="79089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Wise Men </a:t>
            </a:r>
            <a:r>
              <a:rPr lang="en-US" sz="1800" dirty="0">
                <a:solidFill>
                  <a:schemeClr val="dk1"/>
                </a:solidFill>
              </a:rPr>
              <a:t>brought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expensive gifts with them. </a:t>
            </a:r>
            <a:r>
              <a:rPr lang="en-US" sz="1800" dirty="0">
                <a:solidFill>
                  <a:schemeClr val="dk1"/>
                </a:solidFill>
              </a:rPr>
              <a:t>These g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ifts were suitable for </a:t>
            </a:r>
            <a:r>
              <a:rPr lang="en-US" sz="1800" b="0" i="0" u="none">
                <a:solidFill>
                  <a:schemeClr val="dk1"/>
                </a:solidFill>
                <a:ea typeface="Arial"/>
                <a:cs typeface="Arial"/>
                <a:sym typeface="Arial"/>
              </a:rPr>
              <a:t>a King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grpSp>
        <p:nvGrpSpPr>
          <p:cNvPr id="86" name="Google Shape;86;p13"/>
          <p:cNvGrpSpPr/>
          <p:nvPr/>
        </p:nvGrpSpPr>
        <p:grpSpPr>
          <a:xfrm>
            <a:off x="755650" y="2009775"/>
            <a:ext cx="3594100" cy="4083050"/>
            <a:chOff x="755650" y="2010032"/>
            <a:chExt cx="3593928" cy="4082793"/>
          </a:xfrm>
        </p:grpSpPr>
        <p:sp>
          <p:nvSpPr>
            <p:cNvPr id="87" name="Google Shape;87;p13"/>
            <p:cNvSpPr txBox="1"/>
            <p:nvPr/>
          </p:nvSpPr>
          <p:spPr>
            <a:xfrm>
              <a:off x="755650" y="2010032"/>
              <a:ext cx="3593928" cy="4082793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They brought gold,</a:t>
              </a:r>
              <a:r>
                <a:rPr lang="en-US" sz="1800" dirty="0">
                  <a:solidFill>
                    <a:schemeClr val="dk1"/>
                  </a:solidFill>
                </a:rPr>
                <a:t> </a:t>
              </a: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which was a sign of their love.</a:t>
              </a:r>
              <a:endParaRPr dirty="0"/>
            </a:p>
          </p:txBody>
        </p:sp>
        <p:pic>
          <p:nvPicPr>
            <p:cNvPr id="88" name="Google Shape;88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76460" y="2920639"/>
              <a:ext cx="2152308" cy="29827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" name="Google Shape;89;p13"/>
          <p:cNvSpPr txBox="1"/>
          <p:nvPr/>
        </p:nvSpPr>
        <p:spPr>
          <a:xfrm>
            <a:off x="755650" y="5321300"/>
            <a:ext cx="3594100" cy="771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Gold was a very precious and expensive metal.</a:t>
            </a:r>
            <a:endParaRPr dirty="0"/>
          </a:p>
        </p:txBody>
      </p:sp>
      <p:sp>
        <p:nvSpPr>
          <p:cNvPr id="90" name="Google Shape;90;p13"/>
          <p:cNvSpPr txBox="1"/>
          <p:nvPr/>
        </p:nvSpPr>
        <p:spPr>
          <a:xfrm>
            <a:off x="4712057" y="5335035"/>
            <a:ext cx="3814393" cy="1325562"/>
          </a:xfrm>
          <a:prstGeom prst="rect">
            <a:avLst/>
          </a:prstGeom>
          <a:solidFill>
            <a:srgbClr val="954EBE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Frankincense was an expensive sap from an African tree. It </a:t>
            </a:r>
            <a:r>
              <a:rPr lang="en-US" sz="1800" dirty="0">
                <a:solidFill>
                  <a:schemeClr val="lt1"/>
                </a:solidFill>
              </a:rPr>
              <a:t>could</a:t>
            </a:r>
            <a:r>
              <a:rPr lang="en-US" sz="1800" b="0" i="0" u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be burn</a:t>
            </a:r>
            <a:r>
              <a:rPr lang="en-US" sz="1800" dirty="0">
                <a:solidFill>
                  <a:schemeClr val="lt1"/>
                </a:solidFill>
              </a:rPr>
              <a:t>ed</a:t>
            </a:r>
            <a:r>
              <a:rPr lang="en-US" sz="1800" b="0" i="0" u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to release a calming scent.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76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/>
        </p:nvSpPr>
        <p:spPr>
          <a:xfrm>
            <a:off x="755649" y="2009775"/>
            <a:ext cx="3682951" cy="4083050"/>
          </a:xfrm>
          <a:prstGeom prst="rect">
            <a:avLst/>
          </a:prstGeom>
          <a:noFill/>
          <a:ln w="38100" cap="flat" cmpd="sng">
            <a:solidFill>
              <a:srgbClr val="7BCAF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They also brought myrrh, which was a sign of obedience to </a:t>
            </a:r>
            <a:b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</a:t>
            </a:r>
            <a:r>
              <a:rPr lang="en-US" sz="1800" dirty="0">
                <a:solidFill>
                  <a:schemeClr val="dk1"/>
                </a:solidFill>
              </a:rPr>
              <a:t>K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ing.</a:t>
            </a:r>
            <a:endParaRPr dirty="0"/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6925" y="3046676"/>
            <a:ext cx="2566976" cy="15876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Three Gifts</a:t>
            </a:r>
            <a:endParaRPr dirty="0"/>
          </a:p>
        </p:txBody>
      </p:sp>
      <p:sp>
        <p:nvSpPr>
          <p:cNvPr id="98" name="Google Shape;98;p14"/>
          <p:cNvSpPr txBox="1"/>
          <p:nvPr/>
        </p:nvSpPr>
        <p:spPr>
          <a:xfrm>
            <a:off x="617537" y="1408112"/>
            <a:ext cx="79089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Wise Men </a:t>
            </a:r>
            <a:r>
              <a:rPr lang="en-US" sz="1800" dirty="0">
                <a:solidFill>
                  <a:schemeClr val="dk1"/>
                </a:solidFill>
              </a:rPr>
              <a:t>brought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expensive gifts with them.</a:t>
            </a:r>
            <a:endParaRPr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755699" y="4491321"/>
            <a:ext cx="3682951" cy="1817400"/>
          </a:xfrm>
          <a:prstGeom prst="rect">
            <a:avLst/>
          </a:prstGeom>
          <a:solidFill>
            <a:srgbClr val="7BCAFB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Myrrh was also the sap from an African tree. The tree grew in rocky, shallow ground. </a:t>
            </a:r>
            <a:r>
              <a:rPr lang="en-US" sz="1800" dirty="0">
                <a:solidFill>
                  <a:schemeClr val="dk1"/>
                </a:solidFill>
              </a:rPr>
              <a:t>Holiness is symbolized through the anointing or rubbing of myrrh oil.</a:t>
            </a:r>
            <a:endParaRPr dirty="0"/>
          </a:p>
        </p:txBody>
      </p:sp>
      <p:grpSp>
        <p:nvGrpSpPr>
          <p:cNvPr id="100" name="Google Shape;100;p14"/>
          <p:cNvGrpSpPr/>
          <p:nvPr/>
        </p:nvGrpSpPr>
        <p:grpSpPr>
          <a:xfrm>
            <a:off x="4705350" y="2460625"/>
            <a:ext cx="3621087" cy="2968625"/>
            <a:chOff x="4705004" y="2460651"/>
            <a:chExt cx="3621652" cy="2969120"/>
          </a:xfrm>
        </p:grpSpPr>
        <p:sp>
          <p:nvSpPr>
            <p:cNvPr id="101" name="Google Shape;101;p14"/>
            <p:cNvSpPr txBox="1"/>
            <p:nvPr/>
          </p:nvSpPr>
          <p:spPr>
            <a:xfrm>
              <a:off x="4705004" y="2460651"/>
              <a:ext cx="3621652" cy="296912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Why do you think the Wise Men are often called the Three Kings?</a:t>
              </a:r>
              <a:endParaRPr dirty="0"/>
            </a:p>
          </p:txBody>
        </p:sp>
        <p:pic>
          <p:nvPicPr>
            <p:cNvPr id="102" name="Google Shape;102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01910" y="3427394"/>
              <a:ext cx="3227840" cy="17041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684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Feast of Epiphany</a:t>
            </a:r>
            <a:endParaRPr dirty="0"/>
          </a:p>
        </p:txBody>
      </p:sp>
      <p:sp>
        <p:nvSpPr>
          <p:cNvPr id="108" name="Google Shape;108;p15"/>
          <p:cNvSpPr txBox="1"/>
          <p:nvPr/>
        </p:nvSpPr>
        <p:spPr>
          <a:xfrm>
            <a:off x="755650" y="1498600"/>
            <a:ext cx="50133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feast of Epiphany is celebrated in Christian churches, usually on </a:t>
            </a:r>
            <a:r>
              <a:rPr lang="en-US" sz="1800" dirty="0">
                <a:solidFill>
                  <a:schemeClr val="dk1"/>
                </a:solidFill>
              </a:rPr>
              <a:t>January 6 or the Sunday nearest this date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9550" y="1408112"/>
            <a:ext cx="4368800" cy="468471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755650" y="5597525"/>
            <a:ext cx="7632700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How do we know about this story?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3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491</Words>
  <Application>Microsoft Office PowerPoint</Application>
  <PresentationFormat>On-screen Show (4:3)</PresentationFormat>
  <Paragraphs>37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twiknl</dc:creator>
  <cp:lastModifiedBy>Christina Fleming</cp:lastModifiedBy>
  <cp:revision>4</cp:revision>
  <dcterms:created xsi:type="dcterms:W3CDTF">2020-11-17T12:29:31Z</dcterms:created>
  <dcterms:modified xsi:type="dcterms:W3CDTF">2020-12-18T11:30:23Z</dcterms:modified>
</cp:coreProperties>
</file>