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0" r:id="rId8"/>
    <p:sldId id="259" r:id="rId9"/>
    <p:sldId id="266" r:id="rId10"/>
    <p:sldId id="267" r:id="rId11"/>
    <p:sldId id="268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3/4/2021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3/4/2021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3/4/2021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3/4/2021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en.wikipedia.org/wiki/Ocean" TargetMode="External"/><Relationship Id="rId7" Type="http://schemas.openxmlformats.org/officeDocument/2006/relationships/hyperlink" Target="https://en.wikipedia.org/wiki/Chain_Lakes_Reservoi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hyperlink" Target="http://www.publicdomainpictures.net/view-image.php?image=22066&amp;picture=storm-above-sea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en.wikipedia.org/wiki/Yellow_Bank_Riv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NWuQD7QHB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cap="none" dirty="0">
                <a:latin typeface="Comic Sans MS" panose="030F0702030302020204" pitchFamily="66" charset="0"/>
              </a:rPr>
              <a:t>Bodies Of Water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Today’s activity…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41120" y="1497496"/>
            <a:ext cx="9509758" cy="45057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From what you have learned about different bodies of water, I would like you to create a piece of work that show what these look like.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You can use whatever you like to create your body of water – pencils, </a:t>
            </a:r>
            <a:r>
              <a:rPr lang="en-US" sz="2400" dirty="0" err="1">
                <a:latin typeface="Comic Sans MS" panose="030F0702030302020204" pitchFamily="66" charset="0"/>
              </a:rPr>
              <a:t>coloured</a:t>
            </a:r>
            <a:r>
              <a:rPr lang="en-US" sz="2400" dirty="0">
                <a:latin typeface="Comic Sans MS" panose="030F0702030302020204" pitchFamily="66" charset="0"/>
              </a:rPr>
              <a:t> pencils, pens, paint, tissue paper or you could even create the body of water using actual water!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Send your pictures in to </a:t>
            </a:r>
            <a:r>
              <a:rPr lang="en-US" sz="2400" dirty="0" err="1">
                <a:latin typeface="Comic Sans MS" panose="030F0702030302020204" pitchFamily="66" charset="0"/>
              </a:rPr>
              <a:t>Mrs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Raeper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 of water bodies using up cycling materials... (science project )  .waterfall, lake ,river,ocean,well etc( bes… | Art for kids, Water bodies,  Science projects">
            <a:extLst>
              <a:ext uri="{FF2B5EF4-FFF2-40B4-BE49-F238E27FC236}">
                <a16:creationId xmlns:a16="http://schemas.microsoft.com/office/drawing/2014/main" id="{8368B164-AFC6-4ED3-B94A-5B1FFE84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2" y="252734"/>
            <a:ext cx="6060920" cy="41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Draw Bodies of Water! - YouTube">
            <a:extLst>
              <a:ext uri="{FF2B5EF4-FFF2-40B4-BE49-F238E27FC236}">
                <a16:creationId xmlns:a16="http://schemas.microsoft.com/office/drawing/2014/main" id="{0E30491C-3F17-473D-AD64-EA375F8F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22" y="3111668"/>
            <a:ext cx="5295637" cy="36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C1109-D12D-4D6A-879D-8043768D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501" y="111532"/>
            <a:ext cx="3377133" cy="27432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Some examples of what you might want to 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05D4E-CFA1-452B-9D1E-366AA7BE6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165" y="4627786"/>
            <a:ext cx="5474173" cy="223021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You can do the bodies of water separately or all together</a:t>
            </a:r>
          </a:p>
        </p:txBody>
      </p:sp>
    </p:spTree>
    <p:extLst>
      <p:ext uri="{BB962C8B-B14F-4D97-AF65-F5344CB8AC3E}">
        <p14:creationId xmlns:p14="http://schemas.microsoft.com/office/powerpoint/2010/main" val="41835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Today…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Learning Intention – We are learning about different bodies of water.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Success Criteria – </a:t>
            </a:r>
          </a:p>
          <a:p>
            <a:pPr lvl="1"/>
            <a:r>
              <a:rPr lang="en-US" sz="2200" dirty="0">
                <a:latin typeface="Comic Sans MS" panose="030F0702030302020204" pitchFamily="66" charset="0"/>
              </a:rPr>
              <a:t>I can name different bodies of water. </a:t>
            </a:r>
          </a:p>
          <a:p>
            <a:pPr lvl="1"/>
            <a:r>
              <a:rPr lang="en-US" sz="2200" dirty="0">
                <a:latin typeface="Comic Sans MS" panose="030F0702030302020204" pitchFamily="66" charset="0"/>
              </a:rPr>
              <a:t>I can give the properties of each body of water. </a:t>
            </a:r>
          </a:p>
          <a:p>
            <a:pPr lvl="1"/>
            <a:r>
              <a:rPr lang="en-US" sz="2200" dirty="0">
                <a:latin typeface="Comic Sans MS" panose="030F0702030302020204" pitchFamily="66" charset="0"/>
              </a:rPr>
              <a:t>I can create a piece of work that shows the difference between the bodies of water. 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is a Body of Water?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793B7-A90D-4A62-884A-5C4B2388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en-GB" sz="3200" dirty="0">
              <a:solidFill>
                <a:srgbClr val="4D5156"/>
              </a:solidFill>
              <a:latin typeface="Comic Sans MS" panose="030F0702030302020204" pitchFamily="66" charset="0"/>
            </a:endParaRPr>
          </a:p>
          <a:p>
            <a:r>
              <a:rPr lang="en-GB" sz="3200" b="0" i="0" dirty="0">
                <a:solidFill>
                  <a:srgbClr val="4D5156"/>
                </a:solidFill>
                <a:effectLst/>
                <a:latin typeface="Comic Sans MS" panose="030F0702030302020204" pitchFamily="66" charset="0"/>
              </a:rPr>
              <a:t>A body of water or waterbody is any significant accumulation of water, generally on a planet's surface.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Different Bodies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1945419" cy="4142232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Oceans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Seas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Lakes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Rivers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85939-66F5-42C8-9822-3661CE34A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8211" y="475124"/>
            <a:ext cx="3925940" cy="2652389"/>
          </a:xfrm>
          <a:prstGeom prst="rect">
            <a:avLst/>
          </a:prstGeom>
        </p:spPr>
      </p:pic>
      <p:pic>
        <p:nvPicPr>
          <p:cNvPr id="11" name="Picture 10" descr="A picture containing sky, water, beach, outdoor&#10;&#10;Description automatically generated">
            <a:extLst>
              <a:ext uri="{FF2B5EF4-FFF2-40B4-BE49-F238E27FC236}">
                <a16:creationId xmlns:a16="http://schemas.microsoft.com/office/drawing/2014/main" id="{1CFFE8A9-28BB-482C-833A-1D450DCC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67376" y="1487334"/>
            <a:ext cx="2491879" cy="3737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461CF-F990-49C8-8D05-877E5CEB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5574" y="3961031"/>
            <a:ext cx="4043304" cy="2695536"/>
          </a:xfrm>
          <a:prstGeom prst="rect">
            <a:avLst/>
          </a:prstGeom>
        </p:spPr>
      </p:pic>
      <p:pic>
        <p:nvPicPr>
          <p:cNvPr id="16" name="Picture 15" descr="A picture containing water, tree, outdoor, river&#10;&#10;Description automatically generated">
            <a:extLst>
              <a:ext uri="{FF2B5EF4-FFF2-40B4-BE49-F238E27FC236}">
                <a16:creationId xmlns:a16="http://schemas.microsoft.com/office/drawing/2014/main" id="{C3F074D0-0A53-45B8-909A-D7AF362DE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38212" y="3643884"/>
            <a:ext cx="3925939" cy="2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The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19" y="1353312"/>
            <a:ext cx="10175019" cy="5239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Oceans covers more the 70% of The Earth’s surface.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Salty water – not suitable to drink.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Can you remember the names of the oceans from Monday with </a:t>
            </a:r>
            <a:r>
              <a:rPr lang="en-US" sz="2400" dirty="0" err="1">
                <a:latin typeface="Comic Sans MS" panose="030F0702030302020204" pitchFamily="66" charset="0"/>
              </a:rPr>
              <a:t>Mrs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Raeper</a:t>
            </a:r>
            <a:r>
              <a:rPr lang="en-US" sz="2400" dirty="0">
                <a:latin typeface="Comic Sans MS" panose="030F0702030302020204" pitchFamily="66" charset="0"/>
              </a:rPr>
              <a:t>?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Arctic Ocean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Atlantic Ocean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Pacific Ocean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Indian Ocean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Antarctic Ocean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The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10175019" cy="50200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Sea is found where the land meets the ocean.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Smaller than the ocean.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Part of the ocean – like the Mediterranean Sea.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Think of the beach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10175019" cy="5020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 strip of water that flows through many places.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It begins on mountains or hills where melted snow and rainwater gets collected.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 beginning of the river is called the </a:t>
            </a:r>
            <a:r>
              <a:rPr lang="en-US" sz="2400" b="1" dirty="0">
                <a:latin typeface="Comic Sans MS" panose="030F0702030302020204" pitchFamily="66" charset="0"/>
              </a:rPr>
              <a:t>source.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 end of the river is known as the </a:t>
            </a:r>
            <a:r>
              <a:rPr lang="en-US" sz="2400" b="1" dirty="0">
                <a:latin typeface="Comic Sans MS" panose="030F0702030302020204" pitchFamily="66" charset="0"/>
              </a:rPr>
              <a:t>mouth.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Rivers contain fresh water, so it is suitable to drink.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9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10175019" cy="5020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A lake is a large area of water which is surrounded by land.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Formed when water finds its way into a basin.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Can be formed from rain or underground water.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Need a continuous source of new water otherwise they will dry up.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4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09" y="0"/>
            <a:ext cx="9601252" cy="136166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Watch this video to show you different bodies of water</a:t>
            </a:r>
          </a:p>
        </p:txBody>
      </p:sp>
      <p:pic>
        <p:nvPicPr>
          <p:cNvPr id="3" name="Online Media 2" title="The Water Bodies | The Dr. Binocs Show | Educational Videos For Kids">
            <a:hlinkClick r:id="" action="ppaction://media"/>
            <a:extLst>
              <a:ext uri="{FF2B5EF4-FFF2-40B4-BE49-F238E27FC236}">
                <a16:creationId xmlns:a16="http://schemas.microsoft.com/office/drawing/2014/main" id="{B928F599-36E5-47EE-B996-A0A7B2D747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3709" y="1361661"/>
            <a:ext cx="9373273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B234228D5D54B9CC44B0C2246D40B" ma:contentTypeVersion="11" ma:contentTypeDescription="Create a new document." ma:contentTypeScope="" ma:versionID="7206cae5b40d176eb61d1e372661180a">
  <xsd:schema xmlns:xsd="http://www.w3.org/2001/XMLSchema" xmlns:xs="http://www.w3.org/2001/XMLSchema" xmlns:p="http://schemas.microsoft.com/office/2006/metadata/properties" xmlns:ns3="f72add89-89d6-4af0-975b-a071a42f0d26" xmlns:ns4="55a29eb7-b95b-4960-8074-daa2c0497e49" targetNamespace="http://schemas.microsoft.com/office/2006/metadata/properties" ma:root="true" ma:fieldsID="06221059fc8125bb90e145520fa0de62" ns3:_="" ns4:_="">
    <xsd:import namespace="f72add89-89d6-4af0-975b-a071a42f0d26"/>
    <xsd:import namespace="55a29eb7-b95b-4960-8074-daa2c0497e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add89-89d6-4af0-975b-a071a42f0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9eb7-b95b-4960-8074-daa2c0497e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093B5-296E-4E75-AD13-E698D4D0D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add89-89d6-4af0-975b-a071a42f0d26"/>
    <ds:schemaRef ds:uri="55a29eb7-b95b-4960-8074-daa2c0497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F891A0-89EB-4C49-B99B-53EA60D1D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B2C1A-AB3F-4AA6-8A33-1339F83137D5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5a29eb7-b95b-4960-8074-daa2c0497e49"/>
    <ds:schemaRef ds:uri="f72add89-89d6-4af0-975b-a071a42f0d2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62</TotalTime>
  <Words>379</Words>
  <Application>Microsoft Office PowerPoint</Application>
  <PresentationFormat>Widescreen</PresentationFormat>
  <Paragraphs>50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Comic Sans MS</vt:lpstr>
      <vt:lpstr>Georgia</vt:lpstr>
      <vt:lpstr>Ocean 16x9</vt:lpstr>
      <vt:lpstr>Science</vt:lpstr>
      <vt:lpstr>Today… </vt:lpstr>
      <vt:lpstr>What is a Body of Water? </vt:lpstr>
      <vt:lpstr>Different Bodies of Water</vt:lpstr>
      <vt:lpstr>The Ocean</vt:lpstr>
      <vt:lpstr>The Sea</vt:lpstr>
      <vt:lpstr>Rivers</vt:lpstr>
      <vt:lpstr>Lakes</vt:lpstr>
      <vt:lpstr>Watch this video to show you different bodies of water</vt:lpstr>
      <vt:lpstr>Today’s activity…</vt:lpstr>
      <vt:lpstr>Some examples of what you might want 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Kiera Keesing</dc:creator>
  <cp:lastModifiedBy>Kiera Keesing</cp:lastModifiedBy>
  <cp:revision>7</cp:revision>
  <dcterms:created xsi:type="dcterms:W3CDTF">2021-03-04T15:55:26Z</dcterms:created>
  <dcterms:modified xsi:type="dcterms:W3CDTF">2021-03-04T16:58:24Z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0x01010055BB234228D5D54B9CC44B0C2246D40B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