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3" r:id="rId7"/>
    <p:sldId id="258" r:id="rId8"/>
    <p:sldId id="259" r:id="rId9"/>
    <p:sldId id="260" r:id="rId10"/>
    <p:sldId id="26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F7E33B-7344-40DB-BC18-271D4F488C0D}" v="18" dt="2021-02-25T16:27:37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illi_pepper_4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illi_pepper_4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illi_pepper_4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illi_pepper_4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illi_pepper_4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DB2EE-7ABE-4DE2-8C61-3FA4EA078D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Literacy</a:t>
            </a:r>
            <a:r>
              <a:rPr lang="en-GB" sz="60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BA053-B438-4DAA-85EB-AC0092A0E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Comprehension</a:t>
            </a:r>
          </a:p>
        </p:txBody>
      </p:sp>
    </p:spTree>
    <p:extLst>
      <p:ext uri="{BB962C8B-B14F-4D97-AF65-F5344CB8AC3E}">
        <p14:creationId xmlns:p14="http://schemas.microsoft.com/office/powerpoint/2010/main" val="89644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D1B2-7CF9-468C-BF7B-6A53E6CD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Today…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CCD84-9F27-4097-A50F-B64BD3D79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Learning Intention – We are learning to answer questions about a passage.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Success Criteria – 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I can read the passage. 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I can answer the questions from what I have read in the passage. 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I can infer what’s not there in a passage. </a:t>
            </a:r>
          </a:p>
        </p:txBody>
      </p:sp>
    </p:spTree>
    <p:extLst>
      <p:ext uri="{BB962C8B-B14F-4D97-AF65-F5344CB8AC3E}">
        <p14:creationId xmlns:p14="http://schemas.microsoft.com/office/powerpoint/2010/main" val="69404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1B66-0F2C-4519-9F23-A3B1B8AA5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9C582-41C1-4FC7-9B2D-19CFE10EF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Choose which task you’re doing – One Chilli or Two Chilli's.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Answer the questions which come after.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Remember, if you can, to write in full sentences.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Don’t panic if you are not sure! Just try your very best </a:t>
            </a:r>
            <a:r>
              <a:rPr lang="en-GB" sz="2800" dirty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CED04-3806-43D0-A00B-3BD67003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402" y="401823"/>
            <a:ext cx="9601196" cy="130386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Group 1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47320F-AE0C-4AB9-83B7-C0D66C15C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52206" y="862862"/>
            <a:ext cx="1452844" cy="1303867"/>
          </a:xfr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C0350-07F5-4690-873A-BFE56984F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44" y="0"/>
            <a:ext cx="4416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6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F8EF-EF12-4E9B-ADAC-8E17501A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018" y="609085"/>
            <a:ext cx="5206997" cy="130386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Group 1 - Questions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E984DDB-C32C-4114-A0FF-D934E0796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25107" y="4500264"/>
            <a:ext cx="1452844" cy="1303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DE19B2-EA70-4B22-BB46-30B351022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49" y="-75452"/>
            <a:ext cx="4434249" cy="70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3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3DBE-72F7-471C-9439-294783CD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982" y="335018"/>
            <a:ext cx="3433616" cy="1303867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Group 2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55E0984-D131-4615-B7D2-5034289C6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03613" y="2419927"/>
            <a:ext cx="1452844" cy="130386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EA9D75-1028-4BDC-B412-B4292D8B2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15060" y="2567707"/>
            <a:ext cx="1452844" cy="1303867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4D28E09-324F-414F-AF0D-DF64D8830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28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9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3DBE-72F7-471C-9439-294783CD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35018"/>
            <a:ext cx="9601196" cy="1303867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Group 2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55E0984-D131-4615-B7D2-5034289C6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36122" y="711199"/>
            <a:ext cx="1452844" cy="130386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EA9D75-1028-4BDC-B412-B4292D8B2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83278" y="711198"/>
            <a:ext cx="1452844" cy="1303867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AAD055F-6C71-4B3B-92E1-426C53850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1381"/>
            <a:ext cx="12192000" cy="493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2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41C27-ACE6-440E-BFFA-B12F7B34A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45816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GB">
                <a:latin typeface="Comic Sans MS" panose="030F0702030302020204" pitchFamily="66" charset="0"/>
              </a:rPr>
              <a:t>Group 2 – </a:t>
            </a:r>
            <a:br>
              <a:rPr lang="en-GB">
                <a:latin typeface="Comic Sans MS" panose="030F0702030302020204" pitchFamily="66" charset="0"/>
              </a:rPr>
            </a:br>
            <a:r>
              <a:rPr lang="en-GB">
                <a:latin typeface="Comic Sans MS" panose="030F0702030302020204" pitchFamily="66" charset="0"/>
              </a:rPr>
              <a:t>Questions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FF6FEDB5-910D-4B56-8684-E76468947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7435" y="4036816"/>
            <a:ext cx="1452844" cy="1303867"/>
          </a:xfrm>
          <a:prstGeom prst="rect">
            <a:avLst/>
          </a:prstGeom>
        </p:spPr>
      </p:pic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A12CDD5B-C637-4629-B25D-4911BB96A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5402" y="2541316"/>
            <a:ext cx="1452844" cy="1303867"/>
          </a:xfrm>
          <a:prstGeom prst="rect">
            <a:avLst/>
          </a:prstGeom>
        </p:spPr>
      </p:pic>
      <p:pic>
        <p:nvPicPr>
          <p:cNvPr id="6" name="Content Placeholder 5" descr="Diagram, text&#10;&#10;Description automatically generated">
            <a:extLst>
              <a:ext uri="{FF2B5EF4-FFF2-40B4-BE49-F238E27FC236}">
                <a16:creationId xmlns:a16="http://schemas.microsoft.com/office/drawing/2014/main" id="{22AEEFAA-D0DD-44C4-916F-5978E1067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56727" y="0"/>
            <a:ext cx="4895273" cy="6860529"/>
          </a:xfrm>
        </p:spPr>
      </p:pic>
    </p:spTree>
    <p:extLst>
      <p:ext uri="{BB962C8B-B14F-4D97-AF65-F5344CB8AC3E}">
        <p14:creationId xmlns:p14="http://schemas.microsoft.com/office/powerpoint/2010/main" val="2698426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BB234228D5D54B9CC44B0C2246D40B" ma:contentTypeVersion="11" ma:contentTypeDescription="Create a new document." ma:contentTypeScope="" ma:versionID="7206cae5b40d176eb61d1e372661180a">
  <xsd:schema xmlns:xsd="http://www.w3.org/2001/XMLSchema" xmlns:xs="http://www.w3.org/2001/XMLSchema" xmlns:p="http://schemas.microsoft.com/office/2006/metadata/properties" xmlns:ns3="f72add89-89d6-4af0-975b-a071a42f0d26" xmlns:ns4="55a29eb7-b95b-4960-8074-daa2c0497e49" targetNamespace="http://schemas.microsoft.com/office/2006/metadata/properties" ma:root="true" ma:fieldsID="06221059fc8125bb90e145520fa0de62" ns3:_="" ns4:_="">
    <xsd:import namespace="f72add89-89d6-4af0-975b-a071a42f0d26"/>
    <xsd:import namespace="55a29eb7-b95b-4960-8074-daa2c0497e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add89-89d6-4af0-975b-a071a42f0d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29eb7-b95b-4960-8074-daa2c0497e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77D463-6392-469D-9C86-B14F95AE651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f72add89-89d6-4af0-975b-a071a42f0d2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5a29eb7-b95b-4960-8074-daa2c0497e4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995732-256E-44ED-86EB-084A64F4B1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2add89-89d6-4af0-975b-a071a42f0d26"/>
    <ds:schemaRef ds:uri="55a29eb7-b95b-4960-8074-daa2c0497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78AE7C-988C-47D2-8C75-16020344C4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204</TotalTime>
  <Words>111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Garamond</vt:lpstr>
      <vt:lpstr>Organic</vt:lpstr>
      <vt:lpstr>Literacy </vt:lpstr>
      <vt:lpstr>Today… </vt:lpstr>
      <vt:lpstr>Activity</vt:lpstr>
      <vt:lpstr>Group 1 </vt:lpstr>
      <vt:lpstr>Group 1 - Questions </vt:lpstr>
      <vt:lpstr>Group 2 </vt:lpstr>
      <vt:lpstr>Group 2 </vt:lpstr>
      <vt:lpstr>Group 2 – 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</dc:title>
  <dc:creator>Kiera Keesing</dc:creator>
  <cp:lastModifiedBy>Callum White</cp:lastModifiedBy>
  <cp:revision>8</cp:revision>
  <dcterms:created xsi:type="dcterms:W3CDTF">2021-02-23T13:40:50Z</dcterms:created>
  <dcterms:modified xsi:type="dcterms:W3CDTF">2021-03-04T14:55:14Z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0x01010055BB234228D5D54B9CC44B0C2246D40B</vt:lpwstr>
  </property>
</Properties>
</file>