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w3g87h/articles/zvgvqp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7rcwmn/articles/z8dp8m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it/challenge/06962887?challenge-id=5efbc1ad-db9f-430b-a3d9-60a90a0e97ac_16148702649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9613-0EFF-42B6-B352-3220D7C78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>
                <a:latin typeface="Comic Sans MS" panose="030F0702030302020204" pitchFamily="66" charset="0"/>
              </a:rPr>
              <a:t>Information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CB646-F45E-408F-9B01-9DB13A3A0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cap="none" dirty="0">
                <a:latin typeface="Comic Sans MS" panose="030F0702030302020204" pitchFamily="66" charset="0"/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288903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1203-61B1-49B7-B08D-73C9B6B1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cap="none" dirty="0">
                <a:latin typeface="Comic Sans MS" panose="030F0702030302020204" pitchFamily="66" charset="0"/>
              </a:rPr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A984D-8677-4060-8180-66F60DD3F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Learning Intention -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We are recapping what we have learned so far about Information Handling </a:t>
            </a: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Success Criteria – 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I can answer questions by using tables.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I can answer questions by using the information found in a bar graph.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I can identify the headings of an axis.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I can identify and read a scale accurately.</a:t>
            </a:r>
          </a:p>
          <a:p>
            <a:pPr lvl="1"/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6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5926-5658-4966-88EA-F478DD4B0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822860"/>
            <a:ext cx="9603275" cy="1192872"/>
          </a:xfrm>
        </p:spPr>
        <p:txBody>
          <a:bodyPr>
            <a:normAutofit/>
          </a:bodyPr>
          <a:lstStyle/>
          <a:p>
            <a:r>
              <a:rPr lang="en-GB" sz="3600" cap="none" dirty="0">
                <a:latin typeface="Comic Sans MS" panose="030F0702030302020204" pitchFamily="66" charset="0"/>
              </a:rPr>
              <a:t>Have a look at the video on this page and do the quiz at the bottom.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68C01-C486-4837-8FEE-74A7E8143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/>
          </a:p>
          <a:p>
            <a:r>
              <a:rPr lang="en-GB" sz="4000" dirty="0">
                <a:hlinkClick r:id="rId2"/>
              </a:rPr>
              <a:t>https://www.bbc.co.uk/bitesize/topics/zw3g87h/articles/zvgvqp3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7053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5926-5658-4966-88EA-F478DD4B0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822860"/>
            <a:ext cx="9603275" cy="1192872"/>
          </a:xfrm>
        </p:spPr>
        <p:txBody>
          <a:bodyPr>
            <a:normAutofit/>
          </a:bodyPr>
          <a:lstStyle/>
          <a:p>
            <a:r>
              <a:rPr lang="en-GB" sz="3600" cap="none" dirty="0">
                <a:latin typeface="Comic Sans MS" panose="030F0702030302020204" pitchFamily="66" charset="0"/>
              </a:rPr>
              <a:t>Have a look at the video on this page and do the activity.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68C01-C486-4837-8FEE-74A7E8143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/>
          </a:p>
          <a:p>
            <a:r>
              <a:rPr lang="en-GB" sz="4000" dirty="0">
                <a:hlinkClick r:id="rId2"/>
              </a:rPr>
              <a:t>https://www.bbc.co.uk/bitesize/topics/z7rcwmn/articles/z8dp8mn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1526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5C2C-432F-4A64-8483-1CFA3F12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0" u="none" strike="noStrike" cap="none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Activity </a:t>
            </a:r>
            <a:r>
              <a:rPr lang="en-GB" sz="3600" b="0" i="0" cap="non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​</a:t>
            </a:r>
            <a:endParaRPr lang="en-GB" sz="3600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0067D-3869-4797-BBD5-54DEE66D8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algn="l" rtl="0" fontAlgn="base"/>
            <a:r>
              <a:rPr lang="en-GB" sz="2400" b="0" i="0" u="none" strike="noStrike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Your first activity is on Kahoot! Click the link to access!</a:t>
            </a:r>
            <a:r>
              <a:rPr lang="en-US" sz="2400" b="0" i="0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​</a:t>
            </a:r>
            <a:endParaRPr lang="en-GB" sz="2400" b="0" i="0" dirty="0">
              <a:solidFill>
                <a:srgbClr val="1C1C1C"/>
              </a:solidFill>
              <a:effectLst/>
              <a:latin typeface="Comic Sans MS" panose="030F0702030302020204" pitchFamily="66" charset="0"/>
            </a:endParaRPr>
          </a:p>
          <a:p>
            <a:pPr algn="l" rtl="0" fontAlgn="base"/>
            <a:r>
              <a:rPr lang="en-GB" sz="2400" b="0" i="0" u="none" strike="noStrike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Make sure you leave your name so we can see how well you do on our leader board for today!</a:t>
            </a:r>
            <a:r>
              <a:rPr lang="en-US" sz="2400" b="0" i="0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​</a:t>
            </a:r>
            <a:r>
              <a:rPr lang="en-GB" sz="2400" b="0" i="0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​</a:t>
            </a:r>
          </a:p>
          <a:p>
            <a:pPr algn="l" rtl="0" fontAlgn="base"/>
            <a:r>
              <a:rPr lang="en-GB" sz="2400" b="0" i="0" u="none" strike="noStrike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Give it your best shot and if you don’t know, have a think then a guess! </a:t>
            </a:r>
            <a:r>
              <a:rPr lang="en-US" sz="2400" b="0" i="0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​</a:t>
            </a:r>
            <a:endParaRPr lang="en-GB" sz="2400" b="0" i="0" dirty="0">
              <a:solidFill>
                <a:srgbClr val="1C1C1C"/>
              </a:solidFill>
              <a:effectLst/>
              <a:latin typeface="Comic Sans MS" panose="030F0702030302020204" pitchFamily="66" charset="0"/>
            </a:endParaRPr>
          </a:p>
          <a:p>
            <a:pPr algn="l" rtl="0" fontAlgn="base"/>
            <a:r>
              <a:rPr lang="en-GB" sz="2400" b="0" i="0" u="none" strike="noStrike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You never know, you may get lucky!</a:t>
            </a:r>
            <a:r>
              <a:rPr lang="en-US" sz="2400" b="0" i="0" dirty="0">
                <a:solidFill>
                  <a:srgbClr val="1C1C1C"/>
                </a:solidFill>
                <a:effectLst/>
                <a:latin typeface="Comic Sans MS" panose="030F0702030302020204" pitchFamily="66" charset="0"/>
              </a:rPr>
              <a:t>​</a:t>
            </a:r>
          </a:p>
          <a:p>
            <a:pPr algn="l" rtl="0" fontAlgn="base"/>
            <a:r>
              <a:rPr lang="en-US" sz="2400" b="0" i="0" dirty="0">
                <a:solidFill>
                  <a:srgbClr val="1C1C1C"/>
                </a:solidFill>
                <a:effectLst/>
                <a:latin typeface="Comic Sans MS" panose="030F0702030302020204" pitchFamily="66" charset="0"/>
                <a:hlinkClick r:id="rId2"/>
              </a:rPr>
              <a:t>https://kahoot.it/challenge/06962887?challenge-id=5efbc1ad-db9f-430b-a3d9-60a90a0e97ac_1614870264914</a:t>
            </a:r>
            <a:endParaRPr lang="en-US" sz="2400" b="0" i="0" dirty="0">
              <a:solidFill>
                <a:srgbClr val="1C1C1C"/>
              </a:solidFill>
              <a:effectLst/>
              <a:latin typeface="Comic Sans MS" panose="030F0702030302020204" pitchFamily="66" charset="0"/>
            </a:endParaRPr>
          </a:p>
          <a:p>
            <a:pPr algn="l" rtl="0" fontAlgn="base"/>
            <a:endParaRPr lang="en-US" sz="2400" b="0" i="0" dirty="0">
              <a:solidFill>
                <a:srgbClr val="1C1C1C"/>
              </a:solidFill>
              <a:effectLst/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8396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BB234228D5D54B9CC44B0C2246D40B" ma:contentTypeVersion="11" ma:contentTypeDescription="Create a new document." ma:contentTypeScope="" ma:versionID="7206cae5b40d176eb61d1e372661180a">
  <xsd:schema xmlns:xsd="http://www.w3.org/2001/XMLSchema" xmlns:xs="http://www.w3.org/2001/XMLSchema" xmlns:p="http://schemas.microsoft.com/office/2006/metadata/properties" xmlns:ns3="f72add89-89d6-4af0-975b-a071a42f0d26" xmlns:ns4="55a29eb7-b95b-4960-8074-daa2c0497e49" targetNamespace="http://schemas.microsoft.com/office/2006/metadata/properties" ma:root="true" ma:fieldsID="06221059fc8125bb90e145520fa0de62" ns3:_="" ns4:_="">
    <xsd:import namespace="f72add89-89d6-4af0-975b-a071a42f0d26"/>
    <xsd:import namespace="55a29eb7-b95b-4960-8074-daa2c0497e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add89-89d6-4af0-975b-a071a42f0d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29eb7-b95b-4960-8074-daa2c0497e4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1ACF5B-3C2B-4B68-9507-42710E8E5F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add89-89d6-4af0-975b-a071a42f0d26"/>
    <ds:schemaRef ds:uri="55a29eb7-b95b-4960-8074-daa2c0497e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439B5D-3645-435C-B550-1BAE9B98E7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8E33CF-7F67-48DA-82C0-075F5629F56C}">
  <ds:schemaRefs>
    <ds:schemaRef ds:uri="http://schemas.microsoft.com/office/2006/metadata/properties"/>
    <ds:schemaRef ds:uri="f72add89-89d6-4af0-975b-a071a42f0d2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55a29eb7-b95b-4960-8074-daa2c0497e4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66</TotalTime>
  <Words>215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Gill Sans MT</vt:lpstr>
      <vt:lpstr>Gallery</vt:lpstr>
      <vt:lpstr>Information Handling</vt:lpstr>
      <vt:lpstr>Today…</vt:lpstr>
      <vt:lpstr>Have a look at the video on this page and do the quiz at the bottom.</vt:lpstr>
      <vt:lpstr>Have a look at the video on this page and do the activity. </vt:lpstr>
      <vt:lpstr>Activity 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Handling</dc:title>
  <dc:creator>Kiera Keesing</dc:creator>
  <cp:lastModifiedBy>Kiera Keesing</cp:lastModifiedBy>
  <cp:revision>5</cp:revision>
  <dcterms:created xsi:type="dcterms:W3CDTF">2021-03-04T14:02:44Z</dcterms:created>
  <dcterms:modified xsi:type="dcterms:W3CDTF">2021-03-04T15:09:43Z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0x01010055BB234228D5D54B9CC44B0C2246D40B</vt:lpwstr>
  </property>
</Properties>
</file>