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4"/>
  </p:sldMasterIdLst>
  <p:sldIdLst>
    <p:sldId id="256" r:id="rId5"/>
    <p:sldId id="257" r:id="rId6"/>
    <p:sldId id="258" r:id="rId7"/>
    <p:sldId id="273" r:id="rId8"/>
    <p:sldId id="259" r:id="rId9"/>
    <p:sldId id="263" r:id="rId10"/>
    <p:sldId id="268" r:id="rId11"/>
    <p:sldId id="267" r:id="rId12"/>
    <p:sldId id="269" r:id="rId13"/>
    <p:sldId id="270" r:id="rId14"/>
    <p:sldId id="264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9B16D7-5533-4855-B518-BF5FDC80FC25}" v="11" dt="2021-02-02T18:44:10.918"/>
    <p1510:client id="{DC0DE96B-D5B7-9673-7059-CD20E3DCB017}" v="36" dt="2021-02-22T10:00:43.717"/>
    <p1510:client id="{F0650202-B289-2704-A18F-C0194D1B6E53}" v="1649" dt="2021-02-22T10:21:23.4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14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DF3681-034C-4691-8375-7AF595B95D7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9019DA4-C474-4C1F-BB3A-04926CB374D6}">
      <dgm:prSet/>
      <dgm:spPr/>
      <dgm:t>
        <a:bodyPr/>
        <a:lstStyle/>
        <a:p>
          <a:r>
            <a:rPr lang="en-GB" dirty="0"/>
            <a:t>We are learning who </a:t>
          </a:r>
          <a:r>
            <a:rPr lang="en-GB" b="0" i="0" dirty="0"/>
            <a:t>Georgia O'Keeffe </a:t>
          </a:r>
          <a:r>
            <a:rPr lang="en-GB" dirty="0"/>
            <a:t>is and recreating some of her most famous work.</a:t>
          </a:r>
          <a:endParaRPr lang="en-US" dirty="0"/>
        </a:p>
      </dgm:t>
    </dgm:pt>
    <dgm:pt modelId="{8BA7DC02-C1E5-4118-8F54-BDD1F389CE4F}" type="parTrans" cxnId="{5908F441-8954-4780-8534-5128F900366A}">
      <dgm:prSet/>
      <dgm:spPr/>
      <dgm:t>
        <a:bodyPr/>
        <a:lstStyle/>
        <a:p>
          <a:endParaRPr lang="en-US"/>
        </a:p>
      </dgm:t>
    </dgm:pt>
    <dgm:pt modelId="{45E50985-496A-4D7D-AA43-1F12C6007AA5}" type="sibTrans" cxnId="{5908F441-8954-4780-8534-5128F900366A}">
      <dgm:prSet/>
      <dgm:spPr/>
      <dgm:t>
        <a:bodyPr/>
        <a:lstStyle/>
        <a:p>
          <a:endParaRPr lang="en-US"/>
        </a:p>
      </dgm:t>
    </dgm:pt>
    <dgm:pt modelId="{B381BC04-8411-4768-9D06-3286D4E47D41}">
      <dgm:prSet/>
      <dgm:spPr/>
      <dgm:t>
        <a:bodyPr/>
        <a:lstStyle/>
        <a:p>
          <a:r>
            <a:rPr lang="en-GB" dirty="0"/>
            <a:t>I can explain who </a:t>
          </a:r>
          <a:r>
            <a:rPr lang="en-GB" b="0" i="0" dirty="0"/>
            <a:t>Georgia O'Keeffe </a:t>
          </a:r>
          <a:r>
            <a:rPr lang="en-GB" dirty="0"/>
            <a:t>is and why she is famous.</a:t>
          </a:r>
          <a:endParaRPr lang="en-US" dirty="0"/>
        </a:p>
      </dgm:t>
    </dgm:pt>
    <dgm:pt modelId="{941A6B1A-FEEA-4525-A760-5997BF0935CD}" type="parTrans" cxnId="{64CFF5CD-720D-4C08-A25C-DFCC25978BDB}">
      <dgm:prSet/>
      <dgm:spPr/>
      <dgm:t>
        <a:bodyPr/>
        <a:lstStyle/>
        <a:p>
          <a:endParaRPr lang="en-US"/>
        </a:p>
      </dgm:t>
    </dgm:pt>
    <dgm:pt modelId="{27B39F6B-CD36-40F5-9523-A0B35E594329}" type="sibTrans" cxnId="{64CFF5CD-720D-4C08-A25C-DFCC25978BDB}">
      <dgm:prSet/>
      <dgm:spPr/>
      <dgm:t>
        <a:bodyPr/>
        <a:lstStyle/>
        <a:p>
          <a:endParaRPr lang="en-US"/>
        </a:p>
      </dgm:t>
    </dgm:pt>
    <dgm:pt modelId="{D90939CC-5420-4C6D-AB70-A46FCA31FE76}">
      <dgm:prSet/>
      <dgm:spPr/>
      <dgm:t>
        <a:bodyPr/>
        <a:lstStyle/>
        <a:p>
          <a:r>
            <a:rPr lang="en-GB" dirty="0"/>
            <a:t>I can describe some of her famous work.</a:t>
          </a:r>
          <a:endParaRPr lang="en-US" dirty="0"/>
        </a:p>
      </dgm:t>
    </dgm:pt>
    <dgm:pt modelId="{CF0CD7BF-5F3D-45C9-A9B2-7198CC4D8A39}" type="parTrans" cxnId="{DBC49EB1-27E9-43B4-AC4F-FDFA340C1F12}">
      <dgm:prSet/>
      <dgm:spPr/>
      <dgm:t>
        <a:bodyPr/>
        <a:lstStyle/>
        <a:p>
          <a:endParaRPr lang="en-US"/>
        </a:p>
      </dgm:t>
    </dgm:pt>
    <dgm:pt modelId="{60510D68-DC2C-4D5C-AB4C-9BBBFC6EC88A}" type="sibTrans" cxnId="{DBC49EB1-27E9-43B4-AC4F-FDFA340C1F12}">
      <dgm:prSet/>
      <dgm:spPr/>
      <dgm:t>
        <a:bodyPr/>
        <a:lstStyle/>
        <a:p>
          <a:endParaRPr lang="en-US"/>
        </a:p>
      </dgm:t>
    </dgm:pt>
    <dgm:pt modelId="{BF2F0957-84E9-43E3-A497-A29E24F52851}">
      <dgm:prSet/>
      <dgm:spPr/>
      <dgm:t>
        <a:bodyPr/>
        <a:lstStyle/>
        <a:p>
          <a:r>
            <a:rPr lang="en-GB" dirty="0"/>
            <a:t>I can try to recreate a piece of her most famous work.</a:t>
          </a:r>
          <a:endParaRPr lang="en-US" dirty="0"/>
        </a:p>
      </dgm:t>
    </dgm:pt>
    <dgm:pt modelId="{C0441228-0CE1-4D8C-98F7-23DB40284D5C}" type="parTrans" cxnId="{48DFC926-F69E-43DA-9597-3792AAD150B4}">
      <dgm:prSet/>
      <dgm:spPr/>
      <dgm:t>
        <a:bodyPr/>
        <a:lstStyle/>
        <a:p>
          <a:endParaRPr lang="en-US"/>
        </a:p>
      </dgm:t>
    </dgm:pt>
    <dgm:pt modelId="{EBCFE3C5-2125-47CD-98D2-4DED68B07974}" type="sibTrans" cxnId="{48DFC926-F69E-43DA-9597-3792AAD150B4}">
      <dgm:prSet/>
      <dgm:spPr/>
      <dgm:t>
        <a:bodyPr/>
        <a:lstStyle/>
        <a:p>
          <a:endParaRPr lang="en-US"/>
        </a:p>
      </dgm:t>
    </dgm:pt>
    <dgm:pt modelId="{991E7408-0428-4B95-AF0B-EDD6E49B17A8}" type="pres">
      <dgm:prSet presAssocID="{43DF3681-034C-4691-8375-7AF595B95D72}" presName="root" presStyleCnt="0">
        <dgm:presLayoutVars>
          <dgm:dir/>
          <dgm:resizeHandles val="exact"/>
        </dgm:presLayoutVars>
      </dgm:prSet>
      <dgm:spPr/>
    </dgm:pt>
    <dgm:pt modelId="{B5CDC569-C8B6-463D-9834-FF494C67BA9A}" type="pres">
      <dgm:prSet presAssocID="{79019DA4-C474-4C1F-BB3A-04926CB374D6}" presName="compNode" presStyleCnt="0"/>
      <dgm:spPr/>
    </dgm:pt>
    <dgm:pt modelId="{DEF3D4F6-4457-42C9-847B-69F1287F06AF}" type="pres">
      <dgm:prSet presAssocID="{79019DA4-C474-4C1F-BB3A-04926CB374D6}" presName="bgRect" presStyleLbl="bgShp" presStyleIdx="0" presStyleCnt="4"/>
      <dgm:spPr/>
    </dgm:pt>
    <dgm:pt modelId="{13DFA8C7-E4B1-473E-B503-C0F40C9090A4}" type="pres">
      <dgm:prSet presAssocID="{79019DA4-C474-4C1F-BB3A-04926CB374D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286100B6-9348-443E-9A8A-0450BE9B98A9}" type="pres">
      <dgm:prSet presAssocID="{79019DA4-C474-4C1F-BB3A-04926CB374D6}" presName="spaceRect" presStyleCnt="0"/>
      <dgm:spPr/>
    </dgm:pt>
    <dgm:pt modelId="{B6D3D3F3-5327-497B-90FC-82531BF47E4B}" type="pres">
      <dgm:prSet presAssocID="{79019DA4-C474-4C1F-BB3A-04926CB374D6}" presName="parTx" presStyleLbl="revTx" presStyleIdx="0" presStyleCnt="4">
        <dgm:presLayoutVars>
          <dgm:chMax val="0"/>
          <dgm:chPref val="0"/>
        </dgm:presLayoutVars>
      </dgm:prSet>
      <dgm:spPr/>
    </dgm:pt>
    <dgm:pt modelId="{FBF61B63-D36E-49D9-8B11-E4451D090455}" type="pres">
      <dgm:prSet presAssocID="{45E50985-496A-4D7D-AA43-1F12C6007AA5}" presName="sibTrans" presStyleCnt="0"/>
      <dgm:spPr/>
    </dgm:pt>
    <dgm:pt modelId="{C7478279-A656-4CF3-8AD6-0574C7125E4E}" type="pres">
      <dgm:prSet presAssocID="{B381BC04-8411-4768-9D06-3286D4E47D41}" presName="compNode" presStyleCnt="0"/>
      <dgm:spPr/>
    </dgm:pt>
    <dgm:pt modelId="{5E0D6488-ACDB-47C1-A86D-2D66E3502723}" type="pres">
      <dgm:prSet presAssocID="{B381BC04-8411-4768-9D06-3286D4E47D41}" presName="bgRect" presStyleLbl="bgShp" presStyleIdx="1" presStyleCnt="4"/>
      <dgm:spPr/>
    </dgm:pt>
    <dgm:pt modelId="{EAB0A804-C23F-4F66-825D-FA1A8AFFEBF8}" type="pres">
      <dgm:prSet presAssocID="{B381BC04-8411-4768-9D06-3286D4E47D4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7946568C-C416-4BA6-BB22-28DADC8F2040}" type="pres">
      <dgm:prSet presAssocID="{B381BC04-8411-4768-9D06-3286D4E47D41}" presName="spaceRect" presStyleCnt="0"/>
      <dgm:spPr/>
    </dgm:pt>
    <dgm:pt modelId="{2DABA5CE-DB61-4B99-B73C-0077B989D206}" type="pres">
      <dgm:prSet presAssocID="{B381BC04-8411-4768-9D06-3286D4E47D41}" presName="parTx" presStyleLbl="revTx" presStyleIdx="1" presStyleCnt="4">
        <dgm:presLayoutVars>
          <dgm:chMax val="0"/>
          <dgm:chPref val="0"/>
        </dgm:presLayoutVars>
      </dgm:prSet>
      <dgm:spPr/>
    </dgm:pt>
    <dgm:pt modelId="{32368FDF-1DBA-436E-8FAD-FA0E77C4846E}" type="pres">
      <dgm:prSet presAssocID="{27B39F6B-CD36-40F5-9523-A0B35E594329}" presName="sibTrans" presStyleCnt="0"/>
      <dgm:spPr/>
    </dgm:pt>
    <dgm:pt modelId="{70E6383C-44F1-425C-A66A-E650DF126352}" type="pres">
      <dgm:prSet presAssocID="{D90939CC-5420-4C6D-AB70-A46FCA31FE76}" presName="compNode" presStyleCnt="0"/>
      <dgm:spPr/>
    </dgm:pt>
    <dgm:pt modelId="{7208A4E8-DCDC-4A22-8604-949CAAE45215}" type="pres">
      <dgm:prSet presAssocID="{D90939CC-5420-4C6D-AB70-A46FCA31FE76}" presName="bgRect" presStyleLbl="bgShp" presStyleIdx="2" presStyleCnt="4"/>
      <dgm:spPr/>
    </dgm:pt>
    <dgm:pt modelId="{80A6D78D-20BA-400C-9A3F-8161A0259970}" type="pres">
      <dgm:prSet presAssocID="{D90939CC-5420-4C6D-AB70-A46FCA31FE7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oker Hat"/>
        </a:ext>
      </dgm:extLst>
    </dgm:pt>
    <dgm:pt modelId="{85EE4A77-14E7-4846-8AE6-79661F9895FD}" type="pres">
      <dgm:prSet presAssocID="{D90939CC-5420-4C6D-AB70-A46FCA31FE76}" presName="spaceRect" presStyleCnt="0"/>
      <dgm:spPr/>
    </dgm:pt>
    <dgm:pt modelId="{4A04C1D8-3231-4B0D-A589-5820B2ADA599}" type="pres">
      <dgm:prSet presAssocID="{D90939CC-5420-4C6D-AB70-A46FCA31FE76}" presName="parTx" presStyleLbl="revTx" presStyleIdx="2" presStyleCnt="4">
        <dgm:presLayoutVars>
          <dgm:chMax val="0"/>
          <dgm:chPref val="0"/>
        </dgm:presLayoutVars>
      </dgm:prSet>
      <dgm:spPr/>
    </dgm:pt>
    <dgm:pt modelId="{24B427FA-1BF0-4521-997F-D3E3D5372E12}" type="pres">
      <dgm:prSet presAssocID="{60510D68-DC2C-4D5C-AB4C-9BBBFC6EC88A}" presName="sibTrans" presStyleCnt="0"/>
      <dgm:spPr/>
    </dgm:pt>
    <dgm:pt modelId="{18C2F518-DCD3-44FC-9066-D614061BFB1F}" type="pres">
      <dgm:prSet presAssocID="{BF2F0957-84E9-43E3-A497-A29E24F52851}" presName="compNode" presStyleCnt="0"/>
      <dgm:spPr/>
    </dgm:pt>
    <dgm:pt modelId="{6A4B52D7-ECE1-4D26-A2FA-3FF00BCA3D07}" type="pres">
      <dgm:prSet presAssocID="{BF2F0957-84E9-43E3-A497-A29E24F52851}" presName="bgRect" presStyleLbl="bgShp" presStyleIdx="3" presStyleCnt="4"/>
      <dgm:spPr/>
    </dgm:pt>
    <dgm:pt modelId="{7FEAD179-800A-4901-83C4-41987CF88B94}" type="pres">
      <dgm:prSet presAssocID="{BF2F0957-84E9-43E3-A497-A29E24F5285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ll paint brush"/>
        </a:ext>
      </dgm:extLst>
    </dgm:pt>
    <dgm:pt modelId="{DBB39921-48CF-4EA8-8920-C1FE1EF62275}" type="pres">
      <dgm:prSet presAssocID="{BF2F0957-84E9-43E3-A497-A29E24F52851}" presName="spaceRect" presStyleCnt="0"/>
      <dgm:spPr/>
    </dgm:pt>
    <dgm:pt modelId="{087BDEC2-085D-45A2-B39E-BD59680A0ABA}" type="pres">
      <dgm:prSet presAssocID="{BF2F0957-84E9-43E3-A497-A29E24F5285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8DFC926-F69E-43DA-9597-3792AAD150B4}" srcId="{43DF3681-034C-4691-8375-7AF595B95D72}" destId="{BF2F0957-84E9-43E3-A497-A29E24F52851}" srcOrd="3" destOrd="0" parTransId="{C0441228-0CE1-4D8C-98F7-23DB40284D5C}" sibTransId="{EBCFE3C5-2125-47CD-98D2-4DED68B07974}"/>
    <dgm:cxn modelId="{41B79F33-C859-4A56-BC95-8AEFE001CBBA}" type="presOf" srcId="{D90939CC-5420-4C6D-AB70-A46FCA31FE76}" destId="{4A04C1D8-3231-4B0D-A589-5820B2ADA599}" srcOrd="0" destOrd="0" presId="urn:microsoft.com/office/officeart/2018/2/layout/IconVerticalSolidList"/>
    <dgm:cxn modelId="{26958C3A-CFEB-4C5F-9878-4711418CF9A6}" type="presOf" srcId="{B381BC04-8411-4768-9D06-3286D4E47D41}" destId="{2DABA5CE-DB61-4B99-B73C-0077B989D206}" srcOrd="0" destOrd="0" presId="urn:microsoft.com/office/officeart/2018/2/layout/IconVerticalSolidList"/>
    <dgm:cxn modelId="{5908F441-8954-4780-8534-5128F900366A}" srcId="{43DF3681-034C-4691-8375-7AF595B95D72}" destId="{79019DA4-C474-4C1F-BB3A-04926CB374D6}" srcOrd="0" destOrd="0" parTransId="{8BA7DC02-C1E5-4118-8F54-BDD1F389CE4F}" sibTransId="{45E50985-496A-4D7D-AA43-1F12C6007AA5}"/>
    <dgm:cxn modelId="{6D3ED06C-9BE8-4A8C-9093-82B1BFED6337}" type="presOf" srcId="{BF2F0957-84E9-43E3-A497-A29E24F52851}" destId="{087BDEC2-085D-45A2-B39E-BD59680A0ABA}" srcOrd="0" destOrd="0" presId="urn:microsoft.com/office/officeart/2018/2/layout/IconVerticalSolidList"/>
    <dgm:cxn modelId="{0D53CA51-7AFE-4190-A83F-5404762BE982}" type="presOf" srcId="{79019DA4-C474-4C1F-BB3A-04926CB374D6}" destId="{B6D3D3F3-5327-497B-90FC-82531BF47E4B}" srcOrd="0" destOrd="0" presId="urn:microsoft.com/office/officeart/2018/2/layout/IconVerticalSolidList"/>
    <dgm:cxn modelId="{176FE995-63C5-4E01-8B83-7385B9308D51}" type="presOf" srcId="{43DF3681-034C-4691-8375-7AF595B95D72}" destId="{991E7408-0428-4B95-AF0B-EDD6E49B17A8}" srcOrd="0" destOrd="0" presId="urn:microsoft.com/office/officeart/2018/2/layout/IconVerticalSolidList"/>
    <dgm:cxn modelId="{DBC49EB1-27E9-43B4-AC4F-FDFA340C1F12}" srcId="{43DF3681-034C-4691-8375-7AF595B95D72}" destId="{D90939CC-5420-4C6D-AB70-A46FCA31FE76}" srcOrd="2" destOrd="0" parTransId="{CF0CD7BF-5F3D-45C9-A9B2-7198CC4D8A39}" sibTransId="{60510D68-DC2C-4D5C-AB4C-9BBBFC6EC88A}"/>
    <dgm:cxn modelId="{64CFF5CD-720D-4C08-A25C-DFCC25978BDB}" srcId="{43DF3681-034C-4691-8375-7AF595B95D72}" destId="{B381BC04-8411-4768-9D06-3286D4E47D41}" srcOrd="1" destOrd="0" parTransId="{941A6B1A-FEEA-4525-A760-5997BF0935CD}" sibTransId="{27B39F6B-CD36-40F5-9523-A0B35E594329}"/>
    <dgm:cxn modelId="{BA9A1340-26D4-430A-B12A-5052892A3CF1}" type="presParOf" srcId="{991E7408-0428-4B95-AF0B-EDD6E49B17A8}" destId="{B5CDC569-C8B6-463D-9834-FF494C67BA9A}" srcOrd="0" destOrd="0" presId="urn:microsoft.com/office/officeart/2018/2/layout/IconVerticalSolidList"/>
    <dgm:cxn modelId="{63DBA116-F5CD-4685-BAE6-3368D3195F87}" type="presParOf" srcId="{B5CDC569-C8B6-463D-9834-FF494C67BA9A}" destId="{DEF3D4F6-4457-42C9-847B-69F1287F06AF}" srcOrd="0" destOrd="0" presId="urn:microsoft.com/office/officeart/2018/2/layout/IconVerticalSolidList"/>
    <dgm:cxn modelId="{B443F9E5-7DBD-4E9C-B508-39EB1E9ED765}" type="presParOf" srcId="{B5CDC569-C8B6-463D-9834-FF494C67BA9A}" destId="{13DFA8C7-E4B1-473E-B503-C0F40C9090A4}" srcOrd="1" destOrd="0" presId="urn:microsoft.com/office/officeart/2018/2/layout/IconVerticalSolidList"/>
    <dgm:cxn modelId="{5FD45C5B-E677-4F67-8114-D70805548BC1}" type="presParOf" srcId="{B5CDC569-C8B6-463D-9834-FF494C67BA9A}" destId="{286100B6-9348-443E-9A8A-0450BE9B98A9}" srcOrd="2" destOrd="0" presId="urn:microsoft.com/office/officeart/2018/2/layout/IconVerticalSolidList"/>
    <dgm:cxn modelId="{14589E11-E5B2-41DD-ABE6-15DDEA3F336D}" type="presParOf" srcId="{B5CDC569-C8B6-463D-9834-FF494C67BA9A}" destId="{B6D3D3F3-5327-497B-90FC-82531BF47E4B}" srcOrd="3" destOrd="0" presId="urn:microsoft.com/office/officeart/2018/2/layout/IconVerticalSolidList"/>
    <dgm:cxn modelId="{3F19F06D-2E08-4ED2-9144-617FCD59E53A}" type="presParOf" srcId="{991E7408-0428-4B95-AF0B-EDD6E49B17A8}" destId="{FBF61B63-D36E-49D9-8B11-E4451D090455}" srcOrd="1" destOrd="0" presId="urn:microsoft.com/office/officeart/2018/2/layout/IconVerticalSolidList"/>
    <dgm:cxn modelId="{FE47858A-5CB7-47B1-89F2-83DD458552AA}" type="presParOf" srcId="{991E7408-0428-4B95-AF0B-EDD6E49B17A8}" destId="{C7478279-A656-4CF3-8AD6-0574C7125E4E}" srcOrd="2" destOrd="0" presId="urn:microsoft.com/office/officeart/2018/2/layout/IconVerticalSolidList"/>
    <dgm:cxn modelId="{EE5D2402-526B-45AA-950B-9C67C7AB9211}" type="presParOf" srcId="{C7478279-A656-4CF3-8AD6-0574C7125E4E}" destId="{5E0D6488-ACDB-47C1-A86D-2D66E3502723}" srcOrd="0" destOrd="0" presId="urn:microsoft.com/office/officeart/2018/2/layout/IconVerticalSolidList"/>
    <dgm:cxn modelId="{03DFC45E-C7BA-417F-BA74-DD156B799AF1}" type="presParOf" srcId="{C7478279-A656-4CF3-8AD6-0574C7125E4E}" destId="{EAB0A804-C23F-4F66-825D-FA1A8AFFEBF8}" srcOrd="1" destOrd="0" presId="urn:microsoft.com/office/officeart/2018/2/layout/IconVerticalSolidList"/>
    <dgm:cxn modelId="{0C07475C-B02F-4B7C-86FB-AFA6B32389FA}" type="presParOf" srcId="{C7478279-A656-4CF3-8AD6-0574C7125E4E}" destId="{7946568C-C416-4BA6-BB22-28DADC8F2040}" srcOrd="2" destOrd="0" presId="urn:microsoft.com/office/officeart/2018/2/layout/IconVerticalSolidList"/>
    <dgm:cxn modelId="{24B43C20-5147-4EE0-9FB1-3A78FE306D9D}" type="presParOf" srcId="{C7478279-A656-4CF3-8AD6-0574C7125E4E}" destId="{2DABA5CE-DB61-4B99-B73C-0077B989D206}" srcOrd="3" destOrd="0" presId="urn:microsoft.com/office/officeart/2018/2/layout/IconVerticalSolidList"/>
    <dgm:cxn modelId="{F8FA70A8-C356-4410-911E-B798AD4757BD}" type="presParOf" srcId="{991E7408-0428-4B95-AF0B-EDD6E49B17A8}" destId="{32368FDF-1DBA-436E-8FAD-FA0E77C4846E}" srcOrd="3" destOrd="0" presId="urn:microsoft.com/office/officeart/2018/2/layout/IconVerticalSolidList"/>
    <dgm:cxn modelId="{381686B4-2338-4B05-A6F6-C03D2913C6FC}" type="presParOf" srcId="{991E7408-0428-4B95-AF0B-EDD6E49B17A8}" destId="{70E6383C-44F1-425C-A66A-E650DF126352}" srcOrd="4" destOrd="0" presId="urn:microsoft.com/office/officeart/2018/2/layout/IconVerticalSolidList"/>
    <dgm:cxn modelId="{DF0F0C83-A91C-48F2-BE56-F419D4914B98}" type="presParOf" srcId="{70E6383C-44F1-425C-A66A-E650DF126352}" destId="{7208A4E8-DCDC-4A22-8604-949CAAE45215}" srcOrd="0" destOrd="0" presId="urn:microsoft.com/office/officeart/2018/2/layout/IconVerticalSolidList"/>
    <dgm:cxn modelId="{BF90F054-09E7-4D1E-AF01-3F419CD8C284}" type="presParOf" srcId="{70E6383C-44F1-425C-A66A-E650DF126352}" destId="{80A6D78D-20BA-400C-9A3F-8161A0259970}" srcOrd="1" destOrd="0" presId="urn:microsoft.com/office/officeart/2018/2/layout/IconVerticalSolidList"/>
    <dgm:cxn modelId="{E31878AA-9DC5-49FE-83AF-5C7ABE428717}" type="presParOf" srcId="{70E6383C-44F1-425C-A66A-E650DF126352}" destId="{85EE4A77-14E7-4846-8AE6-79661F9895FD}" srcOrd="2" destOrd="0" presId="urn:microsoft.com/office/officeart/2018/2/layout/IconVerticalSolidList"/>
    <dgm:cxn modelId="{AFA6A59A-6610-4748-949E-E4A8CAEB45EF}" type="presParOf" srcId="{70E6383C-44F1-425C-A66A-E650DF126352}" destId="{4A04C1D8-3231-4B0D-A589-5820B2ADA599}" srcOrd="3" destOrd="0" presId="urn:microsoft.com/office/officeart/2018/2/layout/IconVerticalSolidList"/>
    <dgm:cxn modelId="{6AE44D40-0EDA-4942-BE9D-B5BB45FAE953}" type="presParOf" srcId="{991E7408-0428-4B95-AF0B-EDD6E49B17A8}" destId="{24B427FA-1BF0-4521-997F-D3E3D5372E12}" srcOrd="5" destOrd="0" presId="urn:microsoft.com/office/officeart/2018/2/layout/IconVerticalSolidList"/>
    <dgm:cxn modelId="{8873AAD3-9475-4605-A2FE-7C75D39ED1CF}" type="presParOf" srcId="{991E7408-0428-4B95-AF0B-EDD6E49B17A8}" destId="{18C2F518-DCD3-44FC-9066-D614061BFB1F}" srcOrd="6" destOrd="0" presId="urn:microsoft.com/office/officeart/2018/2/layout/IconVerticalSolidList"/>
    <dgm:cxn modelId="{B3B78EC7-A63D-41A9-9500-25434ABC3DB3}" type="presParOf" srcId="{18C2F518-DCD3-44FC-9066-D614061BFB1F}" destId="{6A4B52D7-ECE1-4D26-A2FA-3FF00BCA3D07}" srcOrd="0" destOrd="0" presId="urn:microsoft.com/office/officeart/2018/2/layout/IconVerticalSolidList"/>
    <dgm:cxn modelId="{CFA5E687-CC32-46E0-A80E-B3B676BDB506}" type="presParOf" srcId="{18C2F518-DCD3-44FC-9066-D614061BFB1F}" destId="{7FEAD179-800A-4901-83C4-41987CF88B94}" srcOrd="1" destOrd="0" presId="urn:microsoft.com/office/officeart/2018/2/layout/IconVerticalSolidList"/>
    <dgm:cxn modelId="{02504C99-EF48-4AE7-9521-9C2606473BA9}" type="presParOf" srcId="{18C2F518-DCD3-44FC-9066-D614061BFB1F}" destId="{DBB39921-48CF-4EA8-8920-C1FE1EF62275}" srcOrd="2" destOrd="0" presId="urn:microsoft.com/office/officeart/2018/2/layout/IconVerticalSolidList"/>
    <dgm:cxn modelId="{12DE9108-182D-4005-9409-A17891772139}" type="presParOf" srcId="{18C2F518-DCD3-44FC-9066-D614061BFB1F}" destId="{087BDEC2-085D-45A2-B39E-BD59680A0AB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3D4F6-4457-42C9-847B-69F1287F06AF}">
      <dsp:nvSpPr>
        <dsp:cNvPr id="0" name=""/>
        <dsp:cNvSpPr/>
      </dsp:nvSpPr>
      <dsp:spPr>
        <a:xfrm>
          <a:off x="0" y="2472"/>
          <a:ext cx="7084788" cy="12532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DFA8C7-E4B1-473E-B503-C0F40C9090A4}">
      <dsp:nvSpPr>
        <dsp:cNvPr id="0" name=""/>
        <dsp:cNvSpPr/>
      </dsp:nvSpPr>
      <dsp:spPr>
        <a:xfrm>
          <a:off x="379115" y="284459"/>
          <a:ext cx="689301" cy="6893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D3D3F3-5327-497B-90FC-82531BF47E4B}">
      <dsp:nvSpPr>
        <dsp:cNvPr id="0" name=""/>
        <dsp:cNvSpPr/>
      </dsp:nvSpPr>
      <dsp:spPr>
        <a:xfrm>
          <a:off x="1447532" y="2472"/>
          <a:ext cx="5637255" cy="1253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638" tIns="132638" rIns="132638" bIns="13263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We are learning who </a:t>
          </a:r>
          <a:r>
            <a:rPr lang="en-GB" sz="2200" b="0" i="0" kern="1200" dirty="0"/>
            <a:t>Georgia O'Keeffe </a:t>
          </a:r>
          <a:r>
            <a:rPr lang="en-GB" sz="2200" kern="1200" dirty="0"/>
            <a:t>is and recreating some of her most famous work.</a:t>
          </a:r>
          <a:endParaRPr lang="en-US" sz="2200" kern="1200" dirty="0"/>
        </a:p>
      </dsp:txBody>
      <dsp:txXfrm>
        <a:off x="1447532" y="2472"/>
        <a:ext cx="5637255" cy="1253275"/>
      </dsp:txXfrm>
    </dsp:sp>
    <dsp:sp modelId="{5E0D6488-ACDB-47C1-A86D-2D66E3502723}">
      <dsp:nvSpPr>
        <dsp:cNvPr id="0" name=""/>
        <dsp:cNvSpPr/>
      </dsp:nvSpPr>
      <dsp:spPr>
        <a:xfrm>
          <a:off x="0" y="1569066"/>
          <a:ext cx="7084788" cy="12532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B0A804-C23F-4F66-825D-FA1A8AFFEBF8}">
      <dsp:nvSpPr>
        <dsp:cNvPr id="0" name=""/>
        <dsp:cNvSpPr/>
      </dsp:nvSpPr>
      <dsp:spPr>
        <a:xfrm>
          <a:off x="379115" y="1851053"/>
          <a:ext cx="689301" cy="6893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BA5CE-DB61-4B99-B73C-0077B989D206}">
      <dsp:nvSpPr>
        <dsp:cNvPr id="0" name=""/>
        <dsp:cNvSpPr/>
      </dsp:nvSpPr>
      <dsp:spPr>
        <a:xfrm>
          <a:off x="1447532" y="1569066"/>
          <a:ext cx="5637255" cy="1253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638" tIns="132638" rIns="132638" bIns="13263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I can explain who </a:t>
          </a:r>
          <a:r>
            <a:rPr lang="en-GB" sz="2200" b="0" i="0" kern="1200" dirty="0"/>
            <a:t>Georgia O'Keeffe </a:t>
          </a:r>
          <a:r>
            <a:rPr lang="en-GB" sz="2200" kern="1200" dirty="0"/>
            <a:t>is and why she is famous.</a:t>
          </a:r>
          <a:endParaRPr lang="en-US" sz="2200" kern="1200" dirty="0"/>
        </a:p>
      </dsp:txBody>
      <dsp:txXfrm>
        <a:off x="1447532" y="1569066"/>
        <a:ext cx="5637255" cy="1253275"/>
      </dsp:txXfrm>
    </dsp:sp>
    <dsp:sp modelId="{7208A4E8-DCDC-4A22-8604-949CAAE45215}">
      <dsp:nvSpPr>
        <dsp:cNvPr id="0" name=""/>
        <dsp:cNvSpPr/>
      </dsp:nvSpPr>
      <dsp:spPr>
        <a:xfrm>
          <a:off x="0" y="3135660"/>
          <a:ext cx="7084788" cy="12532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A6D78D-20BA-400C-9A3F-8161A0259970}">
      <dsp:nvSpPr>
        <dsp:cNvPr id="0" name=""/>
        <dsp:cNvSpPr/>
      </dsp:nvSpPr>
      <dsp:spPr>
        <a:xfrm>
          <a:off x="379115" y="3417647"/>
          <a:ext cx="689301" cy="6893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04C1D8-3231-4B0D-A589-5820B2ADA599}">
      <dsp:nvSpPr>
        <dsp:cNvPr id="0" name=""/>
        <dsp:cNvSpPr/>
      </dsp:nvSpPr>
      <dsp:spPr>
        <a:xfrm>
          <a:off x="1447532" y="3135660"/>
          <a:ext cx="5637255" cy="1253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638" tIns="132638" rIns="132638" bIns="13263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I can describe some of her famous work.</a:t>
          </a:r>
          <a:endParaRPr lang="en-US" sz="2200" kern="1200" dirty="0"/>
        </a:p>
      </dsp:txBody>
      <dsp:txXfrm>
        <a:off x="1447532" y="3135660"/>
        <a:ext cx="5637255" cy="1253275"/>
      </dsp:txXfrm>
    </dsp:sp>
    <dsp:sp modelId="{6A4B52D7-ECE1-4D26-A2FA-3FF00BCA3D07}">
      <dsp:nvSpPr>
        <dsp:cNvPr id="0" name=""/>
        <dsp:cNvSpPr/>
      </dsp:nvSpPr>
      <dsp:spPr>
        <a:xfrm>
          <a:off x="0" y="4702254"/>
          <a:ext cx="7084788" cy="12532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EAD179-800A-4901-83C4-41987CF88B94}">
      <dsp:nvSpPr>
        <dsp:cNvPr id="0" name=""/>
        <dsp:cNvSpPr/>
      </dsp:nvSpPr>
      <dsp:spPr>
        <a:xfrm>
          <a:off x="379115" y="4984241"/>
          <a:ext cx="689301" cy="68930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BDEC2-085D-45A2-B39E-BD59680A0ABA}">
      <dsp:nvSpPr>
        <dsp:cNvPr id="0" name=""/>
        <dsp:cNvSpPr/>
      </dsp:nvSpPr>
      <dsp:spPr>
        <a:xfrm>
          <a:off x="1447532" y="4702254"/>
          <a:ext cx="5637255" cy="1253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638" tIns="132638" rIns="132638" bIns="13263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I can try to recreate a piece of her most famous work.</a:t>
          </a:r>
          <a:endParaRPr lang="en-US" sz="2200" kern="1200" dirty="0"/>
        </a:p>
      </dsp:txBody>
      <dsp:txXfrm>
        <a:off x="1447532" y="4702254"/>
        <a:ext cx="5637255" cy="1253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21818-E75A-458F-AC5B-0E9A2C76B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6" y="448056"/>
            <a:ext cx="11292840" cy="3401568"/>
          </a:xfrm>
        </p:spPr>
        <p:txBody>
          <a:bodyPr anchor="b">
            <a:normAutofit/>
          </a:bodyPr>
          <a:lstStyle>
            <a:lvl1pPr algn="l">
              <a:defRPr sz="6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E64DE-978B-4F95-BB3C-D027D8008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6CC717-08C5-4F3E-B8AA-BA93C8755982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96B5700-AA45-4E20-8BE5-276204113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/>
              <a:t>Sample Footer 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5B7199-CC00-4D38-8B48-F8A539112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6BC76EC-3453-4CE0-A71D-BD2194075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Thursday, March 4,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6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33FC-38A1-463C-BF3D-0D99784E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FD076A-A004-4560-A43B-028624E20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8056" y="1956816"/>
            <a:ext cx="11301984" cy="3995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FBA60-9309-4F2A-9FA9-305C4AFBEC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3CF612A-4CB0-4F57-9A87-F049CECB184D}" type="datetime2">
              <a:rPr lang="en-US" smtClean="0"/>
              <a:t>Thursday, March 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BF451-928F-4E55-8A76-111D0E211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EC161-BA80-4E93-AEB1-B61E38C0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29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44E3E-5EFE-4FCB-86A2-5E20CC6525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232136" y="448056"/>
            <a:ext cx="1581912" cy="5504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5005E-2E0C-4200-BF29-1135A35EE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8912" y="438912"/>
            <a:ext cx="9436608" cy="5504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BBBED-3B21-4271-BC0F-BBA258B5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F397F40-C8F7-4897-A6B8-241042F913A9}" type="datetime2">
              <a:rPr lang="en-US" smtClean="0"/>
              <a:t>Thursday, March 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9CED5-56F3-4943-8143-918F7A86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87180-7248-4741-8E3B-9AAFB414D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2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7685-BDD9-488F-B082-33592E0F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CB5FF-7FB5-4B8A-BF1C-48765D40B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735200"/>
            <a:ext cx="11293200" cy="3783013"/>
          </a:xfrm>
        </p:spPr>
        <p:txBody>
          <a:bodyPr wrap="square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A03860-F8F0-4186-B5D0-72C935B2C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/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B9D802-9E36-42DA-B6CA-6C937CBE8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227B5A7-BF66-4C50-9DAD-A24070310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Thursday, March 4,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82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2B8D-DB20-44D1-84BC-F7668591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448056"/>
            <a:ext cx="11311128" cy="3401568"/>
          </a:xfrm>
        </p:spPr>
        <p:txBody>
          <a:bodyPr anchor="b">
            <a:norm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4C298-618E-4642-8F2B-8DD253ED5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3ECD5-2EEA-457B-9C93-36F8AF368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10EDCA73-0A86-4195-A787-75037827079D}" type="datetime2">
              <a:rPr lang="en-US" smtClean="0"/>
              <a:t>Thursday, March 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A15D4-F172-4025-9290-C8F5D419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6CD73-9984-4E1D-BD74-37115C1F4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9FAD47-5E44-4EE5-A422-A77593F8F3A3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453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74E41-AB27-418C-AA9E-8F863DDE3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9E10A-E18D-4122-A71B-0A22F695E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056" y="1735200"/>
            <a:ext cx="5431536" cy="4214750"/>
          </a:xfrm>
        </p:spPr>
        <p:txBody>
          <a:bodyPr/>
          <a:lstStyle>
            <a:lvl1pPr marL="450000">
              <a:defRPr/>
            </a:lvl1pPr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25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B980D-2720-431B-88C8-4D837023B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1735200"/>
            <a:ext cx="5431536" cy="4214750"/>
          </a:xfrm>
        </p:spPr>
        <p:txBody>
          <a:bodyPr/>
          <a:lstStyle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43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EB211-F6F7-4C53-B25F-F1EBF7A8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3C75374-B296-498E-A935-80631EA9020D}" type="datetime2">
              <a:rPr lang="en-US" smtClean="0"/>
              <a:t>Thursday, March 4,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A830D-482E-415E-B855-D561B94BD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FB2AC-9F49-4D35-8C5E-ECECC6B13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21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25D59-DC0A-4295-8714-902B54B9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1141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A33E2-E7AE-4E37-9DF1-69697E45D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E79D5-E651-4B82-AFAA-DE6E16AC3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056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91196-F771-42C3-A726-A4ECF561F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360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6BA18-D373-4B5F-B812-5D5E4C2378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9360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95D0EB-9F99-4C95-ADA6-AC6B493C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B098B728-214A-4ABC-8432-5B3A5A66A987}" type="datetime2">
              <a:rPr lang="en-US" smtClean="0"/>
              <a:t>Thursday, March 4,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EB69A9-1E48-4683-8873-D888C39E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7E419C-3010-4562-BA4B-ECBC2DBE6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9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58066-A255-4886-A4B0-2AC829A7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5559552"/>
          </a:xfrm>
        </p:spPr>
        <p:txBody>
          <a:bodyPr wrap="square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8D80A-6560-46E3-AF30-9CEC54EA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015F02D0-6806-43AF-9888-2359BF40C204}" type="datetime2">
              <a:rPr lang="en-US" smtClean="0"/>
              <a:t>Thursday, March 4,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673C2-FB1E-46F5-8CFB-93B9DB807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E2120-410F-4382-81AB-37F161F7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6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802222-E41B-48E7-BF06-5C5509D6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EE14D2D-B1AF-4197-82D6-FC1F8BD05681}" type="datetime2">
              <a:rPr lang="en-US" smtClean="0"/>
              <a:t>Thursday, March 4,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A636E3-B721-46E8-882F-C123530F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C1178-3E0E-449A-B799-009C04C06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35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3392-4FF4-4922-A14E-8AA23A9BD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FB38E-5055-4C9B-9A3B-A7B3A4887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832" y="393192"/>
            <a:ext cx="7379208" cy="555955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EC2DB-2ED3-408C-BFF2-F413C9D8F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3550"/>
            <a:ext cx="3447288" cy="421919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74FDF-3000-4B2C-AC88-8CE34D6805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98771CEB-9838-4245-91B8-EFBAFE2D8B44}" type="datetime2">
              <a:rPr lang="en-US" smtClean="0"/>
              <a:t>Thursday, March 4,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0B7F4-5B8C-49BD-9BDA-FCBD13E2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2BC00-0803-4A53-8657-91CE0DB8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93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C2A98-C272-40D9-B75A-77A3D586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D50DAC-9AC3-4A9A-91B7-6C95E43625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0832" y="441324"/>
            <a:ext cx="7373112" cy="55114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21B04-C243-49A9-B5D3-483379290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5200"/>
            <a:ext cx="3447288" cy="42147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E949C-DD35-44F6-B45A-35134D7E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1D3F6BF-A585-41F8-88DF-7E5D069F892A}" type="datetime2">
              <a:rPr lang="en-US" smtClean="0"/>
              <a:t>Thursday, March 4,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70102-4B8E-4FEC-9BB7-97FDC1EA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693AF-08A9-4388-A9B8-174D5395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10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DBCE8-F60C-4E3A-83C0-BDE8DD2DE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1984" cy="1141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BC57F-72F2-48BC-B1EE-1F2C6155D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33550"/>
            <a:ext cx="11293200" cy="3783013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FBC45-A4BC-4EE5-82B1-8BC791225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E1300-1995-409E-B058-59180872B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39030E9-7F3B-403F-96B2-7C2C627C3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Thursday, March 4,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60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0000" indent="-448056" algn="l" defTabSz="914400" rtl="0" eaLnBrk="1" latinLnBrk="0" hangingPunct="1">
        <a:lnSpc>
          <a:spcPct val="140000"/>
        </a:lnSpc>
        <a:spcBef>
          <a:spcPts val="10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1pPr>
      <a:lvl2pPr marL="90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2pPr>
      <a:lvl3pPr marL="135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3pPr>
      <a:lvl4pPr marL="180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4pPr>
      <a:lvl5pPr marL="225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georgiaokeeffe.net/the-horse-skull-on-blue.jsp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s-bBf8PoCg?feature=oembed" TargetMode="External"/><Relationship Id="rId4" Type="http://schemas.openxmlformats.org/officeDocument/2006/relationships/hyperlink" Target="https://www.youtube.com/watch?v=rs-bBf8PoC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yRzUii-pSc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yRzUii-pSc?feature=oembed" TargetMode="Externa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3FFzPu97lo?feature=oembed" TargetMode="External"/><Relationship Id="rId4" Type="http://schemas.openxmlformats.org/officeDocument/2006/relationships/hyperlink" Target="https://www.youtube.com/watch?v=v3FFzPu97lo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georgiaokeeffe.net/paintings.js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georgiaokeeffe.net/paintings.jsp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georgiaokeeffe.net/autumn-leaves.js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2E5B6AE-5EFE-45F0-A2AE-ED771CA3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3A8F31-22BB-4FDD-80B9-2D23DE885D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5" y="662400"/>
            <a:ext cx="11293200" cy="1000800"/>
          </a:xfrm>
        </p:spPr>
        <p:txBody>
          <a:bodyPr anchor="ctr">
            <a:normAutofit/>
          </a:bodyPr>
          <a:lstStyle/>
          <a:p>
            <a:r>
              <a:rPr lang="en-GB" b="0" i="0" dirty="0">
                <a:effectLst/>
                <a:latin typeface="Google Sans"/>
              </a:rPr>
              <a:t>Georgia O'Keeffe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8F3A67-A77E-49C3-BEC4-D1E18D6BAF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5" y="1652400"/>
            <a:ext cx="11293200" cy="984885"/>
          </a:xfrm>
        </p:spPr>
        <p:txBody>
          <a:bodyPr anchor="ctr">
            <a:normAutofit fontScale="92500" lnSpcReduction="10000"/>
          </a:bodyPr>
          <a:lstStyle/>
          <a:p>
            <a:endParaRPr lang="en-GB" sz="6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55B435-D9F3-4A31-B89E-36741390D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450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bstract background of 3D colorful bars">
            <a:extLst>
              <a:ext uri="{FF2B5EF4-FFF2-40B4-BE49-F238E27FC236}">
                <a16:creationId xmlns:a16="http://schemas.microsoft.com/office/drawing/2014/main" id="{FDDFCECF-8C42-4DEE-BE14-702CDA97FC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648" b="20445"/>
          <a:stretch/>
        </p:blipFill>
        <p:spPr>
          <a:xfrm>
            <a:off x="20" y="2959198"/>
            <a:ext cx="12191980" cy="389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42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93E905E4-EF0C-4890-85FA-2CF6EEF55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CA2FD-2C7C-4628-BC19-1040179F6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52432" cy="860400"/>
          </a:xfrm>
        </p:spPr>
        <p:txBody>
          <a:bodyPr anchor="b">
            <a:normAutofit/>
          </a:bodyPr>
          <a:lstStyle/>
          <a:p>
            <a:r>
              <a:rPr lang="en-US" sz="3000"/>
              <a:t>The Horse’s Skull on Blue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3454116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A0F3C-36B4-4FE7-BA59-A3D659583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944000"/>
            <a:ext cx="3452432" cy="4006800"/>
          </a:xfrm>
        </p:spPr>
        <p:txBody>
          <a:bodyPr vert="horz" lIns="0" tIns="0" rIns="91440" bIns="0" rtlCol="0">
            <a:normAutofit/>
          </a:bodyPr>
          <a:lstStyle/>
          <a:p>
            <a:pPr marL="1905" indent="0">
              <a:buNone/>
            </a:pPr>
            <a:r>
              <a:rPr lang="en-GB">
                <a:ea typeface="Source Sans Pro"/>
                <a:hlinkClick r:id="rId2"/>
              </a:rPr>
              <a:t>https://www.georgiaokeeffe.net/the-horse-skull-on-blue.jsp</a:t>
            </a:r>
            <a:r>
              <a:rPr lang="en-GB">
                <a:ea typeface="Source Sans Pro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318078-8504-43BF-B9C8-885D46620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165" y="450000"/>
            <a:ext cx="2905470" cy="5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10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2FF1E-8C51-4380-A558-95251120A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Your job!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44399-2BAA-4D96-91DB-F8B38FDFF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wrap="square" lIns="0" tIns="0" rIns="91440" bIns="0" rtlCol="0" anchor="t">
            <a:normAutofit/>
          </a:bodyPr>
          <a:lstStyle/>
          <a:p>
            <a:pPr marL="449580" indent="-447675"/>
            <a:r>
              <a:rPr lang="en-GB" dirty="0">
                <a:solidFill>
                  <a:srgbClr val="E2E8E8"/>
                </a:solidFill>
              </a:rPr>
              <a:t>Your task is to create a piece of nature art just like Georgia O'Keeffe!</a:t>
            </a:r>
          </a:p>
          <a:p>
            <a:pPr marL="449580" indent="-447675"/>
            <a:r>
              <a:rPr lang="en-GB" dirty="0">
                <a:solidFill>
                  <a:srgbClr val="E2E8E8"/>
                </a:solidFill>
                <a:ea typeface="Source Sans Pro"/>
              </a:rPr>
              <a:t>Think about the type of things which she drew such as flowers, leaves and things you would find in nature!</a:t>
            </a:r>
          </a:p>
          <a:p>
            <a:pPr marL="449580" indent="-447675"/>
            <a:endParaRPr lang="en-GB" dirty="0">
              <a:solidFill>
                <a:srgbClr val="E2E8E8"/>
              </a:solidFill>
              <a:ea typeface="Source Sans Pro"/>
            </a:endParaRPr>
          </a:p>
          <a:p>
            <a:pPr marL="449580" indent="-447675"/>
            <a:r>
              <a:rPr lang="en-GB" dirty="0">
                <a:solidFill>
                  <a:srgbClr val="E2E8E8"/>
                </a:solidFill>
                <a:ea typeface="Source Sans Pro"/>
              </a:rPr>
              <a:t>If you are stuck for an idea, have a look outside in the garden or the park for inspiration!</a:t>
            </a:r>
            <a:endParaRPr lang="en-GB" dirty="0">
              <a:ea typeface="Source Sans Pro"/>
            </a:endParaRPr>
          </a:p>
          <a:p>
            <a:pPr marL="1905" indent="0">
              <a:buNone/>
            </a:pPr>
            <a:endParaRPr lang="en-GB" dirty="0">
              <a:solidFill>
                <a:srgbClr val="E2E8E8">
                  <a:alpha val="55000"/>
                </a:srgbClr>
              </a:solidFill>
              <a:ea typeface="Source Sans Pro"/>
            </a:endParaRPr>
          </a:p>
          <a:p>
            <a:pPr marL="449580" indent="-447675"/>
            <a:r>
              <a:rPr lang="en-GB" dirty="0">
                <a:solidFill>
                  <a:srgbClr val="E2E8E8"/>
                </a:solidFill>
              </a:rPr>
              <a:t>Have a think about the colours and designs which she used!</a:t>
            </a:r>
          </a:p>
          <a:p>
            <a:pPr marL="449580" indent="-447675"/>
            <a:r>
              <a:rPr lang="en-GB" dirty="0">
                <a:solidFill>
                  <a:srgbClr val="E2E8E8"/>
                </a:solidFill>
                <a:ea typeface="Source Sans Pro"/>
              </a:rPr>
              <a:t>If you would like a little extra help then check the next slide!</a:t>
            </a:r>
          </a:p>
        </p:txBody>
      </p:sp>
    </p:spTree>
    <p:extLst>
      <p:ext uri="{BB962C8B-B14F-4D97-AF65-F5344CB8AC3E}">
        <p14:creationId xmlns:p14="http://schemas.microsoft.com/office/powerpoint/2010/main" val="2123656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1983-2942-4CA8-9D6B-75117C2E1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Source Sans Pro Light"/>
              </a:rPr>
              <a:t>Extra Help</a:t>
            </a:r>
            <a:endParaRPr lang="en-GB" dirty="0"/>
          </a:p>
        </p:txBody>
      </p:sp>
      <p:pic>
        <p:nvPicPr>
          <p:cNvPr id="6" name="Online Media 5" title="Georgia O'keeffe inspired flowers">
            <a:hlinkClick r:id="" action="ppaction://media"/>
            <a:extLst>
              <a:ext uri="{FF2B5EF4-FFF2-40B4-BE49-F238E27FC236}">
                <a16:creationId xmlns:a16="http://schemas.microsoft.com/office/drawing/2014/main" id="{19A8911C-032D-4513-A9E7-C5D425DAB87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41960" y="959400"/>
            <a:ext cx="8653914" cy="48891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C508CD-0062-4980-9FB4-C827EA3FB63B}"/>
              </a:ext>
            </a:extLst>
          </p:cNvPr>
          <p:cNvSpPr txBox="1"/>
          <p:nvPr/>
        </p:nvSpPr>
        <p:spPr>
          <a:xfrm>
            <a:off x="9529011" y="1074821"/>
            <a:ext cx="22149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don’t have to use paint! You can use coloured pencil instead!</a:t>
            </a:r>
          </a:p>
          <a:p>
            <a:endParaRPr lang="en-GB" dirty="0"/>
          </a:p>
          <a:p>
            <a:r>
              <a:rPr lang="en-GB" dirty="0">
                <a:hlinkClick r:id="rId4"/>
              </a:rPr>
              <a:t>https://www.youtube.com/watch?v=rs-bBf8PoCg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468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E21CA63-4B99-4925-8CAF-F408D7AB0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06A515-CDEB-4F56-8973-C6831603C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3988" y="388799"/>
            <a:ext cx="2854800" cy="5965199"/>
          </a:xfrm>
        </p:spPr>
        <p:txBody>
          <a:bodyPr>
            <a:normAutofit/>
          </a:bodyPr>
          <a:lstStyle/>
          <a:p>
            <a:r>
              <a:rPr lang="en-GB"/>
              <a:t>Learning Intention and Success Criteria!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935FD8-9F2E-4F15-8ED9-1C692DA6F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73988" y="450000"/>
            <a:ext cx="0" cy="59652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C7F9BEB-4D47-449F-BC61-37FCB94BAA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7111044"/>
              </p:ext>
            </p:extLst>
          </p:nvPr>
        </p:nvGraphicFramePr>
        <p:xfrm>
          <a:off x="450000" y="449997"/>
          <a:ext cx="7084788" cy="5958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628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1425D08-6505-4F53-9B03-D2F289363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0AAE1B-DFFE-4DD5-867B-9559E6499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5432044" cy="860400"/>
          </a:xfrm>
        </p:spPr>
        <p:txBody>
          <a:bodyPr anchor="b">
            <a:normAutofit/>
          </a:bodyPr>
          <a:lstStyle/>
          <a:p>
            <a:r>
              <a:rPr lang="en-GB" dirty="0"/>
              <a:t>Who is </a:t>
            </a:r>
            <a:r>
              <a:rPr lang="en-GB" b="0" i="0" dirty="0">
                <a:effectLst/>
                <a:latin typeface="Google Sans"/>
              </a:rPr>
              <a:t>Georgia O'Keeffe</a:t>
            </a:r>
            <a:r>
              <a:rPr lang="en-GB" dirty="0"/>
              <a:t>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54346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D1BCF1-F1A1-41B9-9F58-649528C2A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944000"/>
            <a:ext cx="5432044" cy="4006800"/>
          </a:xfrm>
        </p:spPr>
        <p:txBody>
          <a:bodyPr vert="horz" lIns="0" tIns="0" rIns="91440" bIns="0" rtlCol="0">
            <a:normAutofit/>
          </a:bodyPr>
          <a:lstStyle/>
          <a:p>
            <a:pPr marL="449580" indent="-447675"/>
            <a:r>
              <a:rPr lang="en-GB" dirty="0">
                <a:ea typeface="+mn-lt"/>
                <a:cs typeface="+mn-lt"/>
              </a:rPr>
              <a:t>She was an American artist who was born in1887</a:t>
            </a:r>
          </a:p>
          <a:p>
            <a:pPr marL="449580" indent="-447675"/>
            <a:r>
              <a:rPr lang="en-GB" dirty="0">
                <a:ea typeface="+mn-lt"/>
                <a:cs typeface="+mn-lt"/>
              </a:rPr>
              <a:t>She finished school and went to study art, becoming an artist!</a:t>
            </a:r>
          </a:p>
          <a:p>
            <a:pPr marL="449580" indent="-447675"/>
            <a:r>
              <a:rPr lang="en-GB" dirty="0">
                <a:ea typeface="+mn-lt"/>
                <a:cs typeface="+mn-lt"/>
              </a:rPr>
              <a:t>She used art as a way to describe how she was thinking and feeling through the colours, shapes and designs which she drew!</a:t>
            </a:r>
          </a:p>
        </p:txBody>
      </p:sp>
      <p:pic>
        <p:nvPicPr>
          <p:cNvPr id="3" name="Picture 2" descr="A person in a suit and tie&#10;&#10;Description automatically generated with low confidence">
            <a:extLst>
              <a:ext uri="{FF2B5EF4-FFF2-40B4-BE49-F238E27FC236}">
                <a16:creationId xmlns:a16="http://schemas.microsoft.com/office/drawing/2014/main" id="{0AB4883E-AAC9-4358-843A-97D7C9E428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64"/>
          <a:stretch/>
        </p:blipFill>
        <p:spPr>
          <a:xfrm>
            <a:off x="6307308" y="450000"/>
            <a:ext cx="5441280" cy="5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01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32341510-0E0E-45E4-8CB5-CEA28C2D0C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079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079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D061C9-4BB5-4B26-A112-EDFB19084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74904"/>
            <a:ext cx="11301984" cy="987552"/>
          </a:xfrm>
        </p:spPr>
        <p:txBody>
          <a:bodyPr>
            <a:normAutofit/>
          </a:bodyPr>
          <a:lstStyle/>
          <a:p>
            <a:r>
              <a:rPr lang="en-GB" sz="6400" dirty="0"/>
              <a:t>Have a watch!</a:t>
            </a:r>
          </a:p>
        </p:txBody>
      </p:sp>
      <p:cxnSp>
        <p:nvCxnSpPr>
          <p:cNvPr id="16" name="Straight Connector 9">
            <a:extLst>
              <a:ext uri="{FF2B5EF4-FFF2-40B4-BE49-F238E27FC236}">
                <a16:creationId xmlns:a16="http://schemas.microsoft.com/office/drawing/2014/main" id="{6C52BBAB-664F-48C3-A5C1-4CE9D3555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9400" y="16092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2050AA5-F03C-4604-B400-F77F44045E2F}"/>
              </a:ext>
            </a:extLst>
          </p:cNvPr>
          <p:cNvSpPr txBox="1"/>
          <p:nvPr/>
        </p:nvSpPr>
        <p:spPr>
          <a:xfrm>
            <a:off x="172453" y="6427374"/>
            <a:ext cx="61200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https://www.youtube.com/watch?v=vyRzUii-pSc</a:t>
            </a:r>
            <a:r>
              <a:rPr lang="en-GB" dirty="0"/>
              <a:t> </a:t>
            </a:r>
          </a:p>
        </p:txBody>
      </p:sp>
      <p:pic>
        <p:nvPicPr>
          <p:cNvPr id="6" name="Online Media 5" title="Georgia O'Keeffe for Kids">
            <a:hlinkClick r:id="" action="ppaction://media"/>
            <a:extLst>
              <a:ext uri="{FF2B5EF4-FFF2-40B4-BE49-F238E27FC236}">
                <a16:creationId xmlns:a16="http://schemas.microsoft.com/office/drawing/2014/main" id="{53C53C7C-9359-45FA-B7DE-0DA72CD1415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02839" y="1436734"/>
            <a:ext cx="8579351" cy="484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8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32341510-0E0E-45E4-8CB5-CEA28C2D0C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079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079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D061C9-4BB5-4B26-A112-EDFB19084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74904"/>
            <a:ext cx="11301984" cy="987552"/>
          </a:xfrm>
        </p:spPr>
        <p:txBody>
          <a:bodyPr>
            <a:normAutofit/>
          </a:bodyPr>
          <a:lstStyle/>
          <a:p>
            <a:r>
              <a:rPr lang="en-GB" sz="6400" dirty="0"/>
              <a:t>Have a watch!</a:t>
            </a:r>
          </a:p>
        </p:txBody>
      </p:sp>
      <p:cxnSp>
        <p:nvCxnSpPr>
          <p:cNvPr id="16" name="Straight Connector 9">
            <a:extLst>
              <a:ext uri="{FF2B5EF4-FFF2-40B4-BE49-F238E27FC236}">
                <a16:creationId xmlns:a16="http://schemas.microsoft.com/office/drawing/2014/main" id="{6C52BBAB-664F-48C3-A5C1-4CE9D3555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9400" y="16092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nline Media 4" title="What Does Georgia O'Keeffe's Art Look Like? | Tate Kids">
            <a:hlinkClick r:id="" action="ppaction://media"/>
            <a:extLst>
              <a:ext uri="{FF2B5EF4-FFF2-40B4-BE49-F238E27FC236}">
                <a16:creationId xmlns:a16="http://schemas.microsoft.com/office/drawing/2014/main" id="{D315A6B4-F4D7-406F-988E-9A150B3355B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00725" y="1260401"/>
            <a:ext cx="8983579" cy="50723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050AA5-F03C-4604-B400-F77F44045E2F}"/>
              </a:ext>
            </a:extLst>
          </p:cNvPr>
          <p:cNvSpPr txBox="1"/>
          <p:nvPr/>
        </p:nvSpPr>
        <p:spPr>
          <a:xfrm>
            <a:off x="172453" y="6427374"/>
            <a:ext cx="61200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  <a:r>
              <a:rPr lang="en-GB" dirty="0">
                <a:hlinkClick r:id="rId4"/>
              </a:rPr>
              <a:t>https://www.youtube.com/watch?v=v3FFzPu97lo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523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9144F9C-6F12-451D-9954-9A30E8436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CA2FD-2C7C-4628-BC19-1040179F6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52432" cy="860400"/>
          </a:xfrm>
        </p:spPr>
        <p:txBody>
          <a:bodyPr anchor="b">
            <a:normAutofit/>
          </a:bodyPr>
          <a:lstStyle/>
          <a:p>
            <a:r>
              <a:rPr lang="en-GB" dirty="0"/>
              <a:t>Her Work!</a:t>
            </a:r>
            <a:endParaRPr lang="en-US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3454116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A0F3C-36B4-4FE7-BA59-A3D659583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944000"/>
            <a:ext cx="11201828" cy="4006800"/>
          </a:xfrm>
        </p:spPr>
        <p:txBody>
          <a:bodyPr vert="horz" wrap="square" lIns="0" tIns="0" rIns="91440" bIns="0" rtlCol="0" anchor="t">
            <a:normAutofit/>
          </a:bodyPr>
          <a:lstStyle/>
          <a:p>
            <a:pPr marL="449580" indent="-447675"/>
            <a:r>
              <a:rPr lang="en-GB" dirty="0">
                <a:solidFill>
                  <a:srgbClr val="E2E8E8"/>
                </a:solidFill>
                <a:ea typeface="Source Sans Pro"/>
              </a:rPr>
              <a:t>Georgia O'Keeffe was an amazing artist who focussed on nature in her art!</a:t>
            </a:r>
          </a:p>
          <a:p>
            <a:pPr marL="449580" indent="-447675"/>
            <a:r>
              <a:rPr lang="en-GB" dirty="0">
                <a:solidFill>
                  <a:srgbClr val="E2E8E8"/>
                </a:solidFill>
                <a:ea typeface="Source Sans Pro"/>
              </a:rPr>
              <a:t>She drew things very large and colourful</a:t>
            </a:r>
          </a:p>
          <a:p>
            <a:pPr marL="449580" indent="-447675"/>
            <a:r>
              <a:rPr lang="en-GB" dirty="0">
                <a:solidFill>
                  <a:srgbClr val="E2E8E8"/>
                </a:solidFill>
                <a:ea typeface="Source Sans Pro"/>
              </a:rPr>
              <a:t>Let’s have a little look at some of her work!</a:t>
            </a:r>
          </a:p>
          <a:p>
            <a:pPr marL="449580" indent="-447675"/>
            <a:r>
              <a:rPr lang="en-GB" dirty="0">
                <a:solidFill>
                  <a:srgbClr val="E2E8E8"/>
                </a:solidFill>
                <a:ea typeface="Source Sans Pro"/>
              </a:rPr>
              <a:t>Have a think about the colours, shapes and styles of her art!</a:t>
            </a:r>
            <a:endParaRPr lang="en-GB" dirty="0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909187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93E905E4-EF0C-4890-85FA-2CF6EEF55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CA2FD-2C7C-4628-BC19-1040179F6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52432" cy="860400"/>
          </a:xfrm>
        </p:spPr>
        <p:txBody>
          <a:bodyPr anchor="b">
            <a:normAutofit/>
          </a:bodyPr>
          <a:lstStyle/>
          <a:p>
            <a:r>
              <a:rPr lang="en-US" dirty="0"/>
              <a:t>Jimson Weed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3454116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A0F3C-36B4-4FE7-BA59-A3D659583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944000"/>
            <a:ext cx="3452432" cy="4006800"/>
          </a:xfrm>
        </p:spPr>
        <p:txBody>
          <a:bodyPr vert="horz" lIns="0" tIns="0" rIns="91440" bIns="0" rtlCol="0">
            <a:normAutofit/>
          </a:bodyPr>
          <a:lstStyle/>
          <a:p>
            <a:pPr marL="1905" indent="0">
              <a:buNone/>
            </a:pPr>
            <a:r>
              <a:rPr lang="en-GB">
                <a:ea typeface="Source Sans Pro"/>
                <a:hlinkClick r:id="rId2"/>
              </a:rPr>
              <a:t>https://www.georgiaokeeffe.net/paintings.jsp</a:t>
            </a:r>
            <a:r>
              <a:rPr lang="en-GB">
                <a:ea typeface="Source Sans Pro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08C755-E7DA-4962-8484-B2BA9B4FC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806" y="450000"/>
            <a:ext cx="6154189" cy="5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909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93E905E4-EF0C-4890-85FA-2CF6EEF55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CA2FD-2C7C-4628-BC19-1040179F6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52432" cy="860400"/>
          </a:xfrm>
        </p:spPr>
        <p:txBody>
          <a:bodyPr anchor="b">
            <a:normAutofit/>
          </a:bodyPr>
          <a:lstStyle/>
          <a:p>
            <a:r>
              <a:rPr lang="en-US" dirty="0"/>
              <a:t>Red Poppy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3454116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A0F3C-36B4-4FE7-BA59-A3D659583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944000"/>
            <a:ext cx="3452432" cy="4006800"/>
          </a:xfrm>
        </p:spPr>
        <p:txBody>
          <a:bodyPr vert="horz" lIns="0" tIns="0" rIns="91440" bIns="0" rtlCol="0">
            <a:normAutofit/>
          </a:bodyPr>
          <a:lstStyle/>
          <a:p>
            <a:pPr marL="1905" indent="0">
              <a:buNone/>
            </a:pPr>
            <a:r>
              <a:rPr lang="en-GB">
                <a:ea typeface="Source Sans Pro"/>
                <a:hlinkClick r:id="rId2"/>
              </a:rPr>
              <a:t>https://www.georgiaokeeffe.net/paintings.jsp</a:t>
            </a:r>
            <a:r>
              <a:rPr lang="en-GB">
                <a:ea typeface="Source Sans Pro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015231-C284-47E2-9274-54F2FC300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216" y="450000"/>
            <a:ext cx="7247368" cy="5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365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93E905E4-EF0C-4890-85FA-2CF6EEF55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CA2FD-2C7C-4628-BC19-1040179F6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52432" cy="860400"/>
          </a:xfrm>
        </p:spPr>
        <p:txBody>
          <a:bodyPr anchor="b">
            <a:normAutofit/>
          </a:bodyPr>
          <a:lstStyle/>
          <a:p>
            <a:r>
              <a:rPr lang="en-US" dirty="0"/>
              <a:t>Autumn Leaves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3454116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A0F3C-36B4-4FE7-BA59-A3D659583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944000"/>
            <a:ext cx="3452432" cy="4006800"/>
          </a:xfrm>
        </p:spPr>
        <p:txBody>
          <a:bodyPr vert="horz" lIns="0" tIns="0" rIns="91440" bIns="0" rtlCol="0">
            <a:normAutofit/>
          </a:bodyPr>
          <a:lstStyle/>
          <a:p>
            <a:pPr marL="1905" indent="0">
              <a:buNone/>
            </a:pPr>
            <a:r>
              <a:rPr lang="en-GB" dirty="0">
                <a:ea typeface="Source Sans Pro"/>
                <a:hlinkClick r:id="rId2"/>
              </a:rPr>
              <a:t>https://www.georgiaokeeffe.net/autumn-leaves.jsp</a:t>
            </a:r>
            <a:r>
              <a:rPr lang="en-GB" dirty="0">
                <a:ea typeface="Source Sans Pro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50301A-BD4B-43DF-BA61-9CF728F83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240" y="450000"/>
            <a:ext cx="4351320" cy="5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45334"/>
      </p:ext>
    </p:extLst>
  </p:cSld>
  <p:clrMapOvr>
    <a:masterClrMapping/>
  </p:clrMapOvr>
</p:sld>
</file>

<file path=ppt/theme/theme1.xml><?xml version="1.0" encoding="utf-8"?>
<a:theme xmlns:a="http://schemas.openxmlformats.org/drawingml/2006/main" name="ThinLineVTI">
  <a:themeElements>
    <a:clrScheme name="AnalogousFromRegularSeedRightStep">
      <a:dk1>
        <a:srgbClr val="000000"/>
      </a:dk1>
      <a:lt1>
        <a:srgbClr val="FFFFFF"/>
      </a:lt1>
      <a:dk2>
        <a:srgbClr val="233A3E"/>
      </a:dk2>
      <a:lt2>
        <a:srgbClr val="E2E8E8"/>
      </a:lt2>
      <a:accent1>
        <a:srgbClr val="D93737"/>
      </a:accent1>
      <a:accent2>
        <a:srgbClr val="C76825"/>
      </a:accent2>
      <a:accent3>
        <a:srgbClr val="BBA32F"/>
      </a:accent3>
      <a:accent4>
        <a:srgbClr val="8CAF20"/>
      </a:accent4>
      <a:accent5>
        <a:srgbClr val="5DB92E"/>
      </a:accent5>
      <a:accent6>
        <a:srgbClr val="23BC2F"/>
      </a:accent6>
      <a:hlink>
        <a:srgbClr val="309191"/>
      </a:hlink>
      <a:folHlink>
        <a:srgbClr val="7F7F7F"/>
      </a:folHlink>
    </a:clrScheme>
    <a:fontScheme name="Custom 3">
      <a:majorFont>
        <a:latin typeface="Source Sans Pro Light"/>
        <a:ea typeface=""/>
        <a:cs typeface=""/>
      </a:majorFont>
      <a:minorFont>
        <a:latin typeface="Source Sans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inLineVTI" id="{DA2A884B-D36C-4F63-9FE8-3C89F2B99A40}" vid="{62C1F77B-42AE-47B9-869B-5CE48C8ED84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110E1BF5FD0945881CF3C394E795C3" ma:contentTypeVersion="33" ma:contentTypeDescription="Create a new document." ma:contentTypeScope="" ma:versionID="649459dd77f7434a91f9de4e3b79512f">
  <xsd:schema xmlns:xsd="http://www.w3.org/2001/XMLSchema" xmlns:xs="http://www.w3.org/2001/XMLSchema" xmlns:p="http://schemas.microsoft.com/office/2006/metadata/properties" xmlns:ns3="8d303fd4-8215-46e3-9586-37ea26e765eb" xmlns:ns4="3b3c9306-c315-458c-9caa-cda96cb10969" targetNamespace="http://schemas.microsoft.com/office/2006/metadata/properties" ma:root="true" ma:fieldsID="6d984a1b8ca18ad5aa1c19b40d40070c" ns3:_="" ns4:_="">
    <xsd:import namespace="8d303fd4-8215-46e3-9586-37ea26e765eb"/>
    <xsd:import namespace="3b3c9306-c315-458c-9caa-cda96cb1096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303fd4-8215-46e3-9586-37ea26e765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9" nillable="true" ma:displayName="Is Collaboration Space Locked" ma:internalName="Is_Collaboration_Space_Locked">
      <xsd:simpleType>
        <xsd:restriction base="dms:Boolean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3c9306-c315-458c-9caa-cda96cb1096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Type xmlns="8d303fd4-8215-46e3-9586-37ea26e765eb" xsi:nil="true"/>
    <Templates xmlns="8d303fd4-8215-46e3-9586-37ea26e765eb" xsi:nil="true"/>
    <TeamsChannelId xmlns="8d303fd4-8215-46e3-9586-37ea26e765eb" xsi:nil="true"/>
    <NotebookType xmlns="8d303fd4-8215-46e3-9586-37ea26e765eb" xsi:nil="true"/>
    <Teachers xmlns="8d303fd4-8215-46e3-9586-37ea26e765eb">
      <UserInfo>
        <DisplayName/>
        <AccountId xsi:nil="true"/>
        <AccountType/>
      </UserInfo>
    </Teachers>
    <AppVersion xmlns="8d303fd4-8215-46e3-9586-37ea26e765eb" xsi:nil="true"/>
    <Invited_Teachers xmlns="8d303fd4-8215-46e3-9586-37ea26e765eb" xsi:nil="true"/>
    <IsNotebookLocked xmlns="8d303fd4-8215-46e3-9586-37ea26e765eb" xsi:nil="true"/>
    <Owner xmlns="8d303fd4-8215-46e3-9586-37ea26e765eb">
      <UserInfo>
        <DisplayName/>
        <AccountId xsi:nil="true"/>
        <AccountType/>
      </UserInfo>
    </Owner>
    <Students xmlns="8d303fd4-8215-46e3-9586-37ea26e765eb">
      <UserInfo>
        <DisplayName/>
        <AccountId xsi:nil="true"/>
        <AccountType/>
      </UserInfo>
    </Students>
    <LMS_Mappings xmlns="8d303fd4-8215-46e3-9586-37ea26e765eb" xsi:nil="true"/>
    <CultureName xmlns="8d303fd4-8215-46e3-9586-37ea26e765eb" xsi:nil="true"/>
    <Student_Groups xmlns="8d303fd4-8215-46e3-9586-37ea26e765eb">
      <UserInfo>
        <DisplayName/>
        <AccountId xsi:nil="true"/>
        <AccountType/>
      </UserInfo>
    </Student_Groups>
    <DefaultSectionNames xmlns="8d303fd4-8215-46e3-9586-37ea26e765eb" xsi:nil="true"/>
    <Is_Collaboration_Space_Locked xmlns="8d303fd4-8215-46e3-9586-37ea26e765eb" xsi:nil="true"/>
    <Invited_Students xmlns="8d303fd4-8215-46e3-9586-37ea26e765eb" xsi:nil="true"/>
    <Distribution_Groups xmlns="8d303fd4-8215-46e3-9586-37ea26e765eb" xsi:nil="true"/>
    <Math_Settings xmlns="8d303fd4-8215-46e3-9586-37ea26e765eb" xsi:nil="true"/>
    <Self_Registration_Enabled xmlns="8d303fd4-8215-46e3-9586-37ea26e765eb" xsi:nil="true"/>
    <Has_Teacher_Only_SectionGroup xmlns="8d303fd4-8215-46e3-9586-37ea26e765e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A328BD-92CD-4564-A7EA-E0B262B36965}">
  <ds:schemaRefs>
    <ds:schemaRef ds:uri="3b3c9306-c315-458c-9caa-cda96cb10969"/>
    <ds:schemaRef ds:uri="8d303fd4-8215-46e3-9586-37ea26e765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16C483B-0F70-437E-815E-31FB95489528}">
  <ds:schemaRefs>
    <ds:schemaRef ds:uri="3b3c9306-c315-458c-9caa-cda96cb10969"/>
    <ds:schemaRef ds:uri="8d303fd4-8215-46e3-9586-37ea26e765e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C638D08-E85F-4133-B062-C84E8B19FC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366</Words>
  <Application>Microsoft Office PowerPoint</Application>
  <PresentationFormat>Widescreen</PresentationFormat>
  <Paragraphs>39</Paragraphs>
  <Slides>12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 Light</vt:lpstr>
      <vt:lpstr>Google Sans</vt:lpstr>
      <vt:lpstr>Source Sans Pro</vt:lpstr>
      <vt:lpstr>Source Sans Pro Light</vt:lpstr>
      <vt:lpstr>ThinLineVTI</vt:lpstr>
      <vt:lpstr>Georgia O'Keeffe</vt:lpstr>
      <vt:lpstr>Learning Intention and Success Criteria!</vt:lpstr>
      <vt:lpstr>Who is Georgia O'Keeffe?</vt:lpstr>
      <vt:lpstr>Have a watch!</vt:lpstr>
      <vt:lpstr>Have a watch!</vt:lpstr>
      <vt:lpstr>Her Work!</vt:lpstr>
      <vt:lpstr>Jimson Weed</vt:lpstr>
      <vt:lpstr>Red Poppy</vt:lpstr>
      <vt:lpstr>Autumn Leaves</vt:lpstr>
      <vt:lpstr>The Horse’s Skull on Blue</vt:lpstr>
      <vt:lpstr>Your job!</vt:lpstr>
      <vt:lpstr>Extra Help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Georgia O'Keeffe</dc:title>
  <dc:creator>Callum White</dc:creator>
  <cp:lastModifiedBy>Callum White</cp:lastModifiedBy>
  <cp:revision>2</cp:revision>
  <dcterms:created xsi:type="dcterms:W3CDTF">2021-03-04T09:41:10Z</dcterms:created>
  <dcterms:modified xsi:type="dcterms:W3CDTF">2021-03-04T09:46:03Z</dcterms:modified>
</cp:coreProperties>
</file>