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  <p:sldMasterId id="2147483789" r:id="rId5"/>
  </p:sldMasterIdLst>
  <p:notesMasterIdLst>
    <p:notesMasterId r:id="rId14"/>
  </p:notesMasterIdLst>
  <p:sldIdLst>
    <p:sldId id="3825" r:id="rId6"/>
    <p:sldId id="3835" r:id="rId7"/>
    <p:sldId id="264" r:id="rId8"/>
    <p:sldId id="3836" r:id="rId9"/>
    <p:sldId id="3842" r:id="rId10"/>
    <p:sldId id="3848" r:id="rId11"/>
    <p:sldId id="3843" r:id="rId12"/>
    <p:sldId id="384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4" y="102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BA811-8917-4F1D-B22F-E96045BFA4E0}" type="datetimeFigureOut">
              <a:rPr lang="en-US" smtClean="0"/>
              <a:t>3/4/2021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6A29-4676-420C-BBE3-ACC2B80F64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twinkl.co.uk/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twinkl.co.uk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4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7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4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12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690" y="6196126"/>
            <a:ext cx="768660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5516880" y="5561814"/>
            <a:ext cx="115824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59659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330" y="5734212"/>
            <a:ext cx="768660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66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154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4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204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690" y="6196126"/>
            <a:ext cx="768660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5516880" y="3152488"/>
            <a:ext cx="115824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73337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5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9/3/20XX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75" r:id="rId13"/>
    <p:sldLayoutId id="2147483788" r:id="rId14"/>
    <p:sldLayoutId id="2147483776" r:id="rId15"/>
    <p:sldLayoutId id="214748377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2994" y="695325"/>
            <a:ext cx="10886013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994" y="1957387"/>
            <a:ext cx="10886013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448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VItzLoovLc&amp;feature=emb_logo" TargetMode="External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OVItzLoovLc?feature=oembed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topics/zjv39j6/articles/zgqpk2p" TargetMode="Externa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kahoot.it/challenge/06498526?challenge-id=1060462d-294d-48cc-b652-f35cef96db83_1614856004644" TargetMode="Externa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KubSD5vBqFzBgRSc6" TargetMode="Externa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08836-40C5-46C2-81BA-21AA271769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2D and 3D Shapes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CC4EC4-809C-4FD2-AA20-009F08590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This is a little recap of shape as it is our last week of home learning!</a:t>
            </a:r>
          </a:p>
        </p:txBody>
      </p:sp>
    </p:spTree>
    <p:extLst>
      <p:ext uri="{BB962C8B-B14F-4D97-AF65-F5344CB8AC3E}">
        <p14:creationId xmlns:p14="http://schemas.microsoft.com/office/powerpoint/2010/main" val="800962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89EFF-1477-41F9-B0E8-93D30AC9A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712FA-CB96-4793-AB30-7346D7F62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216896" cy="38597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Learning Intention – We are recapping what we have learned so far in 2D and 3D shapes.</a:t>
            </a:r>
          </a:p>
          <a:p>
            <a:r>
              <a:rPr lang="en-GB" dirty="0"/>
              <a:t>Success Criteria – </a:t>
            </a:r>
          </a:p>
          <a:p>
            <a:pPr lvl="1"/>
            <a:r>
              <a:rPr lang="en-GB" dirty="0"/>
              <a:t>I can name 2D and 3D Shapes.</a:t>
            </a:r>
          </a:p>
          <a:p>
            <a:pPr lvl="1"/>
            <a:r>
              <a:rPr lang="en-GB" dirty="0"/>
              <a:t>I can find 2D and 3D shapes around me.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I can identify a shape by its properties.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5E3BE-4E90-4A57-8BCE-59863847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0312"/>
            <a:ext cx="2743200" cy="365125"/>
          </a:xfrm>
        </p:spPr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068175-8655-40D6-BE95-6616B8AF5B23}"/>
              </a:ext>
            </a:extLst>
          </p:cNvPr>
          <p:cNvSpPr/>
          <p:nvPr/>
        </p:nvSpPr>
        <p:spPr>
          <a:xfrm>
            <a:off x="10575764" y="5194368"/>
            <a:ext cx="1221983" cy="115293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DFBE760-9350-42E8-A2C3-A21824681F54}"/>
              </a:ext>
            </a:extLst>
          </p:cNvPr>
          <p:cNvSpPr/>
          <p:nvPr/>
        </p:nvSpPr>
        <p:spPr>
          <a:xfrm>
            <a:off x="8163340" y="5330445"/>
            <a:ext cx="1364974" cy="121133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4C59E1C-D985-4CD3-9052-C52074FE60D1}"/>
              </a:ext>
            </a:extLst>
          </p:cNvPr>
          <p:cNvSpPr/>
          <p:nvPr/>
        </p:nvSpPr>
        <p:spPr>
          <a:xfrm>
            <a:off x="9319326" y="3540675"/>
            <a:ext cx="1417983" cy="1325563"/>
          </a:xfrm>
          <a:prstGeom prst="triangl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829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Tw Cen MT" panose="020B0602020104020603" pitchFamily="34" charset="0"/>
              </a:rPr>
              <a:t>2D Shapes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8CD576-C3CC-4512-9714-B63D0431D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068" y="1473201"/>
            <a:ext cx="8417863" cy="514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615949" y="295013"/>
            <a:ext cx="10960100" cy="994306"/>
          </a:xfrm>
        </p:spPr>
        <p:txBody>
          <a:bodyPr/>
          <a:lstStyle/>
          <a:p>
            <a:r>
              <a:rPr lang="en-GB" sz="4400" dirty="0">
                <a:latin typeface="Tw Cen MT" panose="020B0602020104020603" pitchFamily="34" charset="0"/>
              </a:rPr>
              <a:t>3D Shapes</a:t>
            </a:r>
          </a:p>
        </p:txBody>
      </p:sp>
      <p:sp>
        <p:nvSpPr>
          <p:cNvPr id="17" name="AutoShape 3"/>
          <p:cNvSpPr>
            <a:spLocks noChangeAspect="1" noChangeArrowheads="1" noTextEdit="1"/>
          </p:cNvSpPr>
          <p:nvPr/>
        </p:nvSpPr>
        <p:spPr bwMode="auto">
          <a:xfrm>
            <a:off x="2517776" y="2366293"/>
            <a:ext cx="10318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1C1C1C"/>
              </a:solidFill>
              <a:latin typeface="Twinkl"/>
            </a:endParaRPr>
          </a:p>
        </p:txBody>
      </p:sp>
      <p:sp>
        <p:nvSpPr>
          <p:cNvPr id="52" name="AutoShape 9"/>
          <p:cNvSpPr>
            <a:spLocks noChangeAspect="1" noChangeArrowheads="1" noTextEdit="1"/>
          </p:cNvSpPr>
          <p:nvPr/>
        </p:nvSpPr>
        <p:spPr bwMode="auto">
          <a:xfrm>
            <a:off x="5693329" y="5030295"/>
            <a:ext cx="779831" cy="64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1C1C1C"/>
              </a:solidFill>
              <a:latin typeface="Twinkl"/>
            </a:endParaRPr>
          </a:p>
        </p:txBody>
      </p:sp>
      <p:pic>
        <p:nvPicPr>
          <p:cNvPr id="2" name="Picture 2" descr="Shape, polygon&#10;&#10;Description automatically generated">
            <a:extLst>
              <a:ext uri="{FF2B5EF4-FFF2-40B4-BE49-F238E27FC236}">
                <a16:creationId xmlns:a16="http://schemas.microsoft.com/office/drawing/2014/main" id="{14AA8307-8F62-4D1C-B28A-A407512D5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880" y="1028880"/>
            <a:ext cx="7082466" cy="528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46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803106" y="674018"/>
            <a:ext cx="10960100" cy="994306"/>
          </a:xfrm>
        </p:spPr>
        <p:txBody>
          <a:bodyPr/>
          <a:lstStyle/>
          <a:p>
            <a:r>
              <a:rPr lang="en-GB" sz="4400" dirty="0">
                <a:latin typeface="Tw Cen MT" panose="020B0602020104020603" pitchFamily="34" charset="0"/>
              </a:rPr>
              <a:t>Have a watch of this video!</a:t>
            </a:r>
          </a:p>
        </p:txBody>
      </p:sp>
      <p:sp>
        <p:nvSpPr>
          <p:cNvPr id="17" name="AutoShape 3"/>
          <p:cNvSpPr>
            <a:spLocks noChangeAspect="1" noChangeArrowheads="1" noTextEdit="1"/>
          </p:cNvSpPr>
          <p:nvPr/>
        </p:nvSpPr>
        <p:spPr bwMode="auto">
          <a:xfrm>
            <a:off x="2517776" y="2366293"/>
            <a:ext cx="103187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1C1C1C"/>
              </a:solidFill>
              <a:latin typeface="Twinkl"/>
            </a:endParaRPr>
          </a:p>
        </p:txBody>
      </p:sp>
      <p:sp>
        <p:nvSpPr>
          <p:cNvPr id="52" name="AutoShape 9"/>
          <p:cNvSpPr>
            <a:spLocks noChangeAspect="1" noChangeArrowheads="1" noTextEdit="1"/>
          </p:cNvSpPr>
          <p:nvPr/>
        </p:nvSpPr>
        <p:spPr bwMode="auto">
          <a:xfrm>
            <a:off x="5693329" y="5030295"/>
            <a:ext cx="779831" cy="64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1C1C1C"/>
              </a:solidFill>
              <a:latin typeface="Twink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CD4AD2-DBB0-40D7-A61C-F0E8BB8C1F25}"/>
              </a:ext>
            </a:extLst>
          </p:cNvPr>
          <p:cNvSpPr txBox="1"/>
          <p:nvPr/>
        </p:nvSpPr>
        <p:spPr>
          <a:xfrm>
            <a:off x="701703" y="5999316"/>
            <a:ext cx="6740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https://www.youtube.com/watch?v=OVItzLoovLc&amp;feature=emb_logo</a:t>
            </a:r>
            <a:r>
              <a:rPr lang="en-GB" dirty="0"/>
              <a:t> </a:t>
            </a:r>
          </a:p>
        </p:txBody>
      </p:sp>
      <p:pic>
        <p:nvPicPr>
          <p:cNvPr id="5" name="Online Media 4" title="BBC Bitesize Geometry // Shapes - 2D Shapes">
            <a:hlinkClick r:id="" action="ppaction://media"/>
            <a:extLst>
              <a:ext uri="{FF2B5EF4-FFF2-40B4-BE49-F238E27FC236}">
                <a16:creationId xmlns:a16="http://schemas.microsoft.com/office/drawing/2014/main" id="{2E59AFE7-48D7-4CF3-B99A-D23D5B39FCA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34980" y="1523364"/>
            <a:ext cx="7922039" cy="447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9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18C30-AF30-4498-8478-9ECCCE908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look at the video on this page!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B8E4CC-54FD-45CE-88EB-D60D6DD48C53}"/>
              </a:ext>
            </a:extLst>
          </p:cNvPr>
          <p:cNvSpPr txBox="1"/>
          <p:nvPr/>
        </p:nvSpPr>
        <p:spPr>
          <a:xfrm>
            <a:off x="1383527" y="2941983"/>
            <a:ext cx="9470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2"/>
              </a:rPr>
              <a:t>https://www.bbc.co.uk/bitesize/topics/zjv39j6/articles/zgqpk2p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686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84634-4ABE-48EC-ADC4-A41EBFED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38EF73-988E-4108-9FFF-DBC9640461CF}"/>
              </a:ext>
            </a:extLst>
          </p:cNvPr>
          <p:cNvSpPr txBox="1"/>
          <p:nvPr/>
        </p:nvSpPr>
        <p:spPr>
          <a:xfrm>
            <a:off x="858741" y="1359673"/>
            <a:ext cx="106070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Your first activity is on Kahoot! Click the link to access!</a:t>
            </a:r>
          </a:p>
          <a:p>
            <a:endParaRPr lang="en-GB" sz="2800" dirty="0"/>
          </a:p>
          <a:p>
            <a:r>
              <a:rPr lang="en-GB" sz="2800" dirty="0"/>
              <a:t>Make sure you leave your name so we can see how well you do on our leader board for today!</a:t>
            </a:r>
          </a:p>
          <a:p>
            <a:endParaRPr lang="en-GB" sz="2800" dirty="0"/>
          </a:p>
          <a:p>
            <a:r>
              <a:rPr lang="en-GB" sz="2800" dirty="0"/>
              <a:t>Give it your best shot and if you don’t know, have a think then a guess! </a:t>
            </a:r>
          </a:p>
          <a:p>
            <a:endParaRPr lang="en-GB" sz="2800" dirty="0"/>
          </a:p>
          <a:p>
            <a:r>
              <a:rPr lang="en-GB" sz="2800" dirty="0"/>
              <a:t>You never know, you may get lucky!</a:t>
            </a:r>
          </a:p>
          <a:p>
            <a:endParaRPr lang="en-GB" sz="2800" dirty="0"/>
          </a:p>
          <a:p>
            <a:r>
              <a:rPr lang="en-GB" dirty="0">
                <a:hlinkClick r:id="rId2"/>
              </a:rPr>
              <a:t>https://kahoot.it/challenge/06498526?challenge-id=1060462d-294d-48cc-b652-f35cef96db83_1614856004644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1695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8869C-A386-4EDA-90AA-C8EF8EFB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467CB3-1C2F-4FFA-BCAC-6FF969F088DD}"/>
              </a:ext>
            </a:extLst>
          </p:cNvPr>
          <p:cNvSpPr txBox="1"/>
          <p:nvPr/>
        </p:nvSpPr>
        <p:spPr>
          <a:xfrm>
            <a:off x="771277" y="1256306"/>
            <a:ext cx="107104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Have a go at this online quiz that we did on lesson1!</a:t>
            </a:r>
          </a:p>
          <a:p>
            <a:endParaRPr lang="en-GB" sz="3200" dirty="0"/>
          </a:p>
          <a:p>
            <a:r>
              <a:rPr lang="en-GB" sz="3200" dirty="0"/>
              <a:t>I know we haven’t covered all of it but it should give you an idea of how much you have learned!</a:t>
            </a:r>
          </a:p>
          <a:p>
            <a:endParaRPr lang="en-GB" sz="3200" dirty="0"/>
          </a:p>
          <a:p>
            <a:r>
              <a:rPr lang="en-GB" sz="3200" dirty="0"/>
              <a:t>Some of this you may not know and that is okay! That let’s Mr White, Miss </a:t>
            </a:r>
            <a:r>
              <a:rPr lang="en-GB" sz="3200" dirty="0" err="1"/>
              <a:t>Keesing</a:t>
            </a:r>
            <a:r>
              <a:rPr lang="en-GB" sz="3200" dirty="0"/>
              <a:t> and Mr Samson know what you still need to learn when you come back to school! Don’t panic!</a:t>
            </a:r>
          </a:p>
          <a:p>
            <a:endParaRPr lang="en-GB" sz="3200" dirty="0"/>
          </a:p>
          <a:p>
            <a:r>
              <a:rPr lang="en-GB" sz="3200">
                <a:hlinkClick r:id="rId2"/>
              </a:rPr>
              <a:t>https://forms.gle/KubSD5vBqFzBgRSc6</a:t>
            </a:r>
            <a:r>
              <a:rPr lang="en-GB" sz="3200"/>
              <a:t>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66365691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13533D-8C39-401E-8B75-B1AEEEC56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DEF148-1770-458F-8F5B-C3D0A278AA9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Shapes presentation</Template>
  <TotalTime>199</TotalTime>
  <Words>290</Words>
  <Application>Microsoft Office PowerPoint</Application>
  <PresentationFormat>Widescreen</PresentationFormat>
  <Paragraphs>34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Avenir Next LT Pro</vt:lpstr>
      <vt:lpstr>Calibri</vt:lpstr>
      <vt:lpstr>Tw Cen MT</vt:lpstr>
      <vt:lpstr>Twinkl</vt:lpstr>
      <vt:lpstr>ShapesVTI</vt:lpstr>
      <vt:lpstr>Office Theme</vt:lpstr>
      <vt:lpstr>2D and 3D Shapes</vt:lpstr>
      <vt:lpstr>Today… </vt:lpstr>
      <vt:lpstr>2D Shapes</vt:lpstr>
      <vt:lpstr>3D Shapes</vt:lpstr>
      <vt:lpstr>Have a watch of this video!</vt:lpstr>
      <vt:lpstr>Have a look at the video on this page!</vt:lpstr>
      <vt:lpstr>Activity 1</vt:lpstr>
      <vt:lpstr>Activity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2D Shapes</dc:title>
  <dc:creator>Kiera Kay</dc:creator>
  <cp:lastModifiedBy>Callum White</cp:lastModifiedBy>
  <cp:revision>76</cp:revision>
  <dcterms:created xsi:type="dcterms:W3CDTF">2021-02-02T17:00:46Z</dcterms:created>
  <dcterms:modified xsi:type="dcterms:W3CDTF">2021-03-04T11:14:46Z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