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1" r:id="rId4"/>
    <p:sldId id="272" r:id="rId5"/>
    <p:sldId id="273" r:id="rId6"/>
    <p:sldId id="274" r:id="rId7"/>
    <p:sldId id="27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varScale="1">
        <p:scale>
          <a:sx n="111" d="100"/>
          <a:sy n="111" d="100"/>
        </p:scale>
        <p:origin x="13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702A3-CE38-4B14-9EE5-01CC78272D5E}" type="datetimeFigureOut">
              <a:rPr lang="en-GB" smtClean="0"/>
              <a:t>04/03/2021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C5A2-CF16-4B66-95DB-CE700973CEA0}" type="slidenum">
              <a:rPr lang="en-GB" smtClean="0"/>
              <a:t>‹#›</a:t>
            </a:fld>
            <a:endParaRPr lang="en-GB"/>
          </a:p>
        </p:txBody>
      </p:sp>
    </p:spTree>
    <p:extLst>
      <p:ext uri="{BB962C8B-B14F-4D97-AF65-F5344CB8AC3E}">
        <p14:creationId xmlns:p14="http://schemas.microsoft.com/office/powerpoint/2010/main" val="383759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4</a:t>
            </a:fld>
            <a:endParaRPr lang="en-GB"/>
          </a:p>
        </p:txBody>
      </p:sp>
    </p:spTree>
    <p:extLst>
      <p:ext uri="{BB962C8B-B14F-4D97-AF65-F5344CB8AC3E}">
        <p14:creationId xmlns:p14="http://schemas.microsoft.com/office/powerpoint/2010/main" val="72732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5</a:t>
            </a:fld>
            <a:endParaRPr lang="en-GB"/>
          </a:p>
        </p:txBody>
      </p:sp>
    </p:spTree>
    <p:extLst>
      <p:ext uri="{BB962C8B-B14F-4D97-AF65-F5344CB8AC3E}">
        <p14:creationId xmlns:p14="http://schemas.microsoft.com/office/powerpoint/2010/main" val="406505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6</a:t>
            </a:fld>
            <a:endParaRPr lang="en-GB"/>
          </a:p>
        </p:txBody>
      </p:sp>
    </p:spTree>
    <p:extLst>
      <p:ext uri="{BB962C8B-B14F-4D97-AF65-F5344CB8AC3E}">
        <p14:creationId xmlns:p14="http://schemas.microsoft.com/office/powerpoint/2010/main" val="28764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7</a:t>
            </a:fld>
            <a:endParaRPr lang="en-GB"/>
          </a:p>
        </p:txBody>
      </p:sp>
    </p:spTree>
    <p:extLst>
      <p:ext uri="{BB962C8B-B14F-4D97-AF65-F5344CB8AC3E}">
        <p14:creationId xmlns:p14="http://schemas.microsoft.com/office/powerpoint/2010/main" val="9590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MSP’s job is similar to that of an MP, but they focus on the people of Scotland. </a:t>
            </a:r>
            <a:r>
              <a:rPr lang="en-GB" sz="1200" b="0" i="0" kern="1200" dirty="0">
                <a:solidFill>
                  <a:schemeClr val="tx1"/>
                </a:solidFill>
                <a:effectLst/>
                <a:latin typeface="+mn-lt"/>
                <a:ea typeface="+mn-ea"/>
                <a:cs typeface="+mn-cs"/>
              </a:rPr>
              <a:t>They set off to meet people within the constituency that could be affected by new laws being discussed in the Parliament. It’s important to get their opinions as that’s who the MSPs represent. On a Tuesday they will head to Edinburgh, which is where the Scottish Parliament meets. The MSPs will sit in the Debating Chamber for the first business of their day. Wednesday is another busy day – it’s time to sit in a Committee meeting – they’re discussing new laws and MSPs can express the views of the people in their constituency.</a:t>
            </a:r>
          </a:p>
          <a:p>
            <a:r>
              <a:rPr lang="en-GB" sz="1200" b="0" i="0" kern="1200" dirty="0">
                <a:solidFill>
                  <a:schemeClr val="tx1"/>
                </a:solidFill>
                <a:effectLst/>
                <a:latin typeface="+mn-lt"/>
                <a:ea typeface="+mn-ea"/>
                <a:cs typeface="+mn-cs"/>
              </a:rPr>
              <a:t>After, MSPs can take time to show groups of senior citizens around the Scottish Parliament, before heading to the Debating Chamber for a debate. Each Thursday, the First Minister must take and answer questions from other MSPs. Whatever an MSP is up to they have to be back in the Debating Chamber by 5pm – that’s when Decision Time is – when MSPs vote on what they’ve discussed that day. On Friday MSPs will travel back to their constituency where they’ll be helping and meeting local people – right through to Saturday. And on Sunday, a day off</a:t>
            </a:r>
          </a:p>
          <a:p>
            <a:endParaRPr lang="en-GB" dirty="0"/>
          </a:p>
        </p:txBody>
      </p:sp>
      <p:sp>
        <p:nvSpPr>
          <p:cNvPr id="4" name="Slide Number Placeholder 3"/>
          <p:cNvSpPr>
            <a:spLocks noGrp="1"/>
          </p:cNvSpPr>
          <p:nvPr>
            <p:ph type="sldNum" sz="quarter" idx="5"/>
          </p:nvPr>
        </p:nvSpPr>
        <p:spPr/>
        <p:txBody>
          <a:bodyPr/>
          <a:lstStyle/>
          <a:p>
            <a:fld id="{9F32C5A2-CF16-4B66-95DB-CE700973CEA0}" type="slidenum">
              <a:rPr lang="en-GB" smtClean="0"/>
              <a:t>8</a:t>
            </a:fld>
            <a:endParaRPr lang="en-GB"/>
          </a:p>
        </p:txBody>
      </p:sp>
    </p:spTree>
    <p:extLst>
      <p:ext uri="{BB962C8B-B14F-4D97-AF65-F5344CB8AC3E}">
        <p14:creationId xmlns:p14="http://schemas.microsoft.com/office/powerpoint/2010/main" val="51049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49" r:id="rId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bbc.co.uk/bitesize/articles/z6kj2sg"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561062DD-1BDA-496F-8F35-E8CDFAD0D412}"/>
              </a:ext>
            </a:extLst>
          </p:cNvPr>
          <p:cNvSpPr>
            <a:spLocks noGrp="1"/>
          </p:cNvSpPr>
          <p:nvPr>
            <p:ph type="ctrTitle"/>
          </p:nvPr>
        </p:nvSpPr>
        <p:spPr>
          <a:xfrm>
            <a:off x="2692398" y="1871131"/>
            <a:ext cx="6815669" cy="1515533"/>
          </a:xfrm>
        </p:spPr>
        <p:txBody>
          <a:bodyPr>
            <a:normAutofit/>
          </a:bodyPr>
          <a:lstStyle/>
          <a:p>
            <a:r>
              <a:rPr lang="en-GB" dirty="0">
                <a:latin typeface="Comic Sans MS" panose="030F0702030302020204" pitchFamily="66" charset="0"/>
              </a:rPr>
              <a:t>Conjunctions</a:t>
            </a:r>
          </a:p>
        </p:txBody>
      </p:sp>
      <p:sp>
        <p:nvSpPr>
          <p:cNvPr id="3" name="Subtitle 2">
            <a:extLst>
              <a:ext uri="{FF2B5EF4-FFF2-40B4-BE49-F238E27FC236}">
                <a16:creationId xmlns:a16="http://schemas.microsoft.com/office/drawing/2014/main" id="{A4F0DE76-7A82-438F-A286-8BB7E6EC3625}"/>
              </a:ext>
            </a:extLst>
          </p:cNvPr>
          <p:cNvSpPr>
            <a:spLocks noGrp="1"/>
          </p:cNvSpPr>
          <p:nvPr>
            <p:ph type="subTitle" idx="1"/>
          </p:nvPr>
        </p:nvSpPr>
        <p:spPr>
          <a:xfrm>
            <a:off x="2692398" y="3657597"/>
            <a:ext cx="6815669" cy="1320802"/>
          </a:xfrm>
        </p:spPr>
        <p:txBody>
          <a:bodyPr>
            <a:normAutofit/>
          </a:bodyPr>
          <a:lstStyle/>
          <a:p>
            <a:r>
              <a:rPr lang="en-GB" dirty="0">
                <a:latin typeface="Comic Sans MS"/>
              </a:rPr>
              <a:t>Tuesday 9th March </a:t>
            </a: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5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Today…</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318936"/>
          </a:xfrm>
        </p:spPr>
        <p:txBody>
          <a:bodyPr>
            <a:normAutofit/>
          </a:bodyPr>
          <a:lstStyle/>
          <a:p>
            <a:r>
              <a:rPr lang="en-GB" dirty="0">
                <a:latin typeface="Comic Sans MS"/>
              </a:rPr>
              <a:t>Learning Intention – We are learning how to use a conjunction to join sentences together.</a:t>
            </a:r>
            <a:endParaRPr lang="en-GB" dirty="0">
              <a:latin typeface="Comic Sans MS" panose="030F0702030302020204" pitchFamily="66" charset="0"/>
            </a:endParaRPr>
          </a:p>
          <a:p>
            <a:r>
              <a:rPr lang="en-GB" dirty="0">
                <a:latin typeface="Comic Sans MS"/>
              </a:rPr>
              <a:t>Success Criteria – </a:t>
            </a:r>
          </a:p>
          <a:p>
            <a:pPr lvl="1"/>
            <a:r>
              <a:rPr lang="en-GB" dirty="0">
                <a:latin typeface="Comic Sans MS"/>
              </a:rPr>
              <a:t>I can explain what a conjunction is.</a:t>
            </a:r>
          </a:p>
          <a:p>
            <a:pPr lvl="1">
              <a:buSzPct val="114999"/>
            </a:pPr>
            <a:r>
              <a:rPr lang="en-GB" dirty="0">
                <a:latin typeface="Comic Sans MS"/>
              </a:rPr>
              <a:t>I can recognise a conjunction in a sentence. </a:t>
            </a:r>
          </a:p>
          <a:p>
            <a:pPr lvl="1">
              <a:buSzPct val="114999"/>
            </a:pPr>
            <a:r>
              <a:rPr lang="en-GB" dirty="0">
                <a:latin typeface="Comic Sans MS"/>
              </a:rPr>
              <a:t>I can use a conjunction in a sentence. </a:t>
            </a:r>
          </a:p>
          <a:p>
            <a:pPr lvl="1">
              <a:buSzPct val="114999"/>
            </a:pPr>
            <a:r>
              <a:rPr lang="en-GB" dirty="0">
                <a:latin typeface="Comic Sans MS"/>
              </a:rPr>
              <a:t>I can make sure my sentences make sense.</a:t>
            </a:r>
          </a:p>
          <a:p>
            <a:pPr marL="457200" lvl="1" indent="0">
              <a:buSzPct val="114999"/>
              <a:buNone/>
            </a:pPr>
            <a:endParaRPr lang="en-GB" dirty="0">
              <a:latin typeface="Comic Sans MS"/>
            </a:endParaRPr>
          </a:p>
        </p:txBody>
      </p:sp>
    </p:spTree>
    <p:extLst>
      <p:ext uri="{BB962C8B-B14F-4D97-AF65-F5344CB8AC3E}">
        <p14:creationId xmlns:p14="http://schemas.microsoft.com/office/powerpoint/2010/main" val="4064026490"/>
      </p:ext>
    </p:extLst>
  </p:cSld>
  <p:clrMapOvr>
    <a:masterClrMapping/>
  </p:clrMapOvr>
  <mc:AlternateContent xmlns:mc="http://schemas.openxmlformats.org/markup-compatibility/2006" xmlns:p14="http://schemas.microsoft.com/office/powerpoint/2010/main">
    <mc:Choice Requires="p14">
      <p:transition spd="slow" p14:dur="2000" advTm="22188"/>
    </mc:Choice>
    <mc:Fallback xmlns="">
      <p:transition spd="slow" advTm="221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3814" y="677623"/>
            <a:ext cx="9601196" cy="826603"/>
          </a:xfrm>
        </p:spPr>
        <p:txBody>
          <a:bodyPr>
            <a:normAutofit/>
          </a:bodyPr>
          <a:lstStyle/>
          <a:p>
            <a:r>
              <a:rPr lang="en-GB" dirty="0">
                <a:latin typeface="Comic Sans MS"/>
              </a:rPr>
              <a:t>Click on this link!</a:t>
            </a:r>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698075" y="2398853"/>
            <a:ext cx="10775741" cy="4094397"/>
          </a:xfrm>
        </p:spPr>
        <p:txBody>
          <a:bodyPr>
            <a:normAutofit/>
          </a:bodyPr>
          <a:lstStyle/>
          <a:p>
            <a:pPr marL="0" indent="0" algn="ctr">
              <a:buNone/>
            </a:pPr>
            <a:r>
              <a:rPr lang="en-GB" sz="3200" dirty="0">
                <a:latin typeface="Comic Sans MS" panose="030F0702030302020204" pitchFamily="66" charset="0"/>
              </a:rPr>
              <a:t>Click on this link and watch the video before completing the tasks on that web page! Then come back for your tasks!</a:t>
            </a:r>
          </a:p>
          <a:p>
            <a:pPr marL="0" indent="0" algn="ctr">
              <a:buNone/>
            </a:pPr>
            <a:r>
              <a:rPr lang="en-GB" sz="3200" dirty="0">
                <a:latin typeface="Comic Sans MS" panose="030F0702030302020204" pitchFamily="66" charset="0"/>
                <a:hlinkClick r:id="rId6"/>
              </a:rPr>
              <a:t>https://www.bbc.co.uk/bitesize/articles/z6kj2sg</a:t>
            </a:r>
            <a:r>
              <a:rPr lang="en-GB" sz="3200" dirty="0">
                <a:latin typeface="Comic Sans MS" panose="030F0702030302020204" pitchFamily="66" charset="0"/>
              </a:rPr>
              <a:t> </a:t>
            </a:r>
          </a:p>
        </p:txBody>
      </p:sp>
    </p:spTree>
    <p:extLst>
      <p:ext uri="{BB962C8B-B14F-4D97-AF65-F5344CB8AC3E}">
        <p14:creationId xmlns:p14="http://schemas.microsoft.com/office/powerpoint/2010/main" val="345547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Your Task</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47769C-FA3F-4E7D-A71C-AB33A62BBC4B}"/>
              </a:ext>
            </a:extLst>
          </p:cNvPr>
          <p:cNvSpPr>
            <a:spLocks noGrp="1"/>
          </p:cNvSpPr>
          <p:nvPr>
            <p:ph idx="1"/>
          </p:nvPr>
        </p:nvSpPr>
        <p:spPr>
          <a:xfrm>
            <a:off x="1295401" y="2556932"/>
            <a:ext cx="9601196" cy="3318936"/>
          </a:xfrm>
        </p:spPr>
        <p:txBody>
          <a:bodyPr>
            <a:normAutofit fontScale="92500" lnSpcReduction="10000"/>
          </a:bodyPr>
          <a:lstStyle/>
          <a:p>
            <a:r>
              <a:rPr lang="en-GB" sz="2800" dirty="0">
                <a:latin typeface="Comic Sans MS" panose="030F0702030302020204" pitchFamily="66" charset="0"/>
              </a:rPr>
              <a:t>On the next slides there are two different tasks.</a:t>
            </a:r>
          </a:p>
          <a:p>
            <a:endParaRPr lang="en-GB" sz="2800" dirty="0">
              <a:latin typeface="Comic Sans MS" panose="030F0702030302020204" pitchFamily="66" charset="0"/>
            </a:endParaRPr>
          </a:p>
          <a:p>
            <a:r>
              <a:rPr lang="en-GB" sz="2800" dirty="0">
                <a:latin typeface="Comic Sans MS" panose="030F0702030302020204" pitchFamily="66" charset="0"/>
              </a:rPr>
              <a:t>You can decide which one you are going to do, make sure it is the right challenge for you!</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That means it isn’t too easy but also isn’t going to make your brain hurt!</a:t>
            </a:r>
            <a:endParaRPr lang="en-GB" sz="1800" dirty="0">
              <a:latin typeface="Comic Sans MS" panose="030F0702030302020204" pitchFamily="66" charset="0"/>
            </a:endParaRPr>
          </a:p>
        </p:txBody>
      </p:sp>
    </p:spTree>
    <p:extLst>
      <p:ext uri="{BB962C8B-B14F-4D97-AF65-F5344CB8AC3E}">
        <p14:creationId xmlns:p14="http://schemas.microsoft.com/office/powerpoint/2010/main" val="2107725333"/>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Chilli 1</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Chili Pepper with solid fill">
            <a:extLst>
              <a:ext uri="{FF2B5EF4-FFF2-40B4-BE49-F238E27FC236}">
                <a16:creationId xmlns:a16="http://schemas.microsoft.com/office/drawing/2014/main" id="{2D853EEE-2E3D-4393-A06A-09F65539363A}"/>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4545" y="2325019"/>
            <a:ext cx="3616036" cy="3616036"/>
          </a:xfrm>
        </p:spPr>
      </p:pic>
    </p:spTree>
    <p:extLst>
      <p:ext uri="{BB962C8B-B14F-4D97-AF65-F5344CB8AC3E}">
        <p14:creationId xmlns:p14="http://schemas.microsoft.com/office/powerpoint/2010/main" val="907654470"/>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Content Placeholder 5" descr="Calendar&#10;&#10;Description automatically generated">
            <a:extLst>
              <a:ext uri="{FF2B5EF4-FFF2-40B4-BE49-F238E27FC236}">
                <a16:creationId xmlns:a16="http://schemas.microsoft.com/office/drawing/2014/main" id="{C3009042-6FE5-408F-850C-7EE91D47F97E}"/>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16200000">
            <a:off x="2689523" y="-1566203"/>
            <a:ext cx="6860896" cy="9983937"/>
          </a:xfrm>
        </p:spPr>
      </p:pic>
    </p:spTree>
    <p:extLst>
      <p:ext uri="{BB962C8B-B14F-4D97-AF65-F5344CB8AC3E}">
        <p14:creationId xmlns:p14="http://schemas.microsoft.com/office/powerpoint/2010/main" val="3740913417"/>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r>
              <a:rPr lang="en-GB" dirty="0">
                <a:latin typeface="Comic Sans MS" panose="030F0702030302020204" pitchFamily="66" charset="0"/>
              </a:rPr>
              <a:t>Chilli 2</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Chili Pepper with solid fill">
            <a:extLst>
              <a:ext uri="{FF2B5EF4-FFF2-40B4-BE49-F238E27FC236}">
                <a16:creationId xmlns:a16="http://schemas.microsoft.com/office/drawing/2014/main" id="{2D853EEE-2E3D-4393-A06A-09F65539363A}"/>
              </a:ext>
            </a:extLst>
          </p:cNvPr>
          <p:cNvPicPr>
            <a:picLocks noGrp="1" noChangeAspect="1"/>
          </p:cNvPicPr>
          <p:nvPr>
            <p:ph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530" y="2440292"/>
            <a:ext cx="3616036" cy="3616036"/>
          </a:xfrm>
        </p:spPr>
      </p:pic>
      <p:pic>
        <p:nvPicPr>
          <p:cNvPr id="15" name="Content Placeholder 4" descr="Chili Pepper with solid fill">
            <a:extLst>
              <a:ext uri="{FF2B5EF4-FFF2-40B4-BE49-F238E27FC236}">
                <a16:creationId xmlns:a16="http://schemas.microsoft.com/office/drawing/2014/main" id="{2AE6B693-6DA5-4881-8C9F-636AEF27C2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2733" y="2536328"/>
            <a:ext cx="3616036" cy="3616036"/>
          </a:xfrm>
          <a:prstGeom prst="rect">
            <a:avLst/>
          </a:prstGeom>
        </p:spPr>
      </p:pic>
    </p:spTree>
    <p:extLst>
      <p:ext uri="{BB962C8B-B14F-4D97-AF65-F5344CB8AC3E}">
        <p14:creationId xmlns:p14="http://schemas.microsoft.com/office/powerpoint/2010/main" val="908059058"/>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28DF625D-A091-41F4-B7D0-7E23A314D645}"/>
              </a:ext>
            </a:extLst>
          </p:cNvPr>
          <p:cNvSpPr>
            <a:spLocks noGrp="1"/>
          </p:cNvSpPr>
          <p:nvPr>
            <p:ph type="title"/>
          </p:nvPr>
        </p:nvSpPr>
        <p:spPr>
          <a:xfrm>
            <a:off x="1295402" y="982132"/>
            <a:ext cx="9601196" cy="1303867"/>
          </a:xfrm>
        </p:spPr>
        <p:txBody>
          <a:bodyPr>
            <a:normAutofit/>
          </a:bodyPr>
          <a:lstStyle/>
          <a:p>
            <a:endParaRPr lang="en-GB" dirty="0">
              <a:latin typeface="Comic Sans MS" panose="030F0702030302020204" pitchFamily="66" charset="0"/>
            </a:endParaRP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Content Placeholder 5" descr="Calendar&#10;&#10;Description automatically generated">
            <a:extLst>
              <a:ext uri="{FF2B5EF4-FFF2-40B4-BE49-F238E27FC236}">
                <a16:creationId xmlns:a16="http://schemas.microsoft.com/office/drawing/2014/main" id="{17B741D5-5D29-464A-85FF-B5E548394B94}"/>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rot="16200000">
            <a:off x="2961061" y="-1605793"/>
            <a:ext cx="6856195" cy="10071391"/>
          </a:xfrm>
        </p:spPr>
      </p:pic>
    </p:spTree>
    <p:extLst>
      <p:ext uri="{BB962C8B-B14F-4D97-AF65-F5344CB8AC3E}">
        <p14:creationId xmlns:p14="http://schemas.microsoft.com/office/powerpoint/2010/main" val="3604644005"/>
      </p:ext>
    </p:extLst>
  </p:cSld>
  <p:clrMapOvr>
    <a:masterClrMapping/>
  </p:clrMapOvr>
  <mc:AlternateContent xmlns:mc="http://schemas.openxmlformats.org/markup-compatibility/2006" xmlns:p14="http://schemas.microsoft.com/office/powerpoint/2010/main">
    <mc:Choice Requires="p14">
      <p:transition spd="slow" p14:dur="2000" advTm="73263"/>
    </mc:Choice>
    <mc:Fallback xmlns="">
      <p:transition spd="slow" advTm="73263"/>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1292</Words>
  <Application>Microsoft Office PowerPoint</Application>
  <PresentationFormat>Widescreen</PresentationFormat>
  <Paragraphs>35</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Comic Sans MS</vt:lpstr>
      <vt:lpstr>Garamond</vt:lpstr>
      <vt:lpstr>Organic</vt:lpstr>
      <vt:lpstr>Conjunctions</vt:lpstr>
      <vt:lpstr>Today…</vt:lpstr>
      <vt:lpstr>Click on this link!</vt:lpstr>
      <vt:lpstr>Your Task</vt:lpstr>
      <vt:lpstr>Chilli 1</vt:lpstr>
      <vt:lpstr>PowerPoint Presentation</vt:lpstr>
      <vt:lpstr>Chilli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Stink</dc:title>
  <dc:creator>Kiera Kay</dc:creator>
  <cp:lastModifiedBy>Callum White</cp:lastModifiedBy>
  <cp:revision>17</cp:revision>
  <dcterms:created xsi:type="dcterms:W3CDTF">2021-02-03T16:11:51Z</dcterms:created>
  <dcterms:modified xsi:type="dcterms:W3CDTF">2021-03-04T10:04:43Z</dcterms:modified>
</cp:coreProperties>
</file>