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0" r:id="rId3"/>
    <p:sldId id="338" r:id="rId4"/>
    <p:sldId id="317" r:id="rId5"/>
    <p:sldId id="324" r:id="rId6"/>
    <p:sldId id="325" r:id="rId7"/>
    <p:sldId id="326" r:id="rId8"/>
    <p:sldId id="327" r:id="rId9"/>
    <p:sldId id="318" r:id="rId10"/>
    <p:sldId id="339" r:id="rId11"/>
    <p:sldId id="340" r:id="rId12"/>
    <p:sldId id="328" r:id="rId13"/>
    <p:sldId id="337" r:id="rId14"/>
    <p:sldId id="33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DB16-F9B8-4937-996E-E106977E8B6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511ED-38A7-4131-9D47-CAE0463ED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4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32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1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0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2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56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1C85-DD0C-4BA5-9655-ED13E62193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2AFF043-220E-4EF7-8BBD-9D1D08CEFC3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pmath81411.blogspot.com/2011/11/cindys-graphing-post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pmath81411.blogspot.com/2011/11/cindys-graphing-pos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gaJQ3z3n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teracyshed.com/light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hilli_pepper_4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en.wikipedia.org/wiki/File:Chilli_pepper_4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en.wikipedia.org/wiki/File:Chilli_pepper_4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ADCA8-2942-497A-8C7C-F3050F6FC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GB" sz="4200" dirty="0"/>
              <a:t>St Mary’s RC primary school </a:t>
            </a:r>
            <a:br>
              <a:rPr lang="en-GB" sz="4200" dirty="0"/>
            </a:br>
            <a:r>
              <a:rPr lang="en-GB" sz="4200" dirty="0"/>
              <a:t>Thursday 04.03.21</a:t>
            </a:r>
            <a:endParaRPr lang="en-US" sz="4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5EB4A20-0EE9-4ACC-B46C-5E53D0378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74" y="3529159"/>
            <a:ext cx="4972063" cy="1612688"/>
          </a:xfrm>
        </p:spPr>
        <p:txBody>
          <a:bodyPr>
            <a:normAutofit/>
          </a:bodyPr>
          <a:lstStyle/>
          <a:p>
            <a:r>
              <a:rPr lang="en-GB" dirty="0"/>
              <a:t>P4 &amp; P5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7E30C0D8-AD45-47DE-ACC1-AA48F84CA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17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A89305-C125-4F82-8D07-0990DE094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5" b="8602"/>
          <a:stretch/>
        </p:blipFill>
        <p:spPr>
          <a:xfrm>
            <a:off x="0" y="1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2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CC878-11CB-4297-BE62-A32AFD05F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2" b="12329"/>
          <a:stretch/>
        </p:blipFill>
        <p:spPr>
          <a:xfrm>
            <a:off x="0" y="0"/>
            <a:ext cx="12192000" cy="61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E9B71BE-5E1D-475A-8DEC-F4A9662A6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8793" r="2360" b="7384"/>
          <a:stretch/>
        </p:blipFill>
        <p:spPr>
          <a:xfrm rot="5400000">
            <a:off x="-896968" y="896968"/>
            <a:ext cx="6105378" cy="4311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B451D-4006-4B6D-BD77-C5B583A0252B}"/>
              </a:ext>
            </a:extLst>
          </p:cNvPr>
          <p:cNvSpPr txBox="1"/>
          <p:nvPr/>
        </p:nvSpPr>
        <p:spPr>
          <a:xfrm>
            <a:off x="4620523" y="119269"/>
            <a:ext cx="7226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PrimaryCheynes" panose="020B0500000000000000" pitchFamily="34" charset="0"/>
              </a:rPr>
              <a:t>In your Jotters answer the questions using a new line for each question, number each question correctly and display your working out where appropriate.</a:t>
            </a: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B665C118-5FA1-4281-910F-7EAE76CFC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96175" y="2124222"/>
            <a:ext cx="4695825" cy="3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05B0125-BABC-4DB9-9F3F-5399955D4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8649" r="2974" b="6290"/>
          <a:stretch/>
        </p:blipFill>
        <p:spPr>
          <a:xfrm rot="5400000">
            <a:off x="-872197" y="872197"/>
            <a:ext cx="6119446" cy="4375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DCA53-67B7-439D-8C5E-B236E901F8B5}"/>
              </a:ext>
            </a:extLst>
          </p:cNvPr>
          <p:cNvSpPr txBox="1"/>
          <p:nvPr/>
        </p:nvSpPr>
        <p:spPr>
          <a:xfrm>
            <a:off x="4620523" y="119269"/>
            <a:ext cx="7226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PrimaryCheynes" panose="020B0500000000000000" pitchFamily="34" charset="0"/>
              </a:rPr>
              <a:t>In your Jotters answer the questions using a new line for each question, number each question correctly and display your working out where appropriate.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7635796-F608-4D90-8761-EB2A23C2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96175" y="2124222"/>
            <a:ext cx="4695825" cy="3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Click the link below and follow the instruction to learn how to draw a </a:t>
            </a:r>
            <a:r>
              <a:rPr lang="en-GB" dirty="0" err="1">
                <a:latin typeface="PrimaryCheynes" panose="020B0500000000000000" pitchFamily="34" charset="0"/>
              </a:rPr>
              <a:t>mermicorn</a:t>
            </a:r>
            <a:r>
              <a:rPr lang="en-GB" dirty="0">
                <a:latin typeface="PrimaryCheynes" panose="020B0500000000000000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text, van&#10;&#10;Description automatically generated">
            <a:extLst>
              <a:ext uri="{FF2B5EF4-FFF2-40B4-BE49-F238E27FC236}">
                <a16:creationId xmlns:a16="http://schemas.microsoft.com/office/drawing/2014/main" id="{E27E4207-25A7-42B4-9DBC-4154557FD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65" y="2705673"/>
            <a:ext cx="7290289" cy="3299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885E51-E7F8-498D-906A-B01D63201C4E}"/>
              </a:ext>
            </a:extLst>
          </p:cNvPr>
          <p:cNvSpPr txBox="1"/>
          <p:nvPr/>
        </p:nvSpPr>
        <p:spPr>
          <a:xfrm>
            <a:off x="97862" y="3556372"/>
            <a:ext cx="324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https://www.youtube.com/watch?v=lfgaJQ3z3nE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72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E5D6-5D42-4DD3-A639-4E598A6F34A2}"/>
              </a:ext>
            </a:extLst>
          </p:cNvPr>
          <p:cNvSpPr txBox="1">
            <a:spLocks/>
          </p:cNvSpPr>
          <p:nvPr/>
        </p:nvSpPr>
        <p:spPr>
          <a:xfrm>
            <a:off x="3752973" y="342420"/>
            <a:ext cx="764557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PrimaryCheynes" panose="020B0500000000000000" pitchFamily="34" charset="0"/>
              </a:rPr>
              <a:t>Morning Prayer</a:t>
            </a:r>
            <a:endParaRPr lang="en-US" sz="3600" dirty="0">
              <a:latin typeface="PrimaryCheynes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2865-2408-466A-9808-F75B42FBB235}"/>
              </a:ext>
            </a:extLst>
          </p:cNvPr>
          <p:cNvSpPr txBox="1">
            <a:spLocks/>
          </p:cNvSpPr>
          <p:nvPr/>
        </p:nvSpPr>
        <p:spPr>
          <a:xfrm>
            <a:off x="1173283" y="1391655"/>
            <a:ext cx="9603275" cy="3450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Father in heaven you love me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You are with me night and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 want to love you always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In all I do and say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I’ll try to please you Father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Bless me through this day</a:t>
            </a:r>
          </a:p>
          <a:p>
            <a:pPr marL="0" indent="0" algn="ctr">
              <a:buNone/>
            </a:pPr>
            <a:r>
              <a:rPr lang="en-GB" sz="2800" dirty="0">
                <a:latin typeface="PrimaryCheynes" panose="020B0500000000000000" pitchFamily="34" charset="0"/>
              </a:rPr>
              <a:t>Amen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594C09-5A6A-4C2B-8A9F-01CF3688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7009" cy="1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0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DBDCBF9-38A1-45C5-A207-8CFDB776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074-4EA7-4FD6-9C15-AFEA3F34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Literacy - writing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94DC-8B3D-4E94-B1F0-AAEF8D85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Intention: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improve our writing.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Criteria: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adjectives in my sentences.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connectives in my writing.</a:t>
            </a:r>
          </a:p>
          <a:p>
            <a:pPr>
              <a:buFontTx/>
              <a:buChar char="-"/>
            </a:pPr>
            <a:r>
              <a:rPr lang="en-GB" dirty="0">
                <a:latin typeface="PrimaryCheynes" panose="020B0500000000000000" pitchFamily="34" charset="0"/>
              </a:rPr>
              <a:t>I can use a variety of openers in my writing.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14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99ACA7-3736-40F2-9195-10D01021A936}"/>
              </a:ext>
            </a:extLst>
          </p:cNvPr>
          <p:cNvSpPr txBox="1"/>
          <p:nvPr/>
        </p:nvSpPr>
        <p:spPr>
          <a:xfrm>
            <a:off x="49972" y="221916"/>
            <a:ext cx="10734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latin typeface="PrimaryCheynes" panose="020B0500000000000000" pitchFamily="34" charset="0"/>
              </a:rPr>
              <a:t>Today we will be writing about a short film. Click the link below to watch the film.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9AD935-B323-4BCA-ADA3-FC764A30B98E}"/>
              </a:ext>
            </a:extLst>
          </p:cNvPr>
          <p:cNvSpPr txBox="1"/>
          <p:nvPr/>
        </p:nvSpPr>
        <p:spPr>
          <a:xfrm>
            <a:off x="1359017" y="5234730"/>
            <a:ext cx="387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https://www.literacyshed.com/light.html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CB694-A7AE-438D-87DC-4437F0BEC0EF}"/>
              </a:ext>
            </a:extLst>
          </p:cNvPr>
          <p:cNvSpPr txBox="1"/>
          <p:nvPr/>
        </p:nvSpPr>
        <p:spPr>
          <a:xfrm>
            <a:off x="612397" y="5604062"/>
            <a:ext cx="811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latin typeface="PrimaryCheynes" panose="020B0500000000000000" pitchFamily="34" charset="0"/>
              </a:rPr>
              <a:t>Select a Mild, Hot or Spicy Chilli Challenge from the following slides</a:t>
            </a:r>
            <a:r>
              <a:rPr lang="en-GB" dirty="0"/>
              <a:t>.</a:t>
            </a:r>
          </a:p>
        </p:txBody>
      </p:sp>
      <p:pic>
        <p:nvPicPr>
          <p:cNvPr id="5" name="Picture 4" descr="A picture containing person, indoor, young, little&#10;&#10;Description automatically generated">
            <a:extLst>
              <a:ext uri="{FF2B5EF4-FFF2-40B4-BE49-F238E27FC236}">
                <a16:creationId xmlns:a16="http://schemas.microsoft.com/office/drawing/2014/main" id="{984AAA7C-DD0A-43D6-94D3-542F0B56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64912"/>
            <a:ext cx="10477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E5C65-DE49-47A2-B655-750C05E687D7}"/>
              </a:ext>
            </a:extLst>
          </p:cNvPr>
          <p:cNvSpPr txBox="1"/>
          <p:nvPr/>
        </p:nvSpPr>
        <p:spPr>
          <a:xfrm>
            <a:off x="255276" y="315957"/>
            <a:ext cx="528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rimaryCheynes" panose="020B0500000000000000" pitchFamily="34" charset="0"/>
              </a:rPr>
              <a:t>In your jotter answer the following questions by filling in the blanks where needed.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391D9-D349-4547-A609-CEFFED2E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0C960-1610-4672-9387-1F99238BFD7F}"/>
              </a:ext>
            </a:extLst>
          </p:cNvPr>
          <p:cNvSpPr txBox="1"/>
          <p:nvPr/>
        </p:nvSpPr>
        <p:spPr>
          <a:xfrm>
            <a:off x="255274" y="2096900"/>
            <a:ext cx="72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The Lady was trying to build something with the help of her______.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B9274-74BF-4E23-9BDE-76AB090EF77E}"/>
              </a:ext>
            </a:extLst>
          </p:cNvPr>
          <p:cNvSpPr txBox="1"/>
          <p:nvPr/>
        </p:nvSpPr>
        <p:spPr>
          <a:xfrm>
            <a:off x="255275" y="2835564"/>
            <a:ext cx="482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 The video takes place in a _______________.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3E02D-C6CD-403B-92AD-90987DF95A60}"/>
              </a:ext>
            </a:extLst>
          </p:cNvPr>
          <p:cNvSpPr txBox="1"/>
          <p:nvPr/>
        </p:nvSpPr>
        <p:spPr>
          <a:xfrm>
            <a:off x="255275" y="3489607"/>
            <a:ext cx="431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3.  The invention ________ work first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F439D-7CBD-4B9F-BB2E-B5B8718CE4BD}"/>
              </a:ext>
            </a:extLst>
          </p:cNvPr>
          <p:cNvSpPr txBox="1"/>
          <p:nvPr/>
        </p:nvSpPr>
        <p:spPr>
          <a:xfrm>
            <a:off x="255274" y="4218891"/>
            <a:ext cx="432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  What do you think the invention was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34AF1-7B7C-4916-A353-394F3DA34C0A}"/>
              </a:ext>
            </a:extLst>
          </p:cNvPr>
          <p:cNvSpPr txBox="1"/>
          <p:nvPr/>
        </p:nvSpPr>
        <p:spPr>
          <a:xfrm>
            <a:off x="255274" y="4947635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5.  What do you think is the main message of the story?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13D3A-EAC5-47C0-9305-915C2724699E}"/>
              </a:ext>
            </a:extLst>
          </p:cNvPr>
          <p:cNvSpPr txBox="1"/>
          <p:nvPr/>
        </p:nvSpPr>
        <p:spPr>
          <a:xfrm>
            <a:off x="7026519" y="2096350"/>
            <a:ext cx="182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Cat/Robot/Children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F13A-9496-4A1C-8CC0-170E33953471}"/>
              </a:ext>
            </a:extLst>
          </p:cNvPr>
          <p:cNvSpPr txBox="1"/>
          <p:nvPr/>
        </p:nvSpPr>
        <p:spPr>
          <a:xfrm>
            <a:off x="5721292" y="2835564"/>
            <a:ext cx="268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Play park/Farmhouse/Garage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73DD9-9DCC-48C0-9297-F9F8C7346E64}"/>
              </a:ext>
            </a:extLst>
          </p:cNvPr>
          <p:cNvSpPr txBox="1"/>
          <p:nvPr/>
        </p:nvSpPr>
        <p:spPr>
          <a:xfrm>
            <a:off x="4950468" y="3479677"/>
            <a:ext cx="489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Did/Didn’t</a:t>
            </a:r>
            <a:endParaRPr lang="en-GB" i="1" dirty="0">
              <a:solidFill>
                <a:srgbClr val="0000FF"/>
              </a:solidFill>
            </a:endParaRPr>
          </a:p>
        </p:txBody>
      </p:sp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C883AC6D-BE5C-4D0A-9E34-473F190C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3873690"/>
            <a:ext cx="5238751" cy="22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4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13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15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885D4A50-6846-431E-A61E-5C6DC099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19">
            <a:extLst>
              <a:ext uri="{FF2B5EF4-FFF2-40B4-BE49-F238E27FC236}">
                <a16:creationId xmlns:a16="http://schemas.microsoft.com/office/drawing/2014/main" id="{AF38CBB2-04B5-4ED2-92CA-ABA779049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21">
            <a:extLst>
              <a:ext uri="{FF2B5EF4-FFF2-40B4-BE49-F238E27FC236}">
                <a16:creationId xmlns:a16="http://schemas.microsoft.com/office/drawing/2014/main" id="{99ECE436-E5C5-4600-9DAE-6A66A788E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81BF76C-52E4-494B-86F2-4CBAC20E3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D2D6B-8F2C-4B7C-9E1C-C6174D00155C}"/>
              </a:ext>
            </a:extLst>
          </p:cNvPr>
          <p:cNvSpPr txBox="1"/>
          <p:nvPr/>
        </p:nvSpPr>
        <p:spPr>
          <a:xfrm>
            <a:off x="1451579" y="2015732"/>
            <a:ext cx="555035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your jotter I would like you to write 2 sentences describing The Inventors Robot.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Each</a:t>
            </a:r>
            <a:r>
              <a:rPr lang="en-US" dirty="0"/>
              <a:t> sentence must contain 2 </a:t>
            </a:r>
            <a:r>
              <a:rPr lang="en-US" u="sng" dirty="0"/>
              <a:t>adjectives</a:t>
            </a:r>
            <a:r>
              <a:rPr lang="en-US" dirty="0"/>
              <a:t> and be connected with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i="1" dirty="0"/>
              <a:t>connective</a:t>
            </a:r>
            <a:r>
              <a:rPr lang="en-US" dirty="0"/>
              <a:t>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 your jotter I would like you to write 2 sentences describing the setting of the film.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="1" dirty="0"/>
              <a:t>ach</a:t>
            </a:r>
            <a:r>
              <a:rPr lang="en-US" dirty="0"/>
              <a:t> sentence must contain 2 </a:t>
            </a:r>
            <a:r>
              <a:rPr lang="en-US" u="sng" dirty="0"/>
              <a:t>adjectives</a:t>
            </a:r>
            <a:r>
              <a:rPr lang="en-US" dirty="0"/>
              <a:t> and be connected with </a:t>
            </a:r>
            <a:r>
              <a:rPr lang="en-US" b="1" dirty="0"/>
              <a:t>1</a:t>
            </a:r>
            <a:r>
              <a:rPr lang="en-US" dirty="0"/>
              <a:t> </a:t>
            </a:r>
            <a:r>
              <a:rPr lang="en-US" i="1" dirty="0"/>
              <a:t>connective</a:t>
            </a:r>
            <a:r>
              <a:rPr lang="en-US" dirty="0"/>
              <a:t> and a different opener for each.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0703AE-95DE-4C43-8272-BB33A5AD4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C24E7C2-F39B-4280-9B81-F15BBD93C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81DAA9-C4BA-4BB3-8F4B-3BC4B43E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4C5C4C-DE13-437C-812B-2C0823805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1069" y="176982"/>
            <a:ext cx="936710" cy="840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EC4A20-FAEE-4022-881D-B0CDDAD277AF}"/>
              </a:ext>
            </a:extLst>
          </p:cNvPr>
          <p:cNvSpPr txBox="1"/>
          <p:nvPr/>
        </p:nvSpPr>
        <p:spPr>
          <a:xfrm>
            <a:off x="193160" y="143402"/>
            <a:ext cx="335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PrimaryCheynes" panose="020B0500000000000000" pitchFamily="34" charset="0"/>
              </a:rPr>
              <a:t>Adjectives</a:t>
            </a:r>
            <a:r>
              <a:rPr lang="en-GB" sz="2000" dirty="0">
                <a:latin typeface="PrimaryCheynes" panose="020B0500000000000000" pitchFamily="34" charset="0"/>
              </a:rPr>
              <a:t>: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Big, Small, Scruffy, Bored, Exciting, Tidy, Dirty, Clean, Mischievous, Hard Working.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FFF06-58C5-4F34-880A-D0E4B3777E54}"/>
              </a:ext>
            </a:extLst>
          </p:cNvPr>
          <p:cNvSpPr txBox="1"/>
          <p:nvPr/>
        </p:nvSpPr>
        <p:spPr>
          <a:xfrm>
            <a:off x="3840526" y="358845"/>
            <a:ext cx="295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PrimaryCheynes" panose="020B0500000000000000" pitchFamily="34" charset="0"/>
              </a:rPr>
              <a:t>Connectives</a:t>
            </a:r>
            <a:r>
              <a:rPr lang="en-GB" dirty="0">
                <a:latin typeface="PrimaryCheynes" panose="020B0500000000000000" pitchFamily="34" charset="0"/>
              </a:rPr>
              <a:t>: </a:t>
            </a:r>
          </a:p>
          <a:p>
            <a:r>
              <a:rPr lang="en-GB" dirty="0">
                <a:latin typeface="PrimaryCheynes" panose="020B0500000000000000" pitchFamily="34" charset="0"/>
              </a:rPr>
              <a:t>Because, Also, And, But, So, Then, Although, As well as, however.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1074A-5269-48EA-B0ED-452874B2A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43" y="1017640"/>
            <a:ext cx="2838072" cy="209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D819EB-BA1E-4590-BDD8-18E4310A3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83469" y="329382"/>
            <a:ext cx="936710" cy="840658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075C98A-6179-4D5F-9C2D-A915070D4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43" y="3424817"/>
            <a:ext cx="2838072" cy="1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5D4A50-6846-431E-A61E-5C6DC099C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1679F8-25C8-4D11-9B1C-A1F4D69B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4D757F-4CF1-4D91-B270-63239C26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9D51B4-E6DF-4D9B-8A51-D1CC760AF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A22B97-1765-4C1B-98EB-26C99A451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D5611F-FC86-4647-B3C4-2B623630C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ACCD73-BD60-4249-98D4-EB9F09C4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BF4ED6-FC46-4960-8EE4-037FAAF85933}"/>
              </a:ext>
            </a:extLst>
          </p:cNvPr>
          <p:cNvSpPr txBox="1"/>
          <p:nvPr/>
        </p:nvSpPr>
        <p:spPr>
          <a:xfrm>
            <a:off x="5196457" y="2015732"/>
            <a:ext cx="5550357" cy="392104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In your jotter I would like you to write a character description of The Inventors Robot.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Your description must contain 4 adjectives and 2 connectives and a variety of openers.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latin typeface="PrimaryCheynes" panose="020B0500000000000000" pitchFamily="34" charset="0"/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In your jotter I would like you to write a setting description of the film. Your description must contain 4 adjectives and 2 connectives and a variety of openers.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PrimaryCheynes" panose="020B0500000000000000" pitchFamily="34" charset="0"/>
              </a:rPr>
              <a:t>I would then like you to tell me what you think happens next in the story, like a post credit scene. Be as imaginative as you can this should be at least 4 sentences long including adjectives, openers and connectives.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6049420-A41E-4E50-9270-AF92D790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5260FE-12C4-4E0B-A116-886D40BF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F1BEC0-6CF4-4D8B-9FE4-663034176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988363" y="967819"/>
            <a:ext cx="936710" cy="840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05C1B-EEE7-48CB-B6BC-982A7186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01527" y="1116079"/>
            <a:ext cx="936710" cy="840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42CC9-3E45-4D0F-9127-DE79D34E0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13818" y="1276331"/>
            <a:ext cx="936710" cy="8406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89B148-D3E3-4EAA-8D0F-6E903A694869}"/>
              </a:ext>
            </a:extLst>
          </p:cNvPr>
          <p:cNvSpPr txBox="1"/>
          <p:nvPr/>
        </p:nvSpPr>
        <p:spPr>
          <a:xfrm>
            <a:off x="4859172" y="176982"/>
            <a:ext cx="3357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PrimaryCheynes" panose="020B0500000000000000" pitchFamily="34" charset="0"/>
              </a:rPr>
              <a:t>Adjectives</a:t>
            </a:r>
            <a:r>
              <a:rPr lang="en-GB" sz="2000" dirty="0">
                <a:latin typeface="PrimaryCheynes" panose="020B0500000000000000" pitchFamily="34" charset="0"/>
              </a:rPr>
              <a:t>:</a:t>
            </a:r>
          </a:p>
          <a:p>
            <a:r>
              <a:rPr lang="en-GB" sz="2000" dirty="0">
                <a:latin typeface="PrimaryCheynes" panose="020B0500000000000000" pitchFamily="34" charset="0"/>
              </a:rPr>
              <a:t>Big, Small, Scruffy, Bored, Exciting, Tidy, Dirty, Clean, Mischievous, Hard Working.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169C5-1038-4424-BA87-60B64DBA583B}"/>
              </a:ext>
            </a:extLst>
          </p:cNvPr>
          <p:cNvSpPr txBox="1"/>
          <p:nvPr/>
        </p:nvSpPr>
        <p:spPr>
          <a:xfrm>
            <a:off x="8170352" y="182104"/>
            <a:ext cx="295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PrimaryCheynes" panose="020B0500000000000000" pitchFamily="34" charset="0"/>
              </a:rPr>
              <a:t>Connectives</a:t>
            </a:r>
            <a:r>
              <a:rPr lang="en-GB" dirty="0">
                <a:latin typeface="PrimaryCheynes" panose="020B0500000000000000" pitchFamily="34" charset="0"/>
              </a:rPr>
              <a:t>: </a:t>
            </a:r>
          </a:p>
          <a:p>
            <a:r>
              <a:rPr lang="en-GB" dirty="0">
                <a:latin typeface="PrimaryCheynes" panose="020B0500000000000000" pitchFamily="34" charset="0"/>
              </a:rPr>
              <a:t>Because, Also, And, But, So, Then, Although, As well as, however.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8B441-EA2B-406B-8B4A-6C4860F5C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9" y="1011786"/>
            <a:ext cx="3188963" cy="1987361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31619AF-1240-4555-A3F6-4C16B0B3D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7" y="3253405"/>
            <a:ext cx="3212905" cy="180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5B13-B472-4EBA-B4FC-D442F9A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F75C-2B50-4D4B-86CC-2C3B4690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Learning Intention</a:t>
            </a: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We are learning to read information from a table or graph.</a:t>
            </a:r>
          </a:p>
          <a:p>
            <a:pPr marL="0" indent="0">
              <a:buNone/>
            </a:pPr>
            <a:endParaRPr lang="en-GB" dirty="0">
              <a:latin typeface="PrimaryCheynes" panose="020B0500000000000000" pitchFamily="34" charset="0"/>
            </a:endParaRPr>
          </a:p>
          <a:p>
            <a:pPr marL="0" indent="0">
              <a:buNone/>
            </a:pPr>
            <a:r>
              <a:rPr lang="en-GB" dirty="0">
                <a:latin typeface="PrimaryCheynes" panose="020B0500000000000000" pitchFamily="34" charset="0"/>
              </a:rPr>
              <a:t>Success Criteria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answer questions by using tables.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answer questions by using the information found in a bar graph.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identify the headings of an axis.</a:t>
            </a:r>
          </a:p>
          <a:p>
            <a:r>
              <a:rPr lang="en-GB" dirty="0">
                <a:latin typeface="PrimaryCheynes" panose="020B0500000000000000" pitchFamily="34" charset="0"/>
              </a:rPr>
              <a:t>I can identify and read a scale accurately.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131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628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PrimaryCheynes</vt:lpstr>
      <vt:lpstr>Gallery</vt:lpstr>
      <vt:lpstr>St Mary’s RC primary school  Thursday 04.03.21</vt:lpstr>
      <vt:lpstr>PowerPoint Presentation</vt:lpstr>
      <vt:lpstr>PowerPoint Presentation</vt:lpstr>
      <vt:lpstr>Literacy - writing </vt:lpstr>
      <vt:lpstr>PowerPoint Presentation</vt:lpstr>
      <vt:lpstr>PowerPoint Presentation</vt:lpstr>
      <vt:lpstr>PowerPoint Presentation</vt:lpstr>
      <vt:lpstr>PowerPoint Presentation</vt:lpstr>
      <vt:lpstr>Numeracy</vt:lpstr>
      <vt:lpstr>PowerPoint Presentation</vt:lpstr>
      <vt:lpstr>PowerPoint Presentation</vt:lpstr>
      <vt:lpstr>PowerPoint Presentation</vt:lpstr>
      <vt:lpstr>PowerPoint Presentation</vt:lpstr>
      <vt:lpstr>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Mary’s RC primary school  Thursday 11.02.21</dc:title>
  <dc:creator>Dale Samson</dc:creator>
  <cp:lastModifiedBy>Dale Samson</cp:lastModifiedBy>
  <cp:revision>33</cp:revision>
  <dcterms:created xsi:type="dcterms:W3CDTF">2021-02-04T12:28:33Z</dcterms:created>
  <dcterms:modified xsi:type="dcterms:W3CDTF">2021-03-03T14:43:53Z</dcterms:modified>
</cp:coreProperties>
</file>