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sldIdLst>
    <p:sldId id="488" r:id="rId3"/>
    <p:sldId id="286" r:id="rId4"/>
    <p:sldId id="287" r:id="rId5"/>
    <p:sldId id="271" r:id="rId6"/>
    <p:sldId id="489" r:id="rId7"/>
    <p:sldId id="292" r:id="rId8"/>
    <p:sldId id="490" r:id="rId9"/>
    <p:sldId id="491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CD79C-4175-46BE-8DA3-35FC109EDB4A}" v="31" dt="2021-02-28T18:53:27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Raeper" userId="f89f20a2-2aa0-4b14-a883-ef70bdc6661b" providerId="ADAL" clId="{F18CD79C-4175-46BE-8DA3-35FC109EDB4A}"/>
    <pc:docChg chg="undo custSel addSld delSld modSld sldOrd delMainMaster">
      <pc:chgData name="Mrs Raeper" userId="f89f20a2-2aa0-4b14-a883-ef70bdc6661b" providerId="ADAL" clId="{F18CD79C-4175-46BE-8DA3-35FC109EDB4A}" dt="2021-02-28T19:00:27.698" v="185" actId="1076"/>
      <pc:docMkLst>
        <pc:docMk/>
      </pc:docMkLst>
      <pc:sldChg chg="delSp del">
        <pc:chgData name="Mrs Raeper" userId="f89f20a2-2aa0-4b14-a883-ef70bdc6661b" providerId="ADAL" clId="{F18CD79C-4175-46BE-8DA3-35FC109EDB4A}" dt="2021-02-25T20:30:23.486" v="4" actId="47"/>
        <pc:sldMkLst>
          <pc:docMk/>
          <pc:sldMk cId="1845343222" sldId="256"/>
        </pc:sldMkLst>
        <pc:picChg chg="del">
          <ac:chgData name="Mrs Raeper" userId="f89f20a2-2aa0-4b14-a883-ef70bdc6661b" providerId="ADAL" clId="{F18CD79C-4175-46BE-8DA3-35FC109EDB4A}" dt="2021-02-25T20:30:17.527" v="3"/>
          <ac:picMkLst>
            <pc:docMk/>
            <pc:sldMk cId="1845343222" sldId="256"/>
            <ac:picMk id="4" creationId="{F9E9E720-F0F5-4540-B636-671A95720D9C}"/>
          </ac:picMkLst>
        </pc:picChg>
      </pc:sldChg>
      <pc:sldChg chg="del">
        <pc:chgData name="Mrs Raeper" userId="f89f20a2-2aa0-4b14-a883-ef70bdc6661b" providerId="ADAL" clId="{F18CD79C-4175-46BE-8DA3-35FC109EDB4A}" dt="2021-02-25T20:32:30.380" v="8"/>
        <pc:sldMkLst>
          <pc:docMk/>
          <pc:sldMk cId="144521969" sldId="286"/>
        </pc:sldMkLst>
      </pc:sldChg>
      <pc:sldChg chg="del">
        <pc:chgData name="Mrs Raeper" userId="f89f20a2-2aa0-4b14-a883-ef70bdc6661b" providerId="ADAL" clId="{F18CD79C-4175-46BE-8DA3-35FC109EDB4A}" dt="2021-02-28T18:57:16.212" v="181" actId="47"/>
        <pc:sldMkLst>
          <pc:docMk/>
          <pc:sldMk cId="4217150135" sldId="288"/>
        </pc:sldMkLst>
      </pc:sldChg>
      <pc:sldChg chg="add del">
        <pc:chgData name="Mrs Raeper" userId="f89f20a2-2aa0-4b14-a883-ef70bdc6661b" providerId="ADAL" clId="{F18CD79C-4175-46BE-8DA3-35FC109EDB4A}" dt="2021-02-25T20:37:26.050" v="11" actId="47"/>
        <pc:sldMkLst>
          <pc:docMk/>
          <pc:sldMk cId="3586387483" sldId="289"/>
        </pc:sldMkLst>
      </pc:sldChg>
      <pc:sldChg chg="del">
        <pc:chgData name="Mrs Raeper" userId="f89f20a2-2aa0-4b14-a883-ef70bdc6661b" providerId="ADAL" clId="{F18CD79C-4175-46BE-8DA3-35FC109EDB4A}" dt="2021-02-25T20:37:32.759" v="12" actId="47"/>
        <pc:sldMkLst>
          <pc:docMk/>
          <pc:sldMk cId="3488507422" sldId="290"/>
        </pc:sldMkLst>
      </pc:sldChg>
      <pc:sldChg chg="del">
        <pc:chgData name="Mrs Raeper" userId="f89f20a2-2aa0-4b14-a883-ef70bdc6661b" providerId="ADAL" clId="{F18CD79C-4175-46BE-8DA3-35FC109EDB4A}" dt="2021-02-28T18:52:37.289" v="126" actId="47"/>
        <pc:sldMkLst>
          <pc:docMk/>
          <pc:sldMk cId="4179784598" sldId="291"/>
        </pc:sldMkLst>
      </pc:sldChg>
      <pc:sldChg chg="ord">
        <pc:chgData name="Mrs Raeper" userId="f89f20a2-2aa0-4b14-a883-ef70bdc6661b" providerId="ADAL" clId="{F18CD79C-4175-46BE-8DA3-35FC109EDB4A}" dt="2021-02-28T18:52:28.490" v="125"/>
        <pc:sldMkLst>
          <pc:docMk/>
          <pc:sldMk cId="84378468" sldId="292"/>
        </pc:sldMkLst>
      </pc:sldChg>
      <pc:sldChg chg="del">
        <pc:chgData name="Mrs Raeper" userId="f89f20a2-2aa0-4b14-a883-ef70bdc6661b" providerId="ADAL" clId="{F18CD79C-4175-46BE-8DA3-35FC109EDB4A}" dt="2021-02-28T18:52:45.896" v="127" actId="47"/>
        <pc:sldMkLst>
          <pc:docMk/>
          <pc:sldMk cId="1071660552" sldId="294"/>
        </pc:sldMkLst>
      </pc:sldChg>
      <pc:sldChg chg="addSp delSp modSp mod">
        <pc:chgData name="Mrs Raeper" userId="f89f20a2-2aa0-4b14-a883-ef70bdc6661b" providerId="ADAL" clId="{F18CD79C-4175-46BE-8DA3-35FC109EDB4A}" dt="2021-02-28T18:59:23.815" v="184" actId="1076"/>
        <pc:sldMkLst>
          <pc:docMk/>
          <pc:sldMk cId="2352826701" sldId="295"/>
        </pc:sldMkLst>
        <pc:spChg chg="del">
          <ac:chgData name="Mrs Raeper" userId="f89f20a2-2aa0-4b14-a883-ef70bdc6661b" providerId="ADAL" clId="{F18CD79C-4175-46BE-8DA3-35FC109EDB4A}" dt="2021-02-28T18:53:11.199" v="132" actId="478"/>
          <ac:spMkLst>
            <pc:docMk/>
            <pc:sldMk cId="2352826701" sldId="295"/>
            <ac:spMk id="2" creationId="{032D68A5-A3D3-4A91-84CE-B9CF1853C29D}"/>
          </ac:spMkLst>
        </pc:spChg>
        <pc:spChg chg="del">
          <ac:chgData name="Mrs Raeper" userId="f89f20a2-2aa0-4b14-a883-ef70bdc6661b" providerId="ADAL" clId="{F18CD79C-4175-46BE-8DA3-35FC109EDB4A}" dt="2021-02-28T18:53:02.655" v="130" actId="478"/>
          <ac:spMkLst>
            <pc:docMk/>
            <pc:sldMk cId="2352826701" sldId="295"/>
            <ac:spMk id="3" creationId="{82CDBFF2-60D5-4FAA-83D6-C8C767670E40}"/>
          </ac:spMkLst>
        </pc:spChg>
        <pc:spChg chg="add del">
          <ac:chgData name="Mrs Raeper" userId="f89f20a2-2aa0-4b14-a883-ef70bdc6661b" providerId="ADAL" clId="{F18CD79C-4175-46BE-8DA3-35FC109EDB4A}" dt="2021-02-28T18:53:29.170" v="135" actId="478"/>
          <ac:spMkLst>
            <pc:docMk/>
            <pc:sldMk cId="2352826701" sldId="295"/>
            <ac:spMk id="4" creationId="{7A4EB0E3-B20D-4F24-9271-3E849FC7D0E0}"/>
          </ac:spMkLst>
        </pc:spChg>
        <pc:spChg chg="add mod">
          <ac:chgData name="Mrs Raeper" userId="f89f20a2-2aa0-4b14-a883-ef70bdc6661b" providerId="ADAL" clId="{F18CD79C-4175-46BE-8DA3-35FC109EDB4A}" dt="2021-02-28T18:54:57.463" v="179" actId="1076"/>
          <ac:spMkLst>
            <pc:docMk/>
            <pc:sldMk cId="2352826701" sldId="295"/>
            <ac:spMk id="7" creationId="{670E6597-3F32-44D3-983B-2C6A3AEE0DD1}"/>
          </ac:spMkLst>
        </pc:spChg>
        <pc:picChg chg="mod">
          <ac:chgData name="Mrs Raeper" userId="f89f20a2-2aa0-4b14-a883-ef70bdc6661b" providerId="ADAL" clId="{F18CD79C-4175-46BE-8DA3-35FC109EDB4A}" dt="2021-02-28T18:59:23.815" v="184" actId="1076"/>
          <ac:picMkLst>
            <pc:docMk/>
            <pc:sldMk cId="2352826701" sldId="295"/>
            <ac:picMk id="5" creationId="{72132438-AE77-4FBE-BE23-09FFFC1B5942}"/>
          </ac:picMkLst>
        </pc:picChg>
        <pc:picChg chg="add del mod">
          <ac:chgData name="Mrs Raeper" userId="f89f20a2-2aa0-4b14-a883-ef70bdc6661b" providerId="ADAL" clId="{F18CD79C-4175-46BE-8DA3-35FC109EDB4A}" dt="2021-02-28T18:53:31.471" v="137" actId="478"/>
          <ac:picMkLst>
            <pc:docMk/>
            <pc:sldMk cId="2352826701" sldId="295"/>
            <ac:picMk id="6" creationId="{209EDDBB-3E1C-471F-A743-107837A3F07C}"/>
          </ac:picMkLst>
        </pc:picChg>
      </pc:sldChg>
      <pc:sldChg chg="modSp del mod">
        <pc:chgData name="Mrs Raeper" userId="f89f20a2-2aa0-4b14-a883-ef70bdc6661b" providerId="ADAL" clId="{F18CD79C-4175-46BE-8DA3-35FC109EDB4A}" dt="2021-02-25T20:30:27.898" v="6" actId="20577"/>
        <pc:sldMkLst>
          <pc:docMk/>
          <pc:sldMk cId="429787639" sldId="488"/>
        </pc:sldMkLst>
        <pc:spChg chg="mod">
          <ac:chgData name="Mrs Raeper" userId="f89f20a2-2aa0-4b14-a883-ef70bdc6661b" providerId="ADAL" clId="{F18CD79C-4175-46BE-8DA3-35FC109EDB4A}" dt="2021-02-25T20:30:27.898" v="6" actId="20577"/>
          <ac:spMkLst>
            <pc:docMk/>
            <pc:sldMk cId="429787639" sldId="488"/>
            <ac:spMk id="2" creationId="{CAD6925C-035A-4004-84B7-A6765E0A226A}"/>
          </ac:spMkLst>
        </pc:spChg>
        <pc:spChg chg="mod">
          <ac:chgData name="Mrs Raeper" userId="f89f20a2-2aa0-4b14-a883-ef70bdc6661b" providerId="ADAL" clId="{F18CD79C-4175-46BE-8DA3-35FC109EDB4A}" dt="2021-02-25T20:30:11.823" v="2"/>
          <ac:spMkLst>
            <pc:docMk/>
            <pc:sldMk cId="429787639" sldId="488"/>
            <ac:spMk id="3" creationId="{A24AAC11-6C5C-431E-AE55-F0EE964536EF}"/>
          </ac:spMkLst>
        </pc:spChg>
      </pc:sldChg>
      <pc:sldChg chg="addSp delSp modSp new mod ord">
        <pc:chgData name="Mrs Raeper" userId="f89f20a2-2aa0-4b14-a883-ef70bdc6661b" providerId="ADAL" clId="{F18CD79C-4175-46BE-8DA3-35FC109EDB4A}" dt="2021-02-28T19:00:27.698" v="185" actId="1076"/>
        <pc:sldMkLst>
          <pc:docMk/>
          <pc:sldMk cId="464066939" sldId="489"/>
        </pc:sldMkLst>
        <pc:spChg chg="del">
          <ac:chgData name="Mrs Raeper" userId="f89f20a2-2aa0-4b14-a883-ef70bdc6661b" providerId="ADAL" clId="{F18CD79C-4175-46BE-8DA3-35FC109EDB4A}" dt="2021-02-28T17:40:30.454" v="33" actId="478"/>
          <ac:spMkLst>
            <pc:docMk/>
            <pc:sldMk cId="464066939" sldId="489"/>
            <ac:spMk id="2" creationId="{C18A640D-8473-4ACC-B2CB-43476B8A4B82}"/>
          </ac:spMkLst>
        </pc:spChg>
        <pc:spChg chg="del">
          <ac:chgData name="Mrs Raeper" userId="f89f20a2-2aa0-4b14-a883-ef70bdc6661b" providerId="ADAL" clId="{F18CD79C-4175-46BE-8DA3-35FC109EDB4A}" dt="2021-02-28T17:38:05.247" v="14"/>
          <ac:spMkLst>
            <pc:docMk/>
            <pc:sldMk cId="464066939" sldId="489"/>
            <ac:spMk id="3" creationId="{3AD231EC-4E13-4FD9-8CF3-093DC49AAEF1}"/>
          </ac:spMkLst>
        </pc:spChg>
        <pc:spChg chg="add del mod">
          <ac:chgData name="Mrs Raeper" userId="f89f20a2-2aa0-4b14-a883-ef70bdc6661b" providerId="ADAL" clId="{F18CD79C-4175-46BE-8DA3-35FC109EDB4A}" dt="2021-02-28T17:40:28.797" v="32" actId="478"/>
          <ac:spMkLst>
            <pc:docMk/>
            <pc:sldMk cId="464066939" sldId="489"/>
            <ac:spMk id="7" creationId="{6CE909BE-3513-4DED-9590-FA966EE0DED5}"/>
          </ac:spMkLst>
        </pc:spChg>
        <pc:spChg chg="add mod">
          <ac:chgData name="Mrs Raeper" userId="f89f20a2-2aa0-4b14-a883-ef70bdc6661b" providerId="ADAL" clId="{F18CD79C-4175-46BE-8DA3-35FC109EDB4A}" dt="2021-02-28T18:51:14.189" v="121" actId="14100"/>
          <ac:spMkLst>
            <pc:docMk/>
            <pc:sldMk cId="464066939" sldId="489"/>
            <ac:spMk id="13" creationId="{86F28F3B-247A-40D3-B0E1-F608CF8E11DE}"/>
          </ac:spMkLst>
        </pc:spChg>
        <pc:picChg chg="add del mod">
          <ac:chgData name="Mrs Raeper" userId="f89f20a2-2aa0-4b14-a883-ef70bdc6661b" providerId="ADAL" clId="{F18CD79C-4175-46BE-8DA3-35FC109EDB4A}" dt="2021-02-28T17:38:24.373" v="18" actId="478"/>
          <ac:picMkLst>
            <pc:docMk/>
            <pc:sldMk cId="464066939" sldId="489"/>
            <ac:picMk id="5" creationId="{4FAB1349-890D-44F3-AE3C-53BF2D3F837D}"/>
          </ac:picMkLst>
        </pc:picChg>
        <pc:picChg chg="add mod">
          <ac:chgData name="Mrs Raeper" userId="f89f20a2-2aa0-4b14-a883-ef70bdc6661b" providerId="ADAL" clId="{F18CD79C-4175-46BE-8DA3-35FC109EDB4A}" dt="2021-02-28T19:00:27.698" v="185" actId="1076"/>
          <ac:picMkLst>
            <pc:docMk/>
            <pc:sldMk cId="464066939" sldId="489"/>
            <ac:picMk id="8" creationId="{1E4AB9CA-1426-42B6-A1DE-B54659A5CB03}"/>
          </ac:picMkLst>
        </pc:picChg>
        <pc:picChg chg="add del mod">
          <ac:chgData name="Mrs Raeper" userId="f89f20a2-2aa0-4b14-a883-ef70bdc6661b" providerId="ADAL" clId="{F18CD79C-4175-46BE-8DA3-35FC109EDB4A}" dt="2021-02-28T17:40:15.327" v="27" actId="478"/>
          <ac:picMkLst>
            <pc:docMk/>
            <pc:sldMk cId="464066939" sldId="489"/>
            <ac:picMk id="9" creationId="{4804183F-554E-416D-A24A-B843D5E40DB6}"/>
          </ac:picMkLst>
        </pc:picChg>
        <pc:picChg chg="add del mod">
          <ac:chgData name="Mrs Raeper" userId="f89f20a2-2aa0-4b14-a883-ef70bdc6661b" providerId="ADAL" clId="{F18CD79C-4175-46BE-8DA3-35FC109EDB4A}" dt="2021-02-28T17:40:18.198" v="29" actId="478"/>
          <ac:picMkLst>
            <pc:docMk/>
            <pc:sldMk cId="464066939" sldId="489"/>
            <ac:picMk id="10" creationId="{BF7125B2-4110-44CE-BE2E-C3682C4B3A1A}"/>
          </ac:picMkLst>
        </pc:picChg>
        <pc:picChg chg="add del mod">
          <ac:chgData name="Mrs Raeper" userId="f89f20a2-2aa0-4b14-a883-ef70bdc6661b" providerId="ADAL" clId="{F18CD79C-4175-46BE-8DA3-35FC109EDB4A}" dt="2021-02-28T18:45:42.407" v="56" actId="478"/>
          <ac:picMkLst>
            <pc:docMk/>
            <pc:sldMk cId="464066939" sldId="489"/>
            <ac:picMk id="11" creationId="{6F26D9BC-93E7-4B25-9EFC-2A63DEB375DE}"/>
          </ac:picMkLst>
        </pc:picChg>
        <pc:picChg chg="add del mod">
          <ac:chgData name="Mrs Raeper" userId="f89f20a2-2aa0-4b14-a883-ef70bdc6661b" providerId="ADAL" clId="{F18CD79C-4175-46BE-8DA3-35FC109EDB4A}" dt="2021-02-28T18:49:00.468" v="68" actId="21"/>
          <ac:picMkLst>
            <pc:docMk/>
            <pc:sldMk cId="464066939" sldId="489"/>
            <ac:picMk id="12" creationId="{0BFCCB75-F500-475B-915A-430A41ED51C2}"/>
          </ac:picMkLst>
        </pc:picChg>
      </pc:sldChg>
      <pc:sldChg chg="addSp delSp modSp new mod">
        <pc:chgData name="Mrs Raeper" userId="f89f20a2-2aa0-4b14-a883-ef70bdc6661b" providerId="ADAL" clId="{F18CD79C-4175-46BE-8DA3-35FC109EDB4A}" dt="2021-02-28T18:44:50.524" v="53" actId="14100"/>
        <pc:sldMkLst>
          <pc:docMk/>
          <pc:sldMk cId="456890089" sldId="490"/>
        </pc:sldMkLst>
        <pc:spChg chg="del mod">
          <ac:chgData name="Mrs Raeper" userId="f89f20a2-2aa0-4b14-a883-ef70bdc6661b" providerId="ADAL" clId="{F18CD79C-4175-46BE-8DA3-35FC109EDB4A}" dt="2021-02-28T17:41:09.828" v="43" actId="478"/>
          <ac:spMkLst>
            <pc:docMk/>
            <pc:sldMk cId="456890089" sldId="490"/>
            <ac:spMk id="2" creationId="{6C560DF7-9B93-4CDD-9699-9D2DABF00338}"/>
          </ac:spMkLst>
        </pc:spChg>
        <pc:spChg chg="del">
          <ac:chgData name="Mrs Raeper" userId="f89f20a2-2aa0-4b14-a883-ef70bdc6661b" providerId="ADAL" clId="{F18CD79C-4175-46BE-8DA3-35FC109EDB4A}" dt="2021-02-28T17:41:07.253" v="41" actId="478"/>
          <ac:spMkLst>
            <pc:docMk/>
            <pc:sldMk cId="456890089" sldId="490"/>
            <ac:spMk id="3" creationId="{5A991C1C-AA7C-45C4-A8F5-9D5452B08507}"/>
          </ac:spMkLst>
        </pc:spChg>
        <pc:picChg chg="add mod">
          <ac:chgData name="Mrs Raeper" userId="f89f20a2-2aa0-4b14-a883-ef70bdc6661b" providerId="ADAL" clId="{F18CD79C-4175-46BE-8DA3-35FC109EDB4A}" dt="2021-02-28T17:41:13.126" v="45" actId="14100"/>
          <ac:picMkLst>
            <pc:docMk/>
            <pc:sldMk cId="456890089" sldId="490"/>
            <ac:picMk id="4" creationId="{D3DC62D3-5B1C-438B-AE74-4EFF0FF15AB1}"/>
          </ac:picMkLst>
        </pc:picChg>
        <pc:picChg chg="add mod">
          <ac:chgData name="Mrs Raeper" userId="f89f20a2-2aa0-4b14-a883-ef70bdc6661b" providerId="ADAL" clId="{F18CD79C-4175-46BE-8DA3-35FC109EDB4A}" dt="2021-02-28T17:42:08.598" v="49" actId="14100"/>
          <ac:picMkLst>
            <pc:docMk/>
            <pc:sldMk cId="456890089" sldId="490"/>
            <ac:picMk id="5" creationId="{0E72721D-6FC6-4ED8-BBD1-F5DDF5422D95}"/>
          </ac:picMkLst>
        </pc:picChg>
        <pc:picChg chg="add mod">
          <ac:chgData name="Mrs Raeper" userId="f89f20a2-2aa0-4b14-a883-ef70bdc6661b" providerId="ADAL" clId="{F18CD79C-4175-46BE-8DA3-35FC109EDB4A}" dt="2021-02-28T18:44:50.524" v="53" actId="14100"/>
          <ac:picMkLst>
            <pc:docMk/>
            <pc:sldMk cId="456890089" sldId="490"/>
            <ac:picMk id="6" creationId="{42EC2C45-D893-4F94-BF41-EADA32763FE8}"/>
          </ac:picMkLst>
        </pc:picChg>
      </pc:sldChg>
      <pc:sldChg chg="addSp delSp modSp new mod ord">
        <pc:chgData name="Mrs Raeper" userId="f89f20a2-2aa0-4b14-a883-ef70bdc6661b" providerId="ADAL" clId="{F18CD79C-4175-46BE-8DA3-35FC109EDB4A}" dt="2021-02-28T18:52:17.374" v="123" actId="14100"/>
        <pc:sldMkLst>
          <pc:docMk/>
          <pc:sldMk cId="2630357961" sldId="491"/>
        </pc:sldMkLst>
        <pc:spChg chg="del">
          <ac:chgData name="Mrs Raeper" userId="f89f20a2-2aa0-4b14-a883-ef70bdc6661b" providerId="ADAL" clId="{F18CD79C-4175-46BE-8DA3-35FC109EDB4A}" dt="2021-02-28T18:49:23.845" v="72" actId="478"/>
          <ac:spMkLst>
            <pc:docMk/>
            <pc:sldMk cId="2630357961" sldId="491"/>
            <ac:spMk id="2" creationId="{303C7AB8-EBA2-4198-879F-2455FD8D2E74}"/>
          </ac:spMkLst>
        </pc:spChg>
        <pc:spChg chg="del">
          <ac:chgData name="Mrs Raeper" userId="f89f20a2-2aa0-4b14-a883-ef70bdc6661b" providerId="ADAL" clId="{F18CD79C-4175-46BE-8DA3-35FC109EDB4A}" dt="2021-02-28T18:48:34.395" v="64"/>
          <ac:spMkLst>
            <pc:docMk/>
            <pc:sldMk cId="2630357961" sldId="491"/>
            <ac:spMk id="3" creationId="{92A1A7A8-67B7-4768-83E3-E40C8998A6B5}"/>
          </ac:spMkLst>
        </pc:spChg>
        <pc:picChg chg="add mod">
          <ac:chgData name="Mrs Raeper" userId="f89f20a2-2aa0-4b14-a883-ef70bdc6661b" providerId="ADAL" clId="{F18CD79C-4175-46BE-8DA3-35FC109EDB4A}" dt="2021-02-28T18:52:17.374" v="123" actId="14100"/>
          <ac:picMkLst>
            <pc:docMk/>
            <pc:sldMk cId="2630357961" sldId="491"/>
            <ac:picMk id="4" creationId="{2E40EDF7-A4ED-4621-AC15-7C77D7AF031E}"/>
          </ac:picMkLst>
        </pc:picChg>
        <pc:picChg chg="add mod">
          <ac:chgData name="Mrs Raeper" userId="f89f20a2-2aa0-4b14-a883-ef70bdc6661b" providerId="ADAL" clId="{F18CD79C-4175-46BE-8DA3-35FC109EDB4A}" dt="2021-02-28T18:49:41.601" v="77" actId="14100"/>
          <ac:picMkLst>
            <pc:docMk/>
            <pc:sldMk cId="2630357961" sldId="491"/>
            <ac:picMk id="5" creationId="{5731644D-EC01-44CF-9D1D-41480C880D32}"/>
          </ac:picMkLst>
        </pc:picChg>
      </pc:sldChg>
      <pc:sldMasterChg chg="del delSldLayout">
        <pc:chgData name="Mrs Raeper" userId="f89f20a2-2aa0-4b14-a883-ef70bdc6661b" providerId="ADAL" clId="{F18CD79C-4175-46BE-8DA3-35FC109EDB4A}" dt="2021-02-25T20:30:23.486" v="4" actId="47"/>
        <pc:sldMasterMkLst>
          <pc:docMk/>
          <pc:sldMasterMk cId="3902268155" sldId="2147483648"/>
        </pc:sldMasterMkLst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3919102316" sldId="2147483649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1932870826" sldId="2147483650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606935306" sldId="2147483651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101972217" sldId="2147483652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1902397999" sldId="2147483653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1233149522" sldId="2147483654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618750399" sldId="2147483655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3702960390" sldId="2147483656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836265132" sldId="2147483657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4246993388" sldId="2147483658"/>
          </pc:sldLayoutMkLst>
        </pc:sldLayoutChg>
        <pc:sldLayoutChg chg="del">
          <pc:chgData name="Mrs Raeper" userId="f89f20a2-2aa0-4b14-a883-ef70bdc6661b" providerId="ADAL" clId="{F18CD79C-4175-46BE-8DA3-35FC109EDB4A}" dt="2021-02-25T20:30:23.486" v="4" actId="47"/>
          <pc:sldLayoutMkLst>
            <pc:docMk/>
            <pc:sldMasterMk cId="3902268155" sldId="2147483648"/>
            <pc:sldLayoutMk cId="366710873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017C-C7AA-48A3-9835-A3B58A89DFD3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3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F4B2-DCC9-49E3-8D5F-C59F0B49F161}" type="datetime1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0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8C9A-D47E-4A47-A61C-E08F84A6BA7A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14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5F77-9BC2-4CF9-A96D-D4A1C0C77BFE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473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C362-5F0F-4650-92B9-A63A279CBE05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64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B37A-C23B-48F2-A092-B3AF6CC7F477}" type="datetime1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81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F7BB-CC69-4769-82BB-48B27033D0B4}" type="datetime1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35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11E2-8D4E-4A72-B7CA-A9C7E22C9679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3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E8A3-AD2C-4C37-953A-F85758B51ABD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8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6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4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5062F-BBC5-4691-99A6-F92DFA1E2AE5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1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BEBE59B-4AFF-4ACD-884B-190CCE289776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9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18CB-4E05-4471-95E8-FF62188E9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F9A6C-613C-4E99-BB9B-150D13989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10C1-8810-4517-B92A-72B99602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8D374-7C9F-4766-82E9-D5472B26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1526-31E4-4AF3-B816-12725FDE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84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68F9-BEE5-4DA9-8A4F-597A0394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C228A-AAB6-4B87-ADCB-D2DB2D825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312A-631B-49B1-997A-1134C6E9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F879-BCE6-4E96-A165-E95A146A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D2F8-19AE-4593-8951-620098C3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3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C492-7BE6-480B-8F3D-CEBE0D57A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0FB8A-9B56-4D52-8612-1D28223A3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6EE82-CCD3-4AE5-80AB-D1943927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2954C-99BB-46C9-A4C4-97245D34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74145-2433-4676-AB15-25AB5152C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8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5DB4-50DC-4F8A-A83F-11D2D835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A14F-3805-4115-8E2A-684591694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FF6B9-B590-4B0B-9CBE-A508EBA2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F6A2C-B3B0-4583-B2FE-F07B65E9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0AADD-569B-42AB-BD03-E46B0746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7EDE2-1C67-4224-BF28-DE852E3E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27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793D-650F-43C5-9851-A9A0EB46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96DD0-0B67-479B-B303-EB393B4E2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ED2AC-5A85-45B2-9F28-4FBFE228F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56332-1E5F-43FD-BC5F-65DA6EA30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CFDDBF-8F92-421C-94A7-045D6EC7F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4478C-5B02-424D-B0C6-422B7F58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5D2F0-266B-4CB0-86DF-72862940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E0BED-5866-46DA-95C8-091A1058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55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D8D4-087A-4E29-AD5A-2C3C3A30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84247-7CF1-43D2-872B-8096EFA3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CF6C0-7BA2-487D-A4ED-2A66D40B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115C7-DD94-40D7-A7FB-BB46E27E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06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00110-ECB9-4320-81C1-95DC1ED4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CBF6D-A0E6-4613-BD32-90083429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CEBF-3991-472E-8552-D44680C6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10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4CAE-6E97-423D-B2A5-907793D2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CBE90-3D78-4D13-B5B1-7AD3C70F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78BE8-CEB5-4921-82E4-06AB8A5A6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6358A-1991-4A2D-B320-0EA55AB6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F0DA8-D530-4D34-A2D2-D9CC85B1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5B3DC-FB3C-4AED-90D6-5771B60D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36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6DE9-57A3-4F66-AF24-D600B7B9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003E1-7A23-4088-9C82-F486BAA77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BF823-1E04-46AE-81B5-EE0624779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2CB4C-9DC3-4B68-A227-61B18316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57A29-4EC9-4272-AB9D-24BDA3B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03F92-D94D-4DD4-88E1-D7D61FC8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4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3AA1-7715-466D-B2C4-EBDDDA746404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3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3A6C-F5AE-496A-A809-CD1FF0B0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0AF27-E838-4318-9688-048781B0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FAD0B-4558-404D-B072-898ABAE4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D07B5-E065-4A06-93CB-5A583E74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10D0B-5D1A-446E-AA0B-DEA549A5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961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A3D6-E3BD-4D61-A082-1F7CBA094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9F6CD-901E-4B81-AD2C-D4A2E240E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F165-464E-4913-9FEA-C8108A5A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A8F03-6BDB-4D94-9E4E-F699E623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9486B-1D8E-41C9-BAA3-9A60BF7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36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FAF7-073F-404F-93E8-B9B2AEC0287D}" type="datetime1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03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9763-2B8B-4D48-ACCD-885351414D00}" type="datetime1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2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07A-DCBB-407C-BDD4-6770BC0BB51C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7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0895-25DB-4D8C-AB2E-80BF39F1916F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90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F153-266B-41F0-A20D-46A013C61A81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A530-C0B8-4980-962D-0A077760CCC3}" type="datetime1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(1.2.21)  Mrs Raeper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13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82FAD24-C651-49C4-9B72-EF1E81A89CA3}" type="datetime1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GB"/>
              <a:t>(1.2.21)  Mrs Raeper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28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278">
        <p15:prstTrans prst="fallOver"/>
      </p:transition>
    </mc:Choice>
    <mc:Fallback xmlns="">
      <p:transition spd="slow" advTm="18278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38573-51F9-40A2-88B7-22AAB138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62E8E-17A1-4125-AB2F-77D1CF31B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12809-8312-4E63-9AE4-A7E9AD9A0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E1866-9BDD-436C-8E69-BA2A254D0722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D69BB-AAE9-40A1-B17C-0C71CE1F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17C20-AA9C-489E-A236-4E370DC61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62024-D892-4155-B1E4-8323B95DC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25C-035A-4004-84B7-A6765E0A2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2532" y="1195879"/>
            <a:ext cx="6581568" cy="3329581"/>
          </a:xfrm>
        </p:spPr>
        <p:txBody>
          <a:bodyPr>
            <a:normAutofit/>
          </a:bodyPr>
          <a:lstStyle/>
          <a:p>
            <a:pPr algn="ctr"/>
            <a:r>
              <a:rPr lang="en-GB" sz="5300" dirty="0">
                <a:solidFill>
                  <a:srgbClr val="EBEBEB"/>
                </a:solidFill>
                <a:latin typeface="Modern Love Caps"/>
              </a:rPr>
              <a:t>Week 4</a:t>
            </a:r>
            <a:br>
              <a:rPr lang="en-GB" sz="5300" dirty="0">
                <a:solidFill>
                  <a:srgbClr val="EBEBEB"/>
                </a:solidFill>
                <a:latin typeface="Modern Love Caps"/>
              </a:rPr>
            </a:br>
            <a:r>
              <a:rPr lang="en-GB" sz="5300" dirty="0">
                <a:solidFill>
                  <a:srgbClr val="EBEBEB"/>
                </a:solidFill>
                <a:latin typeface="Modern Love Caps"/>
              </a:rPr>
              <a:t>Preparing for</a:t>
            </a:r>
            <a:br>
              <a:rPr lang="en-GB" sz="5300" dirty="0">
                <a:solidFill>
                  <a:srgbClr val="EBEBEB"/>
                </a:solidFill>
                <a:latin typeface="Modern Love Caps"/>
              </a:rPr>
            </a:br>
            <a:r>
              <a:rPr lang="en-GB" sz="5300" dirty="0">
                <a:solidFill>
                  <a:srgbClr val="EBEBEB"/>
                </a:solidFill>
                <a:latin typeface="Modern Love Caps"/>
              </a:rPr>
              <a:t> First holy communion</a:t>
            </a:r>
            <a:br>
              <a:rPr lang="en-GB" dirty="0">
                <a:solidFill>
                  <a:srgbClr val="EBEBEB"/>
                </a:solidFill>
                <a:latin typeface="Modern Love Caps"/>
              </a:rPr>
            </a:br>
            <a:r>
              <a:rPr lang="en-GB" sz="3600" dirty="0">
                <a:solidFill>
                  <a:srgbClr val="EBEBEB"/>
                </a:solidFill>
                <a:latin typeface="Modern Love Caps"/>
              </a:rPr>
              <a:t>St Mary’s Glow blog</a:t>
            </a:r>
            <a:endParaRPr lang="en-GB" dirty="0">
              <a:solidFill>
                <a:srgbClr val="EBEBEB"/>
              </a:solidFill>
              <a:latin typeface="Modern Love Caps" panose="04070805081001020A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AC11-6C5C-431E-AE55-F0EE96453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2" y="5629274"/>
            <a:ext cx="6983163" cy="690843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With </a:t>
            </a:r>
            <a:r>
              <a:rPr lang="en-GB" sz="40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mrs</a:t>
            </a:r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 Raeper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BE97-5755-403F-8832-ACD114564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5" r="10669"/>
          <a:stretch/>
        </p:blipFill>
        <p:spPr>
          <a:xfrm>
            <a:off x="10133464" y="0"/>
            <a:ext cx="1276350" cy="1952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52D3-B6D2-4EE0-9D33-0A719F9C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546336" y="3344359"/>
            <a:ext cx="3859795" cy="3048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(1.2.21)  Mrs Raeper’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37C6-EC89-450E-BC3E-90B4BBE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AFF043-220E-4EF7-8BBD-9D1D08CEFC39}" type="slidenum">
              <a: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33AD79-8D84-4EAE-9221-0C13C283A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28" y="295729"/>
            <a:ext cx="4098884" cy="6067425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9241DBFC-2524-4716-8F7C-A6EDBDA0C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027" y="5905499"/>
            <a:ext cx="864972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237">
        <p15:prstTrans prst="fallOver"/>
      </p:transition>
    </mc:Choice>
    <mc:Fallback xmlns="">
      <p:transition spd="slow" advTm="47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EF2D-E0CC-408F-A46F-142C41EA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EC37B-122B-41DE-9C57-E489FE271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5338A-83BB-4CFB-BA6B-804A487A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333375"/>
            <a:ext cx="110775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D34-C1EE-4746-BD8C-76AE1E64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397DD-77CB-44E0-8470-42E96FA40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155" y="365125"/>
            <a:ext cx="11306070" cy="6127749"/>
          </a:xfrm>
        </p:spPr>
      </p:pic>
    </p:spTree>
    <p:extLst>
      <p:ext uri="{BB962C8B-B14F-4D97-AF65-F5344CB8AC3E}">
        <p14:creationId xmlns:p14="http://schemas.microsoft.com/office/powerpoint/2010/main" val="93397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8C83-CE98-4FC1-BD40-9E73994E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5C7BB-A8A2-48D5-947A-24A887C84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F4B89-0A47-4CE6-8FD4-4FEBF226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373"/>
            <a:ext cx="10515600" cy="64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4AB9CA-1426-42B6-A1DE-B54659A5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22" y="211165"/>
            <a:ext cx="8819103" cy="625630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6F28F3B-247A-40D3-B0E1-F608CF8E11DE}"/>
              </a:ext>
            </a:extLst>
          </p:cNvPr>
          <p:cNvSpPr/>
          <p:nvPr/>
        </p:nvSpPr>
        <p:spPr>
          <a:xfrm>
            <a:off x="9667874" y="253219"/>
            <a:ext cx="2295525" cy="3086100"/>
          </a:xfrm>
          <a:prstGeom prst="wedgeRoundRectCallout">
            <a:avLst>
              <a:gd name="adj1" fmla="val -78916"/>
              <a:gd name="adj2" fmla="val -427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Copy and complete in your jotter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406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3D85-5015-40B5-8DA7-E8E49057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2076-799A-4B23-83FE-89805EA65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80C62-3775-4A91-AE1F-FE04E58A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00037"/>
            <a:ext cx="105346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C62D3-5B1C-438B-AE74-4EFF0FF1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2" y="267201"/>
            <a:ext cx="3984217" cy="5890712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72721D-6FC6-4ED8-BBD1-F5DDF5422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31" y="267201"/>
            <a:ext cx="3625244" cy="5890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C2C45-D893-4F94-BF41-EADA3276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92" y="267201"/>
            <a:ext cx="3324726" cy="5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9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0EDF7-A4ED-4621-AC15-7C77D7AF0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025" y="346075"/>
            <a:ext cx="5457825" cy="603803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1644D-EC01-44CF-9D1D-41480C880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65125"/>
            <a:ext cx="4853242" cy="6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32438-AE77-4FBE-BE23-09FFFC1B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204787"/>
            <a:ext cx="10982326" cy="63341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70E6597-3F32-44D3-983B-2C6A3AEE0DD1}"/>
              </a:ext>
            </a:extLst>
          </p:cNvPr>
          <p:cNvSpPr/>
          <p:nvPr/>
        </p:nvSpPr>
        <p:spPr>
          <a:xfrm>
            <a:off x="10267950" y="223837"/>
            <a:ext cx="1781175" cy="1190625"/>
          </a:xfrm>
          <a:prstGeom prst="wedgeRoundRectCallout">
            <a:avLst>
              <a:gd name="adj1" fmla="val -107410"/>
              <a:gd name="adj2" fmla="val -69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Copy and complete in your jotter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26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37</Words>
  <Application>Microsoft Office PowerPoint</Application>
  <PresentationFormat>Widescreen</PresentationFormat>
  <Paragraphs>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Modern Love Caps</vt:lpstr>
      <vt:lpstr>Twinkl</vt:lpstr>
      <vt:lpstr>Twinkl SemiBold</vt:lpstr>
      <vt:lpstr>Wingdings 3</vt:lpstr>
      <vt:lpstr>Ion</vt:lpstr>
      <vt:lpstr>Office Theme</vt:lpstr>
      <vt:lpstr>Week 4 Preparing for  First holy communion St Mary’s Glow blog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Raeper</dc:creator>
  <cp:lastModifiedBy>Mrs Raeper</cp:lastModifiedBy>
  <cp:revision>1</cp:revision>
  <dcterms:created xsi:type="dcterms:W3CDTF">2021-02-25T20:29:32Z</dcterms:created>
  <dcterms:modified xsi:type="dcterms:W3CDTF">2021-02-28T19:00:54Z</dcterms:modified>
</cp:coreProperties>
</file>