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Lst>
  <p:sldIdLst>
    <p:sldId id="256" r:id="rId5"/>
    <p:sldId id="257" r:id="rId6"/>
    <p:sldId id="258" r:id="rId7"/>
    <p:sldId id="259" r:id="rId8"/>
    <p:sldId id="272" r:id="rId9"/>
    <p:sldId id="263" r:id="rId10"/>
    <p:sldId id="268" r:id="rId11"/>
    <p:sldId id="267" r:id="rId12"/>
    <p:sldId id="269" r:id="rId13"/>
    <p:sldId id="270" r:id="rId14"/>
    <p:sldId id="271" r:id="rId15"/>
    <p:sldId id="264"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9B16D7-5533-4855-B518-BF5FDC80FC25}" v="11" dt="2021-02-02T18:44:10.918"/>
    <p1510:client id="{DC0DE96B-D5B7-9673-7059-CD20E3DCB017}" v="36" dt="2021-02-22T10:00:43.717"/>
    <p1510:client id="{F0650202-B289-2704-A18F-C0194D1B6E53}" v="1649" dt="2021-02-22T10:21:23.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44" y="4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F3681-034C-4691-8375-7AF595B95D7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9019DA4-C474-4C1F-BB3A-04926CB374D6}">
      <dgm:prSet/>
      <dgm:spPr/>
      <dgm:t>
        <a:bodyPr/>
        <a:lstStyle/>
        <a:p>
          <a:r>
            <a:rPr lang="en-GB" dirty="0"/>
            <a:t>We are learning who </a:t>
          </a:r>
          <a:r>
            <a:rPr lang="en-GB" dirty="0">
              <a:latin typeface="Source Sans Pro Light"/>
            </a:rPr>
            <a:t>Leonardo da Vinci</a:t>
          </a:r>
          <a:r>
            <a:rPr lang="en-GB" dirty="0"/>
            <a:t> is and recreating some of his most famous work.</a:t>
          </a:r>
          <a:endParaRPr lang="en-US" dirty="0"/>
        </a:p>
      </dgm:t>
    </dgm:pt>
    <dgm:pt modelId="{8BA7DC02-C1E5-4118-8F54-BDD1F389CE4F}" type="parTrans" cxnId="{5908F441-8954-4780-8534-5128F900366A}">
      <dgm:prSet/>
      <dgm:spPr/>
      <dgm:t>
        <a:bodyPr/>
        <a:lstStyle/>
        <a:p>
          <a:endParaRPr lang="en-US"/>
        </a:p>
      </dgm:t>
    </dgm:pt>
    <dgm:pt modelId="{45E50985-496A-4D7D-AA43-1F12C6007AA5}" type="sibTrans" cxnId="{5908F441-8954-4780-8534-5128F900366A}">
      <dgm:prSet/>
      <dgm:spPr/>
      <dgm:t>
        <a:bodyPr/>
        <a:lstStyle/>
        <a:p>
          <a:endParaRPr lang="en-US"/>
        </a:p>
      </dgm:t>
    </dgm:pt>
    <dgm:pt modelId="{B381BC04-8411-4768-9D06-3286D4E47D41}">
      <dgm:prSet/>
      <dgm:spPr/>
      <dgm:t>
        <a:bodyPr/>
        <a:lstStyle/>
        <a:p>
          <a:r>
            <a:rPr lang="en-GB" dirty="0"/>
            <a:t>I can explain who </a:t>
          </a:r>
          <a:r>
            <a:rPr lang="en-GB" dirty="0">
              <a:latin typeface="Source Sans Pro Light"/>
            </a:rPr>
            <a:t>Leonardo da Vinci</a:t>
          </a:r>
          <a:r>
            <a:rPr lang="en-GB" dirty="0"/>
            <a:t> is and why he is famous.</a:t>
          </a:r>
          <a:endParaRPr lang="en-US" dirty="0"/>
        </a:p>
      </dgm:t>
    </dgm:pt>
    <dgm:pt modelId="{941A6B1A-FEEA-4525-A760-5997BF0935CD}" type="parTrans" cxnId="{64CFF5CD-720D-4C08-A25C-DFCC25978BDB}">
      <dgm:prSet/>
      <dgm:spPr/>
      <dgm:t>
        <a:bodyPr/>
        <a:lstStyle/>
        <a:p>
          <a:endParaRPr lang="en-US"/>
        </a:p>
      </dgm:t>
    </dgm:pt>
    <dgm:pt modelId="{27B39F6B-CD36-40F5-9523-A0B35E594329}" type="sibTrans" cxnId="{64CFF5CD-720D-4C08-A25C-DFCC25978BDB}">
      <dgm:prSet/>
      <dgm:spPr/>
      <dgm:t>
        <a:bodyPr/>
        <a:lstStyle/>
        <a:p>
          <a:endParaRPr lang="en-US"/>
        </a:p>
      </dgm:t>
    </dgm:pt>
    <dgm:pt modelId="{D90939CC-5420-4C6D-AB70-A46FCA31FE76}">
      <dgm:prSet/>
      <dgm:spPr/>
      <dgm:t>
        <a:bodyPr/>
        <a:lstStyle/>
        <a:p>
          <a:r>
            <a:rPr lang="en-GB"/>
            <a:t>I can describe some of his famous work.</a:t>
          </a:r>
          <a:endParaRPr lang="en-US"/>
        </a:p>
      </dgm:t>
    </dgm:pt>
    <dgm:pt modelId="{CF0CD7BF-5F3D-45C9-A9B2-7198CC4D8A39}" type="parTrans" cxnId="{DBC49EB1-27E9-43B4-AC4F-FDFA340C1F12}">
      <dgm:prSet/>
      <dgm:spPr/>
      <dgm:t>
        <a:bodyPr/>
        <a:lstStyle/>
        <a:p>
          <a:endParaRPr lang="en-US"/>
        </a:p>
      </dgm:t>
    </dgm:pt>
    <dgm:pt modelId="{60510D68-DC2C-4D5C-AB4C-9BBBFC6EC88A}" type="sibTrans" cxnId="{DBC49EB1-27E9-43B4-AC4F-FDFA340C1F12}">
      <dgm:prSet/>
      <dgm:spPr/>
      <dgm:t>
        <a:bodyPr/>
        <a:lstStyle/>
        <a:p>
          <a:endParaRPr lang="en-US"/>
        </a:p>
      </dgm:t>
    </dgm:pt>
    <dgm:pt modelId="{BF2F0957-84E9-43E3-A497-A29E24F52851}">
      <dgm:prSet/>
      <dgm:spPr/>
      <dgm:t>
        <a:bodyPr/>
        <a:lstStyle/>
        <a:p>
          <a:r>
            <a:rPr lang="en-GB"/>
            <a:t>I can try to recreate a piece of his most famous work.</a:t>
          </a:r>
          <a:endParaRPr lang="en-US"/>
        </a:p>
      </dgm:t>
    </dgm:pt>
    <dgm:pt modelId="{C0441228-0CE1-4D8C-98F7-23DB40284D5C}" type="parTrans" cxnId="{48DFC926-F69E-43DA-9597-3792AAD150B4}">
      <dgm:prSet/>
      <dgm:spPr/>
      <dgm:t>
        <a:bodyPr/>
        <a:lstStyle/>
        <a:p>
          <a:endParaRPr lang="en-US"/>
        </a:p>
      </dgm:t>
    </dgm:pt>
    <dgm:pt modelId="{EBCFE3C5-2125-47CD-98D2-4DED68B07974}" type="sibTrans" cxnId="{48DFC926-F69E-43DA-9597-3792AAD150B4}">
      <dgm:prSet/>
      <dgm:spPr/>
      <dgm:t>
        <a:bodyPr/>
        <a:lstStyle/>
        <a:p>
          <a:endParaRPr lang="en-US"/>
        </a:p>
      </dgm:t>
    </dgm:pt>
    <dgm:pt modelId="{991E7408-0428-4B95-AF0B-EDD6E49B17A8}" type="pres">
      <dgm:prSet presAssocID="{43DF3681-034C-4691-8375-7AF595B95D72}" presName="root" presStyleCnt="0">
        <dgm:presLayoutVars>
          <dgm:dir/>
          <dgm:resizeHandles val="exact"/>
        </dgm:presLayoutVars>
      </dgm:prSet>
      <dgm:spPr/>
    </dgm:pt>
    <dgm:pt modelId="{B5CDC569-C8B6-463D-9834-FF494C67BA9A}" type="pres">
      <dgm:prSet presAssocID="{79019DA4-C474-4C1F-BB3A-04926CB374D6}" presName="compNode" presStyleCnt="0"/>
      <dgm:spPr/>
    </dgm:pt>
    <dgm:pt modelId="{DEF3D4F6-4457-42C9-847B-69F1287F06AF}" type="pres">
      <dgm:prSet presAssocID="{79019DA4-C474-4C1F-BB3A-04926CB374D6}" presName="bgRect" presStyleLbl="bgShp" presStyleIdx="0" presStyleCnt="4"/>
      <dgm:spPr/>
    </dgm:pt>
    <dgm:pt modelId="{13DFA8C7-E4B1-473E-B503-C0F40C9090A4}" type="pres">
      <dgm:prSet presAssocID="{79019DA4-C474-4C1F-BB3A-04926CB374D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286100B6-9348-443E-9A8A-0450BE9B98A9}" type="pres">
      <dgm:prSet presAssocID="{79019DA4-C474-4C1F-BB3A-04926CB374D6}" presName="spaceRect" presStyleCnt="0"/>
      <dgm:spPr/>
    </dgm:pt>
    <dgm:pt modelId="{B6D3D3F3-5327-497B-90FC-82531BF47E4B}" type="pres">
      <dgm:prSet presAssocID="{79019DA4-C474-4C1F-BB3A-04926CB374D6}" presName="parTx" presStyleLbl="revTx" presStyleIdx="0" presStyleCnt="4">
        <dgm:presLayoutVars>
          <dgm:chMax val="0"/>
          <dgm:chPref val="0"/>
        </dgm:presLayoutVars>
      </dgm:prSet>
      <dgm:spPr/>
    </dgm:pt>
    <dgm:pt modelId="{FBF61B63-D36E-49D9-8B11-E4451D090455}" type="pres">
      <dgm:prSet presAssocID="{45E50985-496A-4D7D-AA43-1F12C6007AA5}" presName="sibTrans" presStyleCnt="0"/>
      <dgm:spPr/>
    </dgm:pt>
    <dgm:pt modelId="{C7478279-A656-4CF3-8AD6-0574C7125E4E}" type="pres">
      <dgm:prSet presAssocID="{B381BC04-8411-4768-9D06-3286D4E47D41}" presName="compNode" presStyleCnt="0"/>
      <dgm:spPr/>
    </dgm:pt>
    <dgm:pt modelId="{5E0D6488-ACDB-47C1-A86D-2D66E3502723}" type="pres">
      <dgm:prSet presAssocID="{B381BC04-8411-4768-9D06-3286D4E47D41}" presName="bgRect" presStyleLbl="bgShp" presStyleIdx="1" presStyleCnt="4"/>
      <dgm:spPr/>
    </dgm:pt>
    <dgm:pt modelId="{EAB0A804-C23F-4F66-825D-FA1A8AFFEBF8}" type="pres">
      <dgm:prSet presAssocID="{B381BC04-8411-4768-9D06-3286D4E47D4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7946568C-C416-4BA6-BB22-28DADC8F2040}" type="pres">
      <dgm:prSet presAssocID="{B381BC04-8411-4768-9D06-3286D4E47D41}" presName="spaceRect" presStyleCnt="0"/>
      <dgm:spPr/>
    </dgm:pt>
    <dgm:pt modelId="{2DABA5CE-DB61-4B99-B73C-0077B989D206}" type="pres">
      <dgm:prSet presAssocID="{B381BC04-8411-4768-9D06-3286D4E47D41}" presName="parTx" presStyleLbl="revTx" presStyleIdx="1" presStyleCnt="4">
        <dgm:presLayoutVars>
          <dgm:chMax val="0"/>
          <dgm:chPref val="0"/>
        </dgm:presLayoutVars>
      </dgm:prSet>
      <dgm:spPr/>
    </dgm:pt>
    <dgm:pt modelId="{32368FDF-1DBA-436E-8FAD-FA0E77C4846E}" type="pres">
      <dgm:prSet presAssocID="{27B39F6B-CD36-40F5-9523-A0B35E594329}" presName="sibTrans" presStyleCnt="0"/>
      <dgm:spPr/>
    </dgm:pt>
    <dgm:pt modelId="{70E6383C-44F1-425C-A66A-E650DF126352}" type="pres">
      <dgm:prSet presAssocID="{D90939CC-5420-4C6D-AB70-A46FCA31FE76}" presName="compNode" presStyleCnt="0"/>
      <dgm:spPr/>
    </dgm:pt>
    <dgm:pt modelId="{7208A4E8-DCDC-4A22-8604-949CAAE45215}" type="pres">
      <dgm:prSet presAssocID="{D90939CC-5420-4C6D-AB70-A46FCA31FE76}" presName="bgRect" presStyleLbl="bgShp" presStyleIdx="2" presStyleCnt="4"/>
      <dgm:spPr/>
    </dgm:pt>
    <dgm:pt modelId="{80A6D78D-20BA-400C-9A3F-8161A0259970}" type="pres">
      <dgm:prSet presAssocID="{D90939CC-5420-4C6D-AB70-A46FCA31FE7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oker Hat"/>
        </a:ext>
      </dgm:extLst>
    </dgm:pt>
    <dgm:pt modelId="{85EE4A77-14E7-4846-8AE6-79661F9895FD}" type="pres">
      <dgm:prSet presAssocID="{D90939CC-5420-4C6D-AB70-A46FCA31FE76}" presName="spaceRect" presStyleCnt="0"/>
      <dgm:spPr/>
    </dgm:pt>
    <dgm:pt modelId="{4A04C1D8-3231-4B0D-A589-5820B2ADA599}" type="pres">
      <dgm:prSet presAssocID="{D90939CC-5420-4C6D-AB70-A46FCA31FE76}" presName="parTx" presStyleLbl="revTx" presStyleIdx="2" presStyleCnt="4">
        <dgm:presLayoutVars>
          <dgm:chMax val="0"/>
          <dgm:chPref val="0"/>
        </dgm:presLayoutVars>
      </dgm:prSet>
      <dgm:spPr/>
    </dgm:pt>
    <dgm:pt modelId="{24B427FA-1BF0-4521-997F-D3E3D5372E12}" type="pres">
      <dgm:prSet presAssocID="{60510D68-DC2C-4D5C-AB4C-9BBBFC6EC88A}" presName="sibTrans" presStyleCnt="0"/>
      <dgm:spPr/>
    </dgm:pt>
    <dgm:pt modelId="{18C2F518-DCD3-44FC-9066-D614061BFB1F}" type="pres">
      <dgm:prSet presAssocID="{BF2F0957-84E9-43E3-A497-A29E24F52851}" presName="compNode" presStyleCnt="0"/>
      <dgm:spPr/>
    </dgm:pt>
    <dgm:pt modelId="{6A4B52D7-ECE1-4D26-A2FA-3FF00BCA3D07}" type="pres">
      <dgm:prSet presAssocID="{BF2F0957-84E9-43E3-A497-A29E24F52851}" presName="bgRect" presStyleLbl="bgShp" presStyleIdx="3" presStyleCnt="4"/>
      <dgm:spPr/>
    </dgm:pt>
    <dgm:pt modelId="{7FEAD179-800A-4901-83C4-41987CF88B94}" type="pres">
      <dgm:prSet presAssocID="{BF2F0957-84E9-43E3-A497-A29E24F5285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all paint brush"/>
        </a:ext>
      </dgm:extLst>
    </dgm:pt>
    <dgm:pt modelId="{DBB39921-48CF-4EA8-8920-C1FE1EF62275}" type="pres">
      <dgm:prSet presAssocID="{BF2F0957-84E9-43E3-A497-A29E24F52851}" presName="spaceRect" presStyleCnt="0"/>
      <dgm:spPr/>
    </dgm:pt>
    <dgm:pt modelId="{087BDEC2-085D-45A2-B39E-BD59680A0ABA}" type="pres">
      <dgm:prSet presAssocID="{BF2F0957-84E9-43E3-A497-A29E24F52851}" presName="parTx" presStyleLbl="revTx" presStyleIdx="3" presStyleCnt="4">
        <dgm:presLayoutVars>
          <dgm:chMax val="0"/>
          <dgm:chPref val="0"/>
        </dgm:presLayoutVars>
      </dgm:prSet>
      <dgm:spPr/>
    </dgm:pt>
  </dgm:ptLst>
  <dgm:cxnLst>
    <dgm:cxn modelId="{48DFC926-F69E-43DA-9597-3792AAD150B4}" srcId="{43DF3681-034C-4691-8375-7AF595B95D72}" destId="{BF2F0957-84E9-43E3-A497-A29E24F52851}" srcOrd="3" destOrd="0" parTransId="{C0441228-0CE1-4D8C-98F7-23DB40284D5C}" sibTransId="{EBCFE3C5-2125-47CD-98D2-4DED68B07974}"/>
    <dgm:cxn modelId="{41B79F33-C859-4A56-BC95-8AEFE001CBBA}" type="presOf" srcId="{D90939CC-5420-4C6D-AB70-A46FCA31FE76}" destId="{4A04C1D8-3231-4B0D-A589-5820B2ADA599}" srcOrd="0" destOrd="0" presId="urn:microsoft.com/office/officeart/2018/2/layout/IconVerticalSolidList"/>
    <dgm:cxn modelId="{26958C3A-CFEB-4C5F-9878-4711418CF9A6}" type="presOf" srcId="{B381BC04-8411-4768-9D06-3286D4E47D41}" destId="{2DABA5CE-DB61-4B99-B73C-0077B989D206}" srcOrd="0" destOrd="0" presId="urn:microsoft.com/office/officeart/2018/2/layout/IconVerticalSolidList"/>
    <dgm:cxn modelId="{5908F441-8954-4780-8534-5128F900366A}" srcId="{43DF3681-034C-4691-8375-7AF595B95D72}" destId="{79019DA4-C474-4C1F-BB3A-04926CB374D6}" srcOrd="0" destOrd="0" parTransId="{8BA7DC02-C1E5-4118-8F54-BDD1F389CE4F}" sibTransId="{45E50985-496A-4D7D-AA43-1F12C6007AA5}"/>
    <dgm:cxn modelId="{6D3ED06C-9BE8-4A8C-9093-82B1BFED6337}" type="presOf" srcId="{BF2F0957-84E9-43E3-A497-A29E24F52851}" destId="{087BDEC2-085D-45A2-B39E-BD59680A0ABA}" srcOrd="0" destOrd="0" presId="urn:microsoft.com/office/officeart/2018/2/layout/IconVerticalSolidList"/>
    <dgm:cxn modelId="{0D53CA51-7AFE-4190-A83F-5404762BE982}" type="presOf" srcId="{79019DA4-C474-4C1F-BB3A-04926CB374D6}" destId="{B6D3D3F3-5327-497B-90FC-82531BF47E4B}" srcOrd="0" destOrd="0" presId="urn:microsoft.com/office/officeart/2018/2/layout/IconVerticalSolidList"/>
    <dgm:cxn modelId="{176FE995-63C5-4E01-8B83-7385B9308D51}" type="presOf" srcId="{43DF3681-034C-4691-8375-7AF595B95D72}" destId="{991E7408-0428-4B95-AF0B-EDD6E49B17A8}" srcOrd="0" destOrd="0" presId="urn:microsoft.com/office/officeart/2018/2/layout/IconVerticalSolidList"/>
    <dgm:cxn modelId="{DBC49EB1-27E9-43B4-AC4F-FDFA340C1F12}" srcId="{43DF3681-034C-4691-8375-7AF595B95D72}" destId="{D90939CC-5420-4C6D-AB70-A46FCA31FE76}" srcOrd="2" destOrd="0" parTransId="{CF0CD7BF-5F3D-45C9-A9B2-7198CC4D8A39}" sibTransId="{60510D68-DC2C-4D5C-AB4C-9BBBFC6EC88A}"/>
    <dgm:cxn modelId="{64CFF5CD-720D-4C08-A25C-DFCC25978BDB}" srcId="{43DF3681-034C-4691-8375-7AF595B95D72}" destId="{B381BC04-8411-4768-9D06-3286D4E47D41}" srcOrd="1" destOrd="0" parTransId="{941A6B1A-FEEA-4525-A760-5997BF0935CD}" sibTransId="{27B39F6B-CD36-40F5-9523-A0B35E594329}"/>
    <dgm:cxn modelId="{BA9A1340-26D4-430A-B12A-5052892A3CF1}" type="presParOf" srcId="{991E7408-0428-4B95-AF0B-EDD6E49B17A8}" destId="{B5CDC569-C8B6-463D-9834-FF494C67BA9A}" srcOrd="0" destOrd="0" presId="urn:microsoft.com/office/officeart/2018/2/layout/IconVerticalSolidList"/>
    <dgm:cxn modelId="{63DBA116-F5CD-4685-BAE6-3368D3195F87}" type="presParOf" srcId="{B5CDC569-C8B6-463D-9834-FF494C67BA9A}" destId="{DEF3D4F6-4457-42C9-847B-69F1287F06AF}" srcOrd="0" destOrd="0" presId="urn:microsoft.com/office/officeart/2018/2/layout/IconVerticalSolidList"/>
    <dgm:cxn modelId="{B443F9E5-7DBD-4E9C-B508-39EB1E9ED765}" type="presParOf" srcId="{B5CDC569-C8B6-463D-9834-FF494C67BA9A}" destId="{13DFA8C7-E4B1-473E-B503-C0F40C9090A4}" srcOrd="1" destOrd="0" presId="urn:microsoft.com/office/officeart/2018/2/layout/IconVerticalSolidList"/>
    <dgm:cxn modelId="{5FD45C5B-E677-4F67-8114-D70805548BC1}" type="presParOf" srcId="{B5CDC569-C8B6-463D-9834-FF494C67BA9A}" destId="{286100B6-9348-443E-9A8A-0450BE9B98A9}" srcOrd="2" destOrd="0" presId="urn:microsoft.com/office/officeart/2018/2/layout/IconVerticalSolidList"/>
    <dgm:cxn modelId="{14589E11-E5B2-41DD-ABE6-15DDEA3F336D}" type="presParOf" srcId="{B5CDC569-C8B6-463D-9834-FF494C67BA9A}" destId="{B6D3D3F3-5327-497B-90FC-82531BF47E4B}" srcOrd="3" destOrd="0" presId="urn:microsoft.com/office/officeart/2018/2/layout/IconVerticalSolidList"/>
    <dgm:cxn modelId="{3F19F06D-2E08-4ED2-9144-617FCD59E53A}" type="presParOf" srcId="{991E7408-0428-4B95-AF0B-EDD6E49B17A8}" destId="{FBF61B63-D36E-49D9-8B11-E4451D090455}" srcOrd="1" destOrd="0" presId="urn:microsoft.com/office/officeart/2018/2/layout/IconVerticalSolidList"/>
    <dgm:cxn modelId="{FE47858A-5CB7-47B1-89F2-83DD458552AA}" type="presParOf" srcId="{991E7408-0428-4B95-AF0B-EDD6E49B17A8}" destId="{C7478279-A656-4CF3-8AD6-0574C7125E4E}" srcOrd="2" destOrd="0" presId="urn:microsoft.com/office/officeart/2018/2/layout/IconVerticalSolidList"/>
    <dgm:cxn modelId="{EE5D2402-526B-45AA-950B-9C67C7AB9211}" type="presParOf" srcId="{C7478279-A656-4CF3-8AD6-0574C7125E4E}" destId="{5E0D6488-ACDB-47C1-A86D-2D66E3502723}" srcOrd="0" destOrd="0" presId="urn:microsoft.com/office/officeart/2018/2/layout/IconVerticalSolidList"/>
    <dgm:cxn modelId="{03DFC45E-C7BA-417F-BA74-DD156B799AF1}" type="presParOf" srcId="{C7478279-A656-4CF3-8AD6-0574C7125E4E}" destId="{EAB0A804-C23F-4F66-825D-FA1A8AFFEBF8}" srcOrd="1" destOrd="0" presId="urn:microsoft.com/office/officeart/2018/2/layout/IconVerticalSolidList"/>
    <dgm:cxn modelId="{0C07475C-B02F-4B7C-86FB-AFA6B32389FA}" type="presParOf" srcId="{C7478279-A656-4CF3-8AD6-0574C7125E4E}" destId="{7946568C-C416-4BA6-BB22-28DADC8F2040}" srcOrd="2" destOrd="0" presId="urn:microsoft.com/office/officeart/2018/2/layout/IconVerticalSolidList"/>
    <dgm:cxn modelId="{24B43C20-5147-4EE0-9FB1-3A78FE306D9D}" type="presParOf" srcId="{C7478279-A656-4CF3-8AD6-0574C7125E4E}" destId="{2DABA5CE-DB61-4B99-B73C-0077B989D206}" srcOrd="3" destOrd="0" presId="urn:microsoft.com/office/officeart/2018/2/layout/IconVerticalSolidList"/>
    <dgm:cxn modelId="{F8FA70A8-C356-4410-911E-B798AD4757BD}" type="presParOf" srcId="{991E7408-0428-4B95-AF0B-EDD6E49B17A8}" destId="{32368FDF-1DBA-436E-8FAD-FA0E77C4846E}" srcOrd="3" destOrd="0" presId="urn:microsoft.com/office/officeart/2018/2/layout/IconVerticalSolidList"/>
    <dgm:cxn modelId="{381686B4-2338-4B05-A6F6-C03D2913C6FC}" type="presParOf" srcId="{991E7408-0428-4B95-AF0B-EDD6E49B17A8}" destId="{70E6383C-44F1-425C-A66A-E650DF126352}" srcOrd="4" destOrd="0" presId="urn:microsoft.com/office/officeart/2018/2/layout/IconVerticalSolidList"/>
    <dgm:cxn modelId="{DF0F0C83-A91C-48F2-BE56-F419D4914B98}" type="presParOf" srcId="{70E6383C-44F1-425C-A66A-E650DF126352}" destId="{7208A4E8-DCDC-4A22-8604-949CAAE45215}" srcOrd="0" destOrd="0" presId="urn:microsoft.com/office/officeart/2018/2/layout/IconVerticalSolidList"/>
    <dgm:cxn modelId="{BF90F054-09E7-4D1E-AF01-3F419CD8C284}" type="presParOf" srcId="{70E6383C-44F1-425C-A66A-E650DF126352}" destId="{80A6D78D-20BA-400C-9A3F-8161A0259970}" srcOrd="1" destOrd="0" presId="urn:microsoft.com/office/officeart/2018/2/layout/IconVerticalSolidList"/>
    <dgm:cxn modelId="{E31878AA-9DC5-49FE-83AF-5C7ABE428717}" type="presParOf" srcId="{70E6383C-44F1-425C-A66A-E650DF126352}" destId="{85EE4A77-14E7-4846-8AE6-79661F9895FD}" srcOrd="2" destOrd="0" presId="urn:microsoft.com/office/officeart/2018/2/layout/IconVerticalSolidList"/>
    <dgm:cxn modelId="{AFA6A59A-6610-4748-949E-E4A8CAEB45EF}" type="presParOf" srcId="{70E6383C-44F1-425C-A66A-E650DF126352}" destId="{4A04C1D8-3231-4B0D-A589-5820B2ADA599}" srcOrd="3" destOrd="0" presId="urn:microsoft.com/office/officeart/2018/2/layout/IconVerticalSolidList"/>
    <dgm:cxn modelId="{6AE44D40-0EDA-4942-BE9D-B5BB45FAE953}" type="presParOf" srcId="{991E7408-0428-4B95-AF0B-EDD6E49B17A8}" destId="{24B427FA-1BF0-4521-997F-D3E3D5372E12}" srcOrd="5" destOrd="0" presId="urn:microsoft.com/office/officeart/2018/2/layout/IconVerticalSolidList"/>
    <dgm:cxn modelId="{8873AAD3-9475-4605-A2FE-7C75D39ED1CF}" type="presParOf" srcId="{991E7408-0428-4B95-AF0B-EDD6E49B17A8}" destId="{18C2F518-DCD3-44FC-9066-D614061BFB1F}" srcOrd="6" destOrd="0" presId="urn:microsoft.com/office/officeart/2018/2/layout/IconVerticalSolidList"/>
    <dgm:cxn modelId="{B3B78EC7-A63D-41A9-9500-25434ABC3DB3}" type="presParOf" srcId="{18C2F518-DCD3-44FC-9066-D614061BFB1F}" destId="{6A4B52D7-ECE1-4D26-A2FA-3FF00BCA3D07}" srcOrd="0" destOrd="0" presId="urn:microsoft.com/office/officeart/2018/2/layout/IconVerticalSolidList"/>
    <dgm:cxn modelId="{CFA5E687-CC32-46E0-A80E-B3B676BDB506}" type="presParOf" srcId="{18C2F518-DCD3-44FC-9066-D614061BFB1F}" destId="{7FEAD179-800A-4901-83C4-41987CF88B94}" srcOrd="1" destOrd="0" presId="urn:microsoft.com/office/officeart/2018/2/layout/IconVerticalSolidList"/>
    <dgm:cxn modelId="{02504C99-EF48-4AE7-9521-9C2606473BA9}" type="presParOf" srcId="{18C2F518-DCD3-44FC-9066-D614061BFB1F}" destId="{DBB39921-48CF-4EA8-8920-C1FE1EF62275}" srcOrd="2" destOrd="0" presId="urn:microsoft.com/office/officeart/2018/2/layout/IconVerticalSolidList"/>
    <dgm:cxn modelId="{12DE9108-182D-4005-9409-A17891772139}" type="presParOf" srcId="{18C2F518-DCD3-44FC-9066-D614061BFB1F}" destId="{087BDEC2-085D-45A2-B39E-BD59680A0AB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3D4F6-4457-42C9-847B-69F1287F06AF}">
      <dsp:nvSpPr>
        <dsp:cNvPr id="0" name=""/>
        <dsp:cNvSpPr/>
      </dsp:nvSpPr>
      <dsp:spPr>
        <a:xfrm>
          <a:off x="0" y="2472"/>
          <a:ext cx="7084788" cy="12532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DFA8C7-E4B1-473E-B503-C0F40C9090A4}">
      <dsp:nvSpPr>
        <dsp:cNvPr id="0" name=""/>
        <dsp:cNvSpPr/>
      </dsp:nvSpPr>
      <dsp:spPr>
        <a:xfrm>
          <a:off x="379115" y="284459"/>
          <a:ext cx="689301" cy="6893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D3D3F3-5327-497B-90FC-82531BF47E4B}">
      <dsp:nvSpPr>
        <dsp:cNvPr id="0" name=""/>
        <dsp:cNvSpPr/>
      </dsp:nvSpPr>
      <dsp:spPr>
        <a:xfrm>
          <a:off x="1447532" y="2472"/>
          <a:ext cx="5637255" cy="125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38" tIns="132638" rIns="132638" bIns="132638" numCol="1" spcCol="1270" anchor="ctr" anchorCtr="0">
          <a:noAutofit/>
        </a:bodyPr>
        <a:lstStyle/>
        <a:p>
          <a:pPr marL="0" lvl="0" indent="0" algn="l" defTabSz="977900">
            <a:lnSpc>
              <a:spcPct val="90000"/>
            </a:lnSpc>
            <a:spcBef>
              <a:spcPct val="0"/>
            </a:spcBef>
            <a:spcAft>
              <a:spcPct val="35000"/>
            </a:spcAft>
            <a:buNone/>
          </a:pPr>
          <a:r>
            <a:rPr lang="en-GB" sz="2200" kern="1200" dirty="0"/>
            <a:t>We are learning who </a:t>
          </a:r>
          <a:r>
            <a:rPr lang="en-GB" sz="2200" kern="1200" dirty="0">
              <a:latin typeface="Source Sans Pro Light"/>
            </a:rPr>
            <a:t>Leonardo da Vinci</a:t>
          </a:r>
          <a:r>
            <a:rPr lang="en-GB" sz="2200" kern="1200" dirty="0"/>
            <a:t> is and recreating some of his most famous work.</a:t>
          </a:r>
          <a:endParaRPr lang="en-US" sz="2200" kern="1200" dirty="0"/>
        </a:p>
      </dsp:txBody>
      <dsp:txXfrm>
        <a:off x="1447532" y="2472"/>
        <a:ext cx="5637255" cy="1253275"/>
      </dsp:txXfrm>
    </dsp:sp>
    <dsp:sp modelId="{5E0D6488-ACDB-47C1-A86D-2D66E3502723}">
      <dsp:nvSpPr>
        <dsp:cNvPr id="0" name=""/>
        <dsp:cNvSpPr/>
      </dsp:nvSpPr>
      <dsp:spPr>
        <a:xfrm>
          <a:off x="0" y="1569066"/>
          <a:ext cx="7084788" cy="12532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B0A804-C23F-4F66-825D-FA1A8AFFEBF8}">
      <dsp:nvSpPr>
        <dsp:cNvPr id="0" name=""/>
        <dsp:cNvSpPr/>
      </dsp:nvSpPr>
      <dsp:spPr>
        <a:xfrm>
          <a:off x="379115" y="1851053"/>
          <a:ext cx="689301" cy="6893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ABA5CE-DB61-4B99-B73C-0077B989D206}">
      <dsp:nvSpPr>
        <dsp:cNvPr id="0" name=""/>
        <dsp:cNvSpPr/>
      </dsp:nvSpPr>
      <dsp:spPr>
        <a:xfrm>
          <a:off x="1447532" y="1569066"/>
          <a:ext cx="5637255" cy="125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38" tIns="132638" rIns="132638" bIns="132638" numCol="1" spcCol="1270" anchor="ctr" anchorCtr="0">
          <a:noAutofit/>
        </a:bodyPr>
        <a:lstStyle/>
        <a:p>
          <a:pPr marL="0" lvl="0" indent="0" algn="l" defTabSz="977900">
            <a:lnSpc>
              <a:spcPct val="90000"/>
            </a:lnSpc>
            <a:spcBef>
              <a:spcPct val="0"/>
            </a:spcBef>
            <a:spcAft>
              <a:spcPct val="35000"/>
            </a:spcAft>
            <a:buNone/>
          </a:pPr>
          <a:r>
            <a:rPr lang="en-GB" sz="2200" kern="1200" dirty="0"/>
            <a:t>I can explain who </a:t>
          </a:r>
          <a:r>
            <a:rPr lang="en-GB" sz="2200" kern="1200" dirty="0">
              <a:latin typeface="Source Sans Pro Light"/>
            </a:rPr>
            <a:t>Leonardo da Vinci</a:t>
          </a:r>
          <a:r>
            <a:rPr lang="en-GB" sz="2200" kern="1200" dirty="0"/>
            <a:t> is and why he is famous.</a:t>
          </a:r>
          <a:endParaRPr lang="en-US" sz="2200" kern="1200" dirty="0"/>
        </a:p>
      </dsp:txBody>
      <dsp:txXfrm>
        <a:off x="1447532" y="1569066"/>
        <a:ext cx="5637255" cy="1253275"/>
      </dsp:txXfrm>
    </dsp:sp>
    <dsp:sp modelId="{7208A4E8-DCDC-4A22-8604-949CAAE45215}">
      <dsp:nvSpPr>
        <dsp:cNvPr id="0" name=""/>
        <dsp:cNvSpPr/>
      </dsp:nvSpPr>
      <dsp:spPr>
        <a:xfrm>
          <a:off x="0" y="3135660"/>
          <a:ext cx="7084788" cy="12532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A6D78D-20BA-400C-9A3F-8161A0259970}">
      <dsp:nvSpPr>
        <dsp:cNvPr id="0" name=""/>
        <dsp:cNvSpPr/>
      </dsp:nvSpPr>
      <dsp:spPr>
        <a:xfrm>
          <a:off x="379115" y="3417647"/>
          <a:ext cx="689301" cy="6893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04C1D8-3231-4B0D-A589-5820B2ADA599}">
      <dsp:nvSpPr>
        <dsp:cNvPr id="0" name=""/>
        <dsp:cNvSpPr/>
      </dsp:nvSpPr>
      <dsp:spPr>
        <a:xfrm>
          <a:off x="1447532" y="3135660"/>
          <a:ext cx="5637255" cy="125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38" tIns="132638" rIns="132638" bIns="132638" numCol="1" spcCol="1270" anchor="ctr" anchorCtr="0">
          <a:noAutofit/>
        </a:bodyPr>
        <a:lstStyle/>
        <a:p>
          <a:pPr marL="0" lvl="0" indent="0" algn="l" defTabSz="977900">
            <a:lnSpc>
              <a:spcPct val="90000"/>
            </a:lnSpc>
            <a:spcBef>
              <a:spcPct val="0"/>
            </a:spcBef>
            <a:spcAft>
              <a:spcPct val="35000"/>
            </a:spcAft>
            <a:buNone/>
          </a:pPr>
          <a:r>
            <a:rPr lang="en-GB" sz="2200" kern="1200"/>
            <a:t>I can describe some of his famous work.</a:t>
          </a:r>
          <a:endParaRPr lang="en-US" sz="2200" kern="1200"/>
        </a:p>
      </dsp:txBody>
      <dsp:txXfrm>
        <a:off x="1447532" y="3135660"/>
        <a:ext cx="5637255" cy="1253275"/>
      </dsp:txXfrm>
    </dsp:sp>
    <dsp:sp modelId="{6A4B52D7-ECE1-4D26-A2FA-3FF00BCA3D07}">
      <dsp:nvSpPr>
        <dsp:cNvPr id="0" name=""/>
        <dsp:cNvSpPr/>
      </dsp:nvSpPr>
      <dsp:spPr>
        <a:xfrm>
          <a:off x="0" y="4702254"/>
          <a:ext cx="7084788" cy="12532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EAD179-800A-4901-83C4-41987CF88B94}">
      <dsp:nvSpPr>
        <dsp:cNvPr id="0" name=""/>
        <dsp:cNvSpPr/>
      </dsp:nvSpPr>
      <dsp:spPr>
        <a:xfrm>
          <a:off x="379115" y="4984241"/>
          <a:ext cx="689301" cy="6893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7BDEC2-085D-45A2-B39E-BD59680A0ABA}">
      <dsp:nvSpPr>
        <dsp:cNvPr id="0" name=""/>
        <dsp:cNvSpPr/>
      </dsp:nvSpPr>
      <dsp:spPr>
        <a:xfrm>
          <a:off x="1447532" y="4702254"/>
          <a:ext cx="5637255" cy="125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38" tIns="132638" rIns="132638" bIns="132638" numCol="1" spcCol="1270" anchor="ctr" anchorCtr="0">
          <a:noAutofit/>
        </a:bodyPr>
        <a:lstStyle/>
        <a:p>
          <a:pPr marL="0" lvl="0" indent="0" algn="l" defTabSz="977900">
            <a:lnSpc>
              <a:spcPct val="90000"/>
            </a:lnSpc>
            <a:spcBef>
              <a:spcPct val="0"/>
            </a:spcBef>
            <a:spcAft>
              <a:spcPct val="35000"/>
            </a:spcAft>
            <a:buNone/>
          </a:pPr>
          <a:r>
            <a:rPr lang="en-GB" sz="2200" kern="1200"/>
            <a:t>I can try to recreate a piece of his most famous work.</a:t>
          </a:r>
          <a:endParaRPr lang="en-US" sz="2200" kern="1200"/>
        </a:p>
      </dsp:txBody>
      <dsp:txXfrm>
        <a:off x="1447532" y="4702254"/>
        <a:ext cx="5637255" cy="12532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Thursday, February 25, 2021</a:t>
            </a:fld>
            <a:endParaRPr lang="en-US"/>
          </a:p>
        </p:txBody>
      </p:sp>
    </p:spTree>
    <p:extLst>
      <p:ext uri="{BB962C8B-B14F-4D97-AF65-F5344CB8AC3E}">
        <p14:creationId xmlns:p14="http://schemas.microsoft.com/office/powerpoint/2010/main" val="117876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438912" y="6153912"/>
            <a:ext cx="3456432" cy="502920"/>
          </a:xfrm>
          <a:prstGeom prst="rect">
            <a:avLst/>
          </a:prstGeom>
        </p:spPr>
        <p:txBody>
          <a:bodyPr/>
          <a:lstStyle/>
          <a:p>
            <a:fld id="{53CF612A-4CB0-4F57-9A87-F049CECB184D}" type="datetime2">
              <a:rPr lang="en-US" smtClean="0"/>
              <a:t>Thursday, February 25, 2021</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90492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10232136" y="448056"/>
            <a:ext cx="1581912" cy="55046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438912" y="6153912"/>
            <a:ext cx="3456432" cy="502920"/>
          </a:xfrm>
          <a:prstGeom prst="rect">
            <a:avLst/>
          </a:prstGeom>
        </p:spPr>
        <p:txBody>
          <a:bodyPr/>
          <a:lstStyle/>
          <a:p>
            <a:fld id="{8F397F40-C8F7-4897-A6B8-241042F913A9}" type="datetime2">
              <a:rPr lang="en-US" smtClean="0"/>
              <a:t>Thursday, February 25, 2021</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18692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Thursday, February 25, 2021</a:t>
            </a:fld>
            <a:endParaRPr lang="en-US"/>
          </a:p>
        </p:txBody>
      </p:sp>
    </p:spTree>
    <p:extLst>
      <p:ext uri="{BB962C8B-B14F-4D97-AF65-F5344CB8AC3E}">
        <p14:creationId xmlns:p14="http://schemas.microsoft.com/office/powerpoint/2010/main" val="441382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438912" y="6153912"/>
            <a:ext cx="3456432" cy="502920"/>
          </a:xfrm>
          <a:prstGeom prst="rect">
            <a:avLst/>
          </a:prstGeom>
        </p:spPr>
        <p:txBody>
          <a:bodyPr/>
          <a:lstStyle/>
          <a:p>
            <a:fld id="{10EDCA73-0A86-4195-A787-75037827079D}" type="datetime2">
              <a:rPr lang="en-US" smtClean="0"/>
              <a:t>Thursday, February 25, 2021</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45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438912" y="6153912"/>
            <a:ext cx="3456432" cy="502920"/>
          </a:xfrm>
          <a:prstGeom prst="rect">
            <a:avLst/>
          </a:prstGeom>
        </p:spPr>
        <p:txBody>
          <a:bodyPr/>
          <a:lstStyle/>
          <a:p>
            <a:fld id="{83C75374-B296-498E-A935-80631EA9020D}" type="datetime2">
              <a:rPr lang="en-US" smtClean="0"/>
              <a:t>Thursday, February 25, 2021</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65592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48056" y="388800"/>
            <a:ext cx="11311128" cy="11412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438912" y="6153912"/>
            <a:ext cx="3456432" cy="502920"/>
          </a:xfrm>
          <a:prstGeom prst="rect">
            <a:avLst/>
          </a:prstGeom>
        </p:spPr>
        <p:txBody>
          <a:bodyPr/>
          <a:lstStyle/>
          <a:p>
            <a:fld id="{B098B728-214A-4ABC-8432-5B3A5A66A987}" type="datetime2">
              <a:rPr lang="en-US" smtClean="0"/>
              <a:t>Thursday, February 25, 2021</a:t>
            </a:fld>
            <a:endParaRPr lang="en-US"/>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360859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48056" y="388800"/>
            <a:ext cx="11311128" cy="5559552"/>
          </a:xfrm>
        </p:spPr>
        <p:txBody>
          <a:bodyPr wrap="square"/>
          <a:lstStyle/>
          <a:p>
            <a:r>
              <a:rPr lang="en-US"/>
              <a:t>Click to edit Master title style</a:t>
            </a:r>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438912" y="6153912"/>
            <a:ext cx="3456432" cy="502920"/>
          </a:xfrm>
          <a:prstGeom prst="rect">
            <a:avLst/>
          </a:prstGeom>
        </p:spPr>
        <p:txBody>
          <a:bodyPr/>
          <a:lstStyle/>
          <a:p>
            <a:fld id="{015F02D0-6806-43AF-9888-2359BF40C204}" type="datetime2">
              <a:rPr lang="en-US" smtClean="0"/>
              <a:t>Thursday, February 25, 2021</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34296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438912" y="6153912"/>
            <a:ext cx="3456432" cy="502920"/>
          </a:xfrm>
          <a:prstGeom prst="rect">
            <a:avLst/>
          </a:prstGeom>
        </p:spPr>
        <p:txBody>
          <a:bodyPr/>
          <a:lstStyle/>
          <a:p>
            <a:fld id="{8EE14D2D-B1AF-4197-82D6-FC1F8BD05681}" type="datetime2">
              <a:rPr lang="en-US" smtClean="0"/>
              <a:t>Thursday, February 25, 2021</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04613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438912" y="6153912"/>
            <a:ext cx="3456432" cy="502920"/>
          </a:xfrm>
          <a:prstGeom prst="rect">
            <a:avLst/>
          </a:prstGeom>
        </p:spPr>
        <p:txBody>
          <a:bodyPr/>
          <a:lstStyle/>
          <a:p>
            <a:fld id="{98771CEB-9838-4245-91B8-EFBAFE2D8B44}" type="datetime2">
              <a:rPr lang="en-US" smtClean="0"/>
              <a:t>Thursday, February 25, 2021</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11019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438912" y="6153912"/>
            <a:ext cx="3456432" cy="502920"/>
          </a:xfrm>
          <a:prstGeom prst="rect">
            <a:avLst/>
          </a:prstGeom>
        </p:spPr>
        <p:txBody>
          <a:bodyPr/>
          <a:lstStyle/>
          <a:p>
            <a:fld id="{51D3F6BF-A585-41F8-88DF-7E5D069F892A}" type="datetime2">
              <a:rPr lang="en-US" smtClean="0"/>
              <a:t>Thursday, February 25, 2021</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71521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Thursday, February 25, 2021</a:t>
            </a:fld>
            <a:endParaRPr lang="en-US"/>
          </a:p>
        </p:txBody>
      </p:sp>
    </p:spTree>
    <p:extLst>
      <p:ext uri="{BB962C8B-B14F-4D97-AF65-F5344CB8AC3E}">
        <p14:creationId xmlns:p14="http://schemas.microsoft.com/office/powerpoint/2010/main" val="893606052"/>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p:titleStyle>
    <p:bodyStyle>
      <a:lvl1pPr marL="450000" indent="-448056" algn="l" defTabSz="914400" rtl="0" eaLnBrk="1" latinLnBrk="0" hangingPunct="1">
        <a:lnSpc>
          <a:spcPct val="140000"/>
        </a:lnSpc>
        <a:spcBef>
          <a:spcPts val="1000"/>
        </a:spcBef>
        <a:buFont typeface="Calibri Light" panose="020F0302020204030204" pitchFamily="34" charset="0"/>
        <a:buChar char="→"/>
        <a:defRPr sz="1800" kern="1200">
          <a:solidFill>
            <a:schemeClr val="tx2">
              <a:alpha val="55000"/>
            </a:schemeClr>
          </a:solidFill>
          <a:latin typeface="+mn-lt"/>
          <a:ea typeface="+mn-ea"/>
          <a:cs typeface="+mn-cs"/>
        </a:defRPr>
      </a:lvl1pPr>
      <a:lvl2pPr marL="9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2pPr>
      <a:lvl3pPr marL="13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3pPr>
      <a:lvl4pPr marL="18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4pPr>
      <a:lvl5pPr marL="22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5EnahZm9Cp8?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eEy0njL4DDI" TargetMode="External"/><Relationship Id="rId2" Type="http://schemas.openxmlformats.org/officeDocument/2006/relationships/slideLayout" Target="../slideLayouts/slideLayout2.xml"/><Relationship Id="rId1" Type="http://schemas.openxmlformats.org/officeDocument/2006/relationships/video" Target="https://www.youtube.com/embed/eEy0njL4DDI?feature=oembed" TargetMode="Externa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2E5B6AE-5EFE-45F0-A2AE-ED771CA3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3A8F31-22BB-4FDD-80B9-2D23DE885D2A}"/>
              </a:ext>
            </a:extLst>
          </p:cNvPr>
          <p:cNvSpPr>
            <a:spLocks noGrp="1"/>
          </p:cNvSpPr>
          <p:nvPr>
            <p:ph type="ctrTitle"/>
          </p:nvPr>
        </p:nvSpPr>
        <p:spPr>
          <a:xfrm>
            <a:off x="448055" y="662400"/>
            <a:ext cx="11293200" cy="1000800"/>
          </a:xfrm>
        </p:spPr>
        <p:txBody>
          <a:bodyPr anchor="ctr">
            <a:normAutofit/>
          </a:bodyPr>
          <a:lstStyle/>
          <a:p>
            <a:r>
              <a:rPr lang="en-GB" dirty="0"/>
              <a:t>Leonardo da Vinci</a:t>
            </a:r>
            <a:endParaRPr lang="en-US" dirty="0"/>
          </a:p>
        </p:txBody>
      </p:sp>
      <p:sp>
        <p:nvSpPr>
          <p:cNvPr id="3" name="Subtitle 2">
            <a:extLst>
              <a:ext uri="{FF2B5EF4-FFF2-40B4-BE49-F238E27FC236}">
                <a16:creationId xmlns:a16="http://schemas.microsoft.com/office/drawing/2014/main" id="{778F3A67-A77E-49C3-BEC4-D1E18D6BAF59}"/>
              </a:ext>
            </a:extLst>
          </p:cNvPr>
          <p:cNvSpPr>
            <a:spLocks noGrp="1"/>
          </p:cNvSpPr>
          <p:nvPr>
            <p:ph type="subTitle" idx="1"/>
          </p:nvPr>
        </p:nvSpPr>
        <p:spPr>
          <a:xfrm>
            <a:off x="448055" y="1652400"/>
            <a:ext cx="11293200" cy="984885"/>
          </a:xfrm>
        </p:spPr>
        <p:txBody>
          <a:bodyPr anchor="ctr">
            <a:normAutofit fontScale="92500" lnSpcReduction="10000"/>
          </a:bodyPr>
          <a:lstStyle/>
          <a:p>
            <a:endParaRPr lang="en-GB" sz="6400"/>
          </a:p>
        </p:txBody>
      </p:sp>
      <p:cxnSp>
        <p:nvCxnSpPr>
          <p:cNvPr id="11" name="Straight Connector 10">
            <a:extLst>
              <a:ext uri="{FF2B5EF4-FFF2-40B4-BE49-F238E27FC236}">
                <a16:creationId xmlns:a16="http://schemas.microsoft.com/office/drawing/2014/main" id="{D255B435-D9F3-4A31-B89E-36741390DB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50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Abstract background of 3D colorful bars">
            <a:extLst>
              <a:ext uri="{FF2B5EF4-FFF2-40B4-BE49-F238E27FC236}">
                <a16:creationId xmlns:a16="http://schemas.microsoft.com/office/drawing/2014/main" id="{FDDFCECF-8C42-4DEE-BE14-702CDA97FCDA}"/>
              </a:ext>
            </a:extLst>
          </p:cNvPr>
          <p:cNvPicPr>
            <a:picLocks noChangeAspect="1"/>
          </p:cNvPicPr>
          <p:nvPr/>
        </p:nvPicPr>
        <p:blipFill rotWithShape="1">
          <a:blip r:embed="rId2"/>
          <a:srcRect t="31648" b="20445"/>
          <a:stretch/>
        </p:blipFill>
        <p:spPr>
          <a:xfrm>
            <a:off x="20" y="2959198"/>
            <a:ext cx="12191980" cy="3898801"/>
          </a:xfrm>
          <a:prstGeom prst="rect">
            <a:avLst/>
          </a:prstGeom>
        </p:spPr>
      </p:pic>
    </p:spTree>
    <p:extLst>
      <p:ext uri="{BB962C8B-B14F-4D97-AF65-F5344CB8AC3E}">
        <p14:creationId xmlns:p14="http://schemas.microsoft.com/office/powerpoint/2010/main" val="3703942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9144F9C-6F12-451D-9954-9A30E8436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CCA2FD-2C7C-4628-BC19-1040179F64D8}"/>
              </a:ext>
            </a:extLst>
          </p:cNvPr>
          <p:cNvSpPr>
            <a:spLocks noGrp="1"/>
          </p:cNvSpPr>
          <p:nvPr>
            <p:ph type="title"/>
          </p:nvPr>
        </p:nvSpPr>
        <p:spPr>
          <a:xfrm>
            <a:off x="448056" y="388800"/>
            <a:ext cx="3452432" cy="860400"/>
          </a:xfrm>
        </p:spPr>
        <p:txBody>
          <a:bodyPr anchor="b">
            <a:normAutofit fontScale="90000"/>
          </a:bodyPr>
          <a:lstStyle/>
          <a:p>
            <a:r>
              <a:rPr lang="en-GB" b="1" i="1" dirty="0">
                <a:solidFill>
                  <a:srgbClr val="1A1A1A"/>
                </a:solidFill>
                <a:effectLst/>
                <a:latin typeface="-apple-system"/>
              </a:rPr>
              <a:t>Ginevra de’ </a:t>
            </a:r>
            <a:r>
              <a:rPr lang="en-GB" b="1" i="1" dirty="0" err="1">
                <a:solidFill>
                  <a:srgbClr val="1A1A1A"/>
                </a:solidFill>
                <a:effectLst/>
                <a:latin typeface="-apple-system"/>
              </a:rPr>
              <a:t>Benci</a:t>
            </a:r>
            <a:r>
              <a:rPr lang="en-GB" b="1" i="0" dirty="0">
                <a:solidFill>
                  <a:srgbClr val="1A1A1A"/>
                </a:solidFill>
                <a:effectLst/>
                <a:latin typeface="-apple-system"/>
              </a:rPr>
              <a:t> </a:t>
            </a:r>
            <a:br>
              <a:rPr lang="en-GB" b="1" i="0" dirty="0">
                <a:solidFill>
                  <a:srgbClr val="1A1A1A"/>
                </a:solidFill>
                <a:effectLst/>
                <a:latin typeface="-apple-system"/>
              </a:rPr>
            </a:br>
            <a:endParaRPr lang="en-US" dirty="0"/>
          </a:p>
        </p:txBody>
      </p:sp>
      <p:cxnSp>
        <p:nvCxnSpPr>
          <p:cNvPr id="73" name="Straight Connector 72">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345411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FA0F3C-36B4-4FE7-BA59-A3D65958324F}"/>
              </a:ext>
            </a:extLst>
          </p:cNvPr>
          <p:cNvSpPr>
            <a:spLocks noGrp="1"/>
          </p:cNvSpPr>
          <p:nvPr>
            <p:ph idx="1"/>
          </p:nvPr>
        </p:nvSpPr>
        <p:spPr>
          <a:xfrm>
            <a:off x="448056" y="6154309"/>
            <a:ext cx="11201828" cy="464399"/>
          </a:xfrm>
        </p:spPr>
        <p:txBody>
          <a:bodyPr vert="horz" wrap="square" lIns="0" tIns="0" rIns="91440" bIns="0" rtlCol="0" anchor="t">
            <a:normAutofit/>
          </a:bodyPr>
          <a:lstStyle/>
          <a:p>
            <a:pPr marL="1905" indent="0">
              <a:buNone/>
            </a:pPr>
            <a:r>
              <a:rPr lang="en-GB" b="0" i="1" dirty="0">
                <a:solidFill>
                  <a:srgbClr val="666666"/>
                </a:solidFill>
                <a:effectLst/>
                <a:latin typeface="Georgia" panose="02040502050405020303" pitchFamily="18" charset="0"/>
              </a:rPr>
              <a:t>Courtesy National Gallery of Art, Washington, D.C. (Ailsa Mellon Bruce Fund; accession no. 1967.6.1.a)</a:t>
            </a:r>
            <a:endParaRPr lang="en-GB" dirty="0">
              <a:solidFill>
                <a:srgbClr val="E2E8E8"/>
              </a:solidFill>
              <a:ea typeface="Source Sans Pro"/>
            </a:endParaRPr>
          </a:p>
        </p:txBody>
      </p:sp>
      <p:pic>
        <p:nvPicPr>
          <p:cNvPr id="4" name="Picture 3">
            <a:extLst>
              <a:ext uri="{FF2B5EF4-FFF2-40B4-BE49-F238E27FC236}">
                <a16:creationId xmlns:a16="http://schemas.microsoft.com/office/drawing/2014/main" id="{2AAE74AF-B727-49A1-881F-EA27030131CA}"/>
              </a:ext>
            </a:extLst>
          </p:cNvPr>
          <p:cNvPicPr>
            <a:picLocks noChangeAspect="1"/>
          </p:cNvPicPr>
          <p:nvPr/>
        </p:nvPicPr>
        <p:blipFill>
          <a:blip r:embed="rId2"/>
          <a:stretch>
            <a:fillRect/>
          </a:stretch>
        </p:blipFill>
        <p:spPr>
          <a:xfrm>
            <a:off x="4269154" y="388800"/>
            <a:ext cx="5369369" cy="5577432"/>
          </a:xfrm>
          <a:prstGeom prst="rect">
            <a:avLst/>
          </a:prstGeom>
        </p:spPr>
      </p:pic>
    </p:spTree>
    <p:extLst>
      <p:ext uri="{BB962C8B-B14F-4D97-AF65-F5344CB8AC3E}">
        <p14:creationId xmlns:p14="http://schemas.microsoft.com/office/powerpoint/2010/main" val="2658610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9144F9C-6F12-451D-9954-9A30E8436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CCA2FD-2C7C-4628-BC19-1040179F64D8}"/>
              </a:ext>
            </a:extLst>
          </p:cNvPr>
          <p:cNvSpPr>
            <a:spLocks noGrp="1"/>
          </p:cNvSpPr>
          <p:nvPr>
            <p:ph type="title"/>
          </p:nvPr>
        </p:nvSpPr>
        <p:spPr>
          <a:xfrm>
            <a:off x="448056" y="388800"/>
            <a:ext cx="3452432" cy="860400"/>
          </a:xfrm>
        </p:spPr>
        <p:txBody>
          <a:bodyPr anchor="b">
            <a:normAutofit/>
          </a:bodyPr>
          <a:lstStyle/>
          <a:p>
            <a:r>
              <a:rPr lang="en-US" dirty="0"/>
              <a:t>Mona Lisa</a:t>
            </a:r>
          </a:p>
        </p:txBody>
      </p:sp>
      <p:cxnSp>
        <p:nvCxnSpPr>
          <p:cNvPr id="73" name="Straight Connector 72">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345411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FA0F3C-36B4-4FE7-BA59-A3D65958324F}"/>
              </a:ext>
            </a:extLst>
          </p:cNvPr>
          <p:cNvSpPr>
            <a:spLocks noGrp="1"/>
          </p:cNvSpPr>
          <p:nvPr>
            <p:ph idx="1"/>
          </p:nvPr>
        </p:nvSpPr>
        <p:spPr>
          <a:xfrm>
            <a:off x="448056" y="6154309"/>
            <a:ext cx="11201828" cy="464399"/>
          </a:xfrm>
        </p:spPr>
        <p:txBody>
          <a:bodyPr vert="horz" wrap="square" lIns="0" tIns="0" rIns="91440" bIns="0" rtlCol="0" anchor="t">
            <a:normAutofit/>
          </a:bodyPr>
          <a:lstStyle/>
          <a:p>
            <a:pPr marL="1905" indent="0">
              <a:buNone/>
            </a:pPr>
            <a:r>
              <a:rPr lang="en-GB" b="0" i="1" dirty="0">
                <a:solidFill>
                  <a:srgbClr val="666666"/>
                </a:solidFill>
                <a:effectLst/>
                <a:latin typeface="Georgia" panose="02040502050405020303" pitchFamily="18" charset="0"/>
              </a:rPr>
              <a:t>© Everett-Art/Shutterstock.com</a:t>
            </a:r>
            <a:endParaRPr lang="en-GB" dirty="0">
              <a:solidFill>
                <a:srgbClr val="E2E8E8"/>
              </a:solidFill>
              <a:ea typeface="Source Sans Pro"/>
            </a:endParaRPr>
          </a:p>
        </p:txBody>
      </p:sp>
      <p:pic>
        <p:nvPicPr>
          <p:cNvPr id="5" name="Picture 4">
            <a:extLst>
              <a:ext uri="{FF2B5EF4-FFF2-40B4-BE49-F238E27FC236}">
                <a16:creationId xmlns:a16="http://schemas.microsoft.com/office/drawing/2014/main" id="{08280F69-BDCA-4CF4-B00B-4364BCD0F86D}"/>
              </a:ext>
            </a:extLst>
          </p:cNvPr>
          <p:cNvPicPr>
            <a:picLocks noChangeAspect="1"/>
          </p:cNvPicPr>
          <p:nvPr/>
        </p:nvPicPr>
        <p:blipFill>
          <a:blip r:embed="rId2"/>
          <a:stretch>
            <a:fillRect/>
          </a:stretch>
        </p:blipFill>
        <p:spPr>
          <a:xfrm>
            <a:off x="4348544" y="0"/>
            <a:ext cx="4601718" cy="6858000"/>
          </a:xfrm>
          <a:prstGeom prst="rect">
            <a:avLst/>
          </a:prstGeom>
        </p:spPr>
      </p:pic>
    </p:spTree>
    <p:extLst>
      <p:ext uri="{BB962C8B-B14F-4D97-AF65-F5344CB8AC3E}">
        <p14:creationId xmlns:p14="http://schemas.microsoft.com/office/powerpoint/2010/main" val="1687222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FF1E-8C51-4380-A558-95251120A94D}"/>
              </a:ext>
            </a:extLst>
          </p:cNvPr>
          <p:cNvSpPr>
            <a:spLocks noGrp="1"/>
          </p:cNvSpPr>
          <p:nvPr>
            <p:ph type="title"/>
          </p:nvPr>
        </p:nvSpPr>
        <p:spPr/>
        <p:txBody>
          <a:bodyPr/>
          <a:lstStyle/>
          <a:p>
            <a:r>
              <a:rPr lang="en-GB"/>
              <a:t>Your job!</a:t>
            </a:r>
          </a:p>
        </p:txBody>
      </p:sp>
      <p:sp>
        <p:nvSpPr>
          <p:cNvPr id="3" name="Content Placeholder 2">
            <a:extLst>
              <a:ext uri="{FF2B5EF4-FFF2-40B4-BE49-F238E27FC236}">
                <a16:creationId xmlns:a16="http://schemas.microsoft.com/office/drawing/2014/main" id="{6D944399-2BAA-4D96-91DB-F8B38FDFF425}"/>
              </a:ext>
            </a:extLst>
          </p:cNvPr>
          <p:cNvSpPr>
            <a:spLocks noGrp="1"/>
          </p:cNvSpPr>
          <p:nvPr>
            <p:ph idx="1"/>
          </p:nvPr>
        </p:nvSpPr>
        <p:spPr/>
        <p:txBody>
          <a:bodyPr vert="horz" wrap="square" lIns="0" tIns="0" rIns="91440" bIns="0" rtlCol="0" anchor="t">
            <a:normAutofit/>
          </a:bodyPr>
          <a:lstStyle/>
          <a:p>
            <a:pPr marL="449580" indent="-447675"/>
            <a:r>
              <a:rPr lang="en-GB" dirty="0">
                <a:solidFill>
                  <a:srgbClr val="E2E8E8"/>
                </a:solidFill>
              </a:rPr>
              <a:t>Your task is to recreate the last piece of work!</a:t>
            </a:r>
            <a:endParaRPr lang="en-GB" dirty="0">
              <a:solidFill>
                <a:srgbClr val="E2E8E8"/>
              </a:solidFill>
              <a:ea typeface="Source Sans Pro"/>
            </a:endParaRPr>
          </a:p>
          <a:p>
            <a:pPr marL="449580" indent="-447675"/>
            <a:r>
              <a:rPr lang="en-GB" dirty="0">
                <a:solidFill>
                  <a:srgbClr val="E2E8E8"/>
                </a:solidFill>
              </a:rPr>
              <a:t>You can choose if you do a copy of the Mona Lisa or if you decide to replace her with someone you know! It may be yourself, a family member, a friend or someone at school!</a:t>
            </a:r>
            <a:endParaRPr lang="en-GB" dirty="0">
              <a:ea typeface="Source Sans Pro"/>
            </a:endParaRPr>
          </a:p>
          <a:p>
            <a:pPr marL="1905" indent="0">
              <a:buNone/>
            </a:pPr>
            <a:endParaRPr lang="en-GB" dirty="0">
              <a:solidFill>
                <a:srgbClr val="E2E8E8">
                  <a:alpha val="55000"/>
                </a:srgbClr>
              </a:solidFill>
              <a:ea typeface="Source Sans Pro"/>
            </a:endParaRPr>
          </a:p>
          <a:p>
            <a:pPr marL="449580" indent="-447675"/>
            <a:r>
              <a:rPr lang="en-GB" dirty="0">
                <a:solidFill>
                  <a:srgbClr val="E2E8E8"/>
                </a:solidFill>
              </a:rPr>
              <a:t>Have a think about the colours and designs which he used!</a:t>
            </a:r>
          </a:p>
          <a:p>
            <a:pPr marL="449580" indent="-447675"/>
            <a:r>
              <a:rPr lang="en-GB" dirty="0">
                <a:solidFill>
                  <a:srgbClr val="E2E8E8"/>
                </a:solidFill>
                <a:ea typeface="Source Sans Pro"/>
              </a:rPr>
              <a:t>If you would like a little extra help then check the next slide!</a:t>
            </a:r>
          </a:p>
        </p:txBody>
      </p:sp>
    </p:spTree>
    <p:extLst>
      <p:ext uri="{BB962C8B-B14F-4D97-AF65-F5344CB8AC3E}">
        <p14:creationId xmlns:p14="http://schemas.microsoft.com/office/powerpoint/2010/main" val="2123656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F1983-2942-4CA8-9D6B-75117C2E1D53}"/>
              </a:ext>
            </a:extLst>
          </p:cNvPr>
          <p:cNvSpPr>
            <a:spLocks noGrp="1"/>
          </p:cNvSpPr>
          <p:nvPr>
            <p:ph type="title"/>
          </p:nvPr>
        </p:nvSpPr>
        <p:spPr/>
        <p:txBody>
          <a:bodyPr/>
          <a:lstStyle/>
          <a:p>
            <a:r>
              <a:rPr lang="en-GB" dirty="0">
                <a:ea typeface="Source Sans Pro Light"/>
              </a:rPr>
              <a:t>Extra Help</a:t>
            </a:r>
            <a:endParaRPr lang="en-GB" dirty="0"/>
          </a:p>
        </p:txBody>
      </p:sp>
      <p:pic>
        <p:nvPicPr>
          <p:cNvPr id="3" name="Online Media 2" title="How to Draw EASY Mona Lisa - by Leonardo da Vinci | Step by Step for Kids #monalisa #howtodraw">
            <a:hlinkClick r:id="" action="ppaction://media"/>
            <a:extLst>
              <a:ext uri="{FF2B5EF4-FFF2-40B4-BE49-F238E27FC236}">
                <a16:creationId xmlns:a16="http://schemas.microsoft.com/office/drawing/2014/main" id="{A872337A-8670-4C83-86BB-6E1A8DCF2C44}"/>
              </a:ext>
            </a:extLst>
          </p:cNvPr>
          <p:cNvPicPr>
            <a:picLocks noGrp="1" noRot="1" noChangeAspect="1"/>
          </p:cNvPicPr>
          <p:nvPr>
            <p:ph idx="1"/>
            <a:videoFile r:link="rId1"/>
          </p:nvPr>
        </p:nvPicPr>
        <p:blipFill>
          <a:blip r:embed="rId3"/>
          <a:stretch>
            <a:fillRect/>
          </a:stretch>
        </p:blipFill>
        <p:spPr>
          <a:xfrm>
            <a:off x="1267432" y="1043374"/>
            <a:ext cx="9856442" cy="5568492"/>
          </a:xfrm>
          <a:prstGeom prst="rect">
            <a:avLst/>
          </a:prstGeom>
        </p:spPr>
      </p:pic>
    </p:spTree>
    <p:extLst>
      <p:ext uri="{BB962C8B-B14F-4D97-AF65-F5344CB8AC3E}">
        <p14:creationId xmlns:p14="http://schemas.microsoft.com/office/powerpoint/2010/main" val="87468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21CA63-4B99-4925-8CAF-F408D7AB0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6A515-CDEB-4F56-8973-C6831603C0F4}"/>
              </a:ext>
            </a:extLst>
          </p:cNvPr>
          <p:cNvSpPr>
            <a:spLocks noGrp="1"/>
          </p:cNvSpPr>
          <p:nvPr>
            <p:ph type="title"/>
          </p:nvPr>
        </p:nvSpPr>
        <p:spPr>
          <a:xfrm>
            <a:off x="8423988" y="388799"/>
            <a:ext cx="2854800" cy="5965199"/>
          </a:xfrm>
        </p:spPr>
        <p:txBody>
          <a:bodyPr>
            <a:normAutofit/>
          </a:bodyPr>
          <a:lstStyle/>
          <a:p>
            <a:r>
              <a:rPr lang="en-GB"/>
              <a:t>Learning Intention and Success Criteria!</a:t>
            </a:r>
          </a:p>
        </p:txBody>
      </p:sp>
      <p:cxnSp>
        <p:nvCxnSpPr>
          <p:cNvPr id="11" name="Straight Connector 10">
            <a:extLst>
              <a:ext uri="{FF2B5EF4-FFF2-40B4-BE49-F238E27FC236}">
                <a16:creationId xmlns:a16="http://schemas.microsoft.com/office/drawing/2014/main" id="{7F935FD8-9F2E-4F15-8ED9-1C692DA6F3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73988" y="450000"/>
            <a:ext cx="0" cy="5965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C7F9BEB-4D47-449F-BC61-37FCB94BAA6C}"/>
              </a:ext>
            </a:extLst>
          </p:cNvPr>
          <p:cNvGraphicFramePr>
            <a:graphicFrameLocks noGrp="1"/>
          </p:cNvGraphicFramePr>
          <p:nvPr>
            <p:ph idx="1"/>
            <p:extLst>
              <p:ext uri="{D42A27DB-BD31-4B8C-83A1-F6EECF244321}">
                <p14:modId xmlns:p14="http://schemas.microsoft.com/office/powerpoint/2010/main" val="2938475547"/>
              </p:ext>
            </p:extLst>
          </p:nvPr>
        </p:nvGraphicFramePr>
        <p:xfrm>
          <a:off x="450000" y="449997"/>
          <a:ext cx="7084788" cy="5958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628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86DADD-940E-4CC1-AF60-0D36FB29B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AAE1B-DFFE-4DD5-867B-9559E6499BC2}"/>
              </a:ext>
            </a:extLst>
          </p:cNvPr>
          <p:cNvSpPr>
            <a:spLocks noGrp="1"/>
          </p:cNvSpPr>
          <p:nvPr>
            <p:ph type="title"/>
          </p:nvPr>
        </p:nvSpPr>
        <p:spPr>
          <a:xfrm>
            <a:off x="448056" y="388800"/>
            <a:ext cx="5432044" cy="860400"/>
          </a:xfrm>
        </p:spPr>
        <p:txBody>
          <a:bodyPr anchor="b">
            <a:normAutofit/>
          </a:bodyPr>
          <a:lstStyle/>
          <a:p>
            <a:r>
              <a:rPr lang="en-GB" dirty="0"/>
              <a:t>Who is Leonardo?</a:t>
            </a:r>
          </a:p>
        </p:txBody>
      </p:sp>
      <p:cxnSp>
        <p:nvCxnSpPr>
          <p:cNvPr id="12" name="Straight Connector 11">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543469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6D1BCF1-F1A1-41B9-9F58-649528C2A666}"/>
              </a:ext>
            </a:extLst>
          </p:cNvPr>
          <p:cNvSpPr>
            <a:spLocks noGrp="1"/>
          </p:cNvSpPr>
          <p:nvPr>
            <p:ph idx="1"/>
          </p:nvPr>
        </p:nvSpPr>
        <p:spPr>
          <a:xfrm>
            <a:off x="448056" y="1944000"/>
            <a:ext cx="5432044" cy="4006800"/>
          </a:xfrm>
        </p:spPr>
        <p:txBody>
          <a:bodyPr vert="horz" lIns="0" tIns="0" rIns="91440" bIns="0" rtlCol="0">
            <a:normAutofit/>
          </a:bodyPr>
          <a:lstStyle/>
          <a:p>
            <a:pPr marL="449580" indent="-447675"/>
            <a:r>
              <a:rPr lang="en-GB" dirty="0">
                <a:ea typeface="+mn-lt"/>
                <a:cs typeface="+mn-lt"/>
              </a:rPr>
              <a:t>Not this guy! However, the TMNT was named after the famous artist and inventor!</a:t>
            </a:r>
          </a:p>
          <a:p>
            <a:pPr marL="449580" indent="-447675"/>
            <a:endParaRPr lang="en-GB" dirty="0">
              <a:ea typeface="+mn-lt"/>
              <a:cs typeface="+mn-lt"/>
            </a:endParaRPr>
          </a:p>
          <a:p>
            <a:pPr marL="449580" indent="-447675"/>
            <a:r>
              <a:rPr lang="en-GB" dirty="0">
                <a:ea typeface="+mn-lt"/>
                <a:cs typeface="+mn-lt"/>
              </a:rPr>
              <a:t>He was a very smart man who was a scientist, artist, inventor, sculptor and much more!</a:t>
            </a:r>
          </a:p>
          <a:p>
            <a:pPr marL="449580" indent="-447675"/>
            <a:r>
              <a:rPr lang="en-GB" dirty="0">
                <a:ea typeface="+mn-lt"/>
                <a:cs typeface="+mn-lt"/>
              </a:rPr>
              <a:t>Have a watch of this next video to see some of the things Leonardo studied!</a:t>
            </a:r>
          </a:p>
        </p:txBody>
      </p:sp>
      <p:pic>
        <p:nvPicPr>
          <p:cNvPr id="4" name="Picture 3">
            <a:extLst>
              <a:ext uri="{FF2B5EF4-FFF2-40B4-BE49-F238E27FC236}">
                <a16:creationId xmlns:a16="http://schemas.microsoft.com/office/drawing/2014/main" id="{1F95EB21-764F-43C8-AA85-03AF14763B5E}"/>
              </a:ext>
            </a:extLst>
          </p:cNvPr>
          <p:cNvPicPr>
            <a:picLocks noChangeAspect="1"/>
          </p:cNvPicPr>
          <p:nvPr/>
        </p:nvPicPr>
        <p:blipFill>
          <a:blip r:embed="rId2"/>
          <a:stretch>
            <a:fillRect/>
          </a:stretch>
        </p:blipFill>
        <p:spPr>
          <a:xfrm>
            <a:off x="6728358" y="450000"/>
            <a:ext cx="4599179" cy="5508000"/>
          </a:xfrm>
          <a:prstGeom prst="rect">
            <a:avLst/>
          </a:prstGeom>
        </p:spPr>
      </p:pic>
    </p:spTree>
    <p:extLst>
      <p:ext uri="{BB962C8B-B14F-4D97-AF65-F5344CB8AC3E}">
        <p14:creationId xmlns:p14="http://schemas.microsoft.com/office/powerpoint/2010/main" val="3053701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32341510-0E0E-45E4-8CB5-CEA28C2D0C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0795" cap="flat" cmpd="sng" algn="ctr">
            <a:noFill/>
            <a:prstDash val="solid"/>
          </a:ln>
          <a:effectLst/>
          <a:extLst>
            <a:ext uri="{91240B29-F687-4F45-9708-019B960494DF}">
              <a14:hiddenLine xmlns:a14="http://schemas.microsoft.com/office/drawing/2010/main" w="1079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D061C9-4BB5-4B26-A112-EDFB1908445C}"/>
              </a:ext>
            </a:extLst>
          </p:cNvPr>
          <p:cNvSpPr>
            <a:spLocks noGrp="1"/>
          </p:cNvSpPr>
          <p:nvPr>
            <p:ph type="title"/>
          </p:nvPr>
        </p:nvSpPr>
        <p:spPr>
          <a:xfrm>
            <a:off x="448056" y="374904"/>
            <a:ext cx="11301984" cy="987552"/>
          </a:xfrm>
        </p:spPr>
        <p:txBody>
          <a:bodyPr>
            <a:normAutofit/>
          </a:bodyPr>
          <a:lstStyle/>
          <a:p>
            <a:r>
              <a:rPr lang="en-GB" sz="6400" dirty="0"/>
              <a:t>Have a watch!</a:t>
            </a:r>
          </a:p>
        </p:txBody>
      </p:sp>
      <p:cxnSp>
        <p:nvCxnSpPr>
          <p:cNvPr id="16" name="Straight Connector 9">
            <a:extLst>
              <a:ext uri="{FF2B5EF4-FFF2-40B4-BE49-F238E27FC236}">
                <a16:creationId xmlns:a16="http://schemas.microsoft.com/office/drawing/2014/main" id="{6C52BBAB-664F-48C3-A5C1-4CE9D3555D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9400" y="16092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F3BAB9-23DC-42C7-8064-439434A7BDDA}"/>
              </a:ext>
            </a:extLst>
          </p:cNvPr>
          <p:cNvSpPr>
            <a:spLocks noGrp="1"/>
          </p:cNvSpPr>
          <p:nvPr>
            <p:ph idx="1"/>
          </p:nvPr>
        </p:nvSpPr>
        <p:spPr>
          <a:xfrm>
            <a:off x="320835" y="6285705"/>
            <a:ext cx="7379208" cy="394781"/>
          </a:xfrm>
        </p:spPr>
        <p:txBody>
          <a:bodyPr vert="horz" wrap="square" lIns="0" tIns="0" rIns="91440" bIns="0" rtlCol="0" anchor="t">
            <a:normAutofit/>
          </a:bodyPr>
          <a:lstStyle/>
          <a:p>
            <a:pPr marL="1905" indent="0">
              <a:buNone/>
            </a:pPr>
            <a:r>
              <a:rPr lang="en-GB" dirty="0">
                <a:ea typeface="Source Sans Pro"/>
                <a:hlinkClick r:id="rId3"/>
              </a:rPr>
              <a:t>https://www.youtube.com/watch?v=eEy0njL4DDI</a:t>
            </a:r>
            <a:r>
              <a:rPr lang="en-GB" dirty="0">
                <a:ea typeface="Source Sans Pro"/>
              </a:rPr>
              <a:t> </a:t>
            </a:r>
          </a:p>
        </p:txBody>
      </p:sp>
      <p:pic>
        <p:nvPicPr>
          <p:cNvPr id="4" name="Online Media 3" title="Art with Mati and Dada –  Leonardo Da Vinci | Kids Animated Short Stories in English">
            <a:hlinkClick r:id="" action="ppaction://media"/>
            <a:extLst>
              <a:ext uri="{FF2B5EF4-FFF2-40B4-BE49-F238E27FC236}">
                <a16:creationId xmlns:a16="http://schemas.microsoft.com/office/drawing/2014/main" id="{1F3BA1B5-5143-43C2-ADC4-5E686FE221BE}"/>
              </a:ext>
            </a:extLst>
          </p:cNvPr>
          <p:cNvPicPr>
            <a:picLocks noRot="1" noChangeAspect="1"/>
          </p:cNvPicPr>
          <p:nvPr>
            <a:videoFile r:link="rId1"/>
          </p:nvPr>
        </p:nvPicPr>
        <p:blipFill>
          <a:blip r:embed="rId4"/>
          <a:stretch>
            <a:fillRect/>
          </a:stretch>
        </p:blipFill>
        <p:spPr>
          <a:xfrm>
            <a:off x="1661381" y="1709040"/>
            <a:ext cx="8063064" cy="4555631"/>
          </a:xfrm>
          <a:prstGeom prst="rect">
            <a:avLst/>
          </a:prstGeom>
        </p:spPr>
      </p:pic>
    </p:spTree>
    <p:extLst>
      <p:ext uri="{BB962C8B-B14F-4D97-AF65-F5344CB8AC3E}">
        <p14:creationId xmlns:p14="http://schemas.microsoft.com/office/powerpoint/2010/main" val="164523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5D270-2154-4B2D-BA46-F2ED719A407A}"/>
              </a:ext>
            </a:extLst>
          </p:cNvPr>
          <p:cNvSpPr>
            <a:spLocks noGrp="1"/>
          </p:cNvSpPr>
          <p:nvPr>
            <p:ph type="title"/>
          </p:nvPr>
        </p:nvSpPr>
        <p:spPr/>
        <p:txBody>
          <a:bodyPr/>
          <a:lstStyle/>
          <a:p>
            <a:r>
              <a:rPr lang="en-GB" dirty="0"/>
              <a:t>Topic Secret Skill!</a:t>
            </a:r>
          </a:p>
        </p:txBody>
      </p:sp>
      <p:sp>
        <p:nvSpPr>
          <p:cNvPr id="3" name="Content Placeholder 2">
            <a:extLst>
              <a:ext uri="{FF2B5EF4-FFF2-40B4-BE49-F238E27FC236}">
                <a16:creationId xmlns:a16="http://schemas.microsoft.com/office/drawing/2014/main" id="{9C63808D-9B43-48CD-8162-223E21E64CB3}"/>
              </a:ext>
            </a:extLst>
          </p:cNvPr>
          <p:cNvSpPr>
            <a:spLocks noGrp="1"/>
          </p:cNvSpPr>
          <p:nvPr>
            <p:ph idx="1"/>
          </p:nvPr>
        </p:nvSpPr>
        <p:spPr/>
        <p:txBody>
          <a:bodyPr/>
          <a:lstStyle/>
          <a:p>
            <a:r>
              <a:rPr lang="en-GB" dirty="0"/>
              <a:t>Leonardo created his own way of writing and no one knows why!</a:t>
            </a:r>
          </a:p>
          <a:p>
            <a:r>
              <a:rPr lang="en-GB" dirty="0"/>
              <a:t>He wrote backwards on his paper from the end of the line to the start with all of his letters back to front! </a:t>
            </a:r>
          </a:p>
          <a:p>
            <a:r>
              <a:rPr lang="en-GB" dirty="0"/>
              <a:t>Some people think he did this to keep his hand clean as he was left handed and would have used messy ink! Others think it was because he didn’t want anyone being able to read and steal his ideas!</a:t>
            </a:r>
          </a:p>
          <a:p>
            <a:r>
              <a:rPr lang="en-GB" dirty="0"/>
              <a:t>Why don’t you give this a go? It is super hard! If you hold it up to a mirror then it will appear the correct way – if you have managed it!</a:t>
            </a:r>
          </a:p>
          <a:p>
            <a:r>
              <a:rPr lang="en-GB" dirty="0"/>
              <a:t>It will look like this!</a:t>
            </a:r>
          </a:p>
          <a:p>
            <a:pPr marL="1944" indent="0">
              <a:buNone/>
            </a:pPr>
            <a:endParaRPr lang="en-GB" dirty="0"/>
          </a:p>
        </p:txBody>
      </p:sp>
      <p:pic>
        <p:nvPicPr>
          <p:cNvPr id="5" name="Picture 4" descr="Text, letter&#10;&#10;Description automatically generated">
            <a:extLst>
              <a:ext uri="{FF2B5EF4-FFF2-40B4-BE49-F238E27FC236}">
                <a16:creationId xmlns:a16="http://schemas.microsoft.com/office/drawing/2014/main" id="{912207BD-6753-41B8-AC22-3C21C1DC8D99}"/>
              </a:ext>
            </a:extLst>
          </p:cNvPr>
          <p:cNvPicPr>
            <a:picLocks noChangeAspect="1"/>
          </p:cNvPicPr>
          <p:nvPr/>
        </p:nvPicPr>
        <p:blipFill rotWithShape="1">
          <a:blip r:embed="rId2">
            <a:extLst>
              <a:ext uri="{28A0092B-C50C-407E-A947-70E740481C1C}">
                <a14:useLocalDpi xmlns:a14="http://schemas.microsoft.com/office/drawing/2010/main" val="0"/>
              </a:ext>
            </a:extLst>
          </a:blip>
          <a:srcRect l="14150" t="25302" r="19728" b="51973"/>
          <a:stretch/>
        </p:blipFill>
        <p:spPr>
          <a:xfrm rot="10800000">
            <a:off x="4245428" y="4497061"/>
            <a:ext cx="6046237" cy="1558506"/>
          </a:xfrm>
          <a:prstGeom prst="rect">
            <a:avLst/>
          </a:prstGeom>
        </p:spPr>
      </p:pic>
    </p:spTree>
    <p:extLst>
      <p:ext uri="{BB962C8B-B14F-4D97-AF65-F5344CB8AC3E}">
        <p14:creationId xmlns:p14="http://schemas.microsoft.com/office/powerpoint/2010/main" val="1146940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9144F9C-6F12-451D-9954-9A30E8436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CCA2FD-2C7C-4628-BC19-1040179F64D8}"/>
              </a:ext>
            </a:extLst>
          </p:cNvPr>
          <p:cNvSpPr>
            <a:spLocks noGrp="1"/>
          </p:cNvSpPr>
          <p:nvPr>
            <p:ph type="title"/>
          </p:nvPr>
        </p:nvSpPr>
        <p:spPr>
          <a:xfrm>
            <a:off x="448056" y="388800"/>
            <a:ext cx="3452432" cy="860400"/>
          </a:xfrm>
        </p:spPr>
        <p:txBody>
          <a:bodyPr anchor="b">
            <a:normAutofit/>
          </a:bodyPr>
          <a:lstStyle/>
          <a:p>
            <a:r>
              <a:rPr lang="en-GB" dirty="0"/>
              <a:t>His Work!</a:t>
            </a:r>
            <a:endParaRPr lang="en-US" dirty="0"/>
          </a:p>
        </p:txBody>
      </p:sp>
      <p:cxnSp>
        <p:nvCxnSpPr>
          <p:cNvPr id="73" name="Straight Connector 72">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345411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FA0F3C-36B4-4FE7-BA59-A3D65958324F}"/>
              </a:ext>
            </a:extLst>
          </p:cNvPr>
          <p:cNvSpPr>
            <a:spLocks noGrp="1"/>
          </p:cNvSpPr>
          <p:nvPr>
            <p:ph idx="1"/>
          </p:nvPr>
        </p:nvSpPr>
        <p:spPr>
          <a:xfrm>
            <a:off x="448056" y="1944000"/>
            <a:ext cx="11201828" cy="4006800"/>
          </a:xfrm>
        </p:spPr>
        <p:txBody>
          <a:bodyPr vert="horz" wrap="square" lIns="0" tIns="0" rIns="91440" bIns="0" rtlCol="0" anchor="t">
            <a:normAutofit/>
          </a:bodyPr>
          <a:lstStyle/>
          <a:p>
            <a:pPr marL="449580" indent="-447675"/>
            <a:r>
              <a:rPr lang="en-GB" dirty="0">
                <a:solidFill>
                  <a:srgbClr val="E2E8E8"/>
                </a:solidFill>
              </a:rPr>
              <a:t>Leonardo was a very clever man! Some of his ideas were for the earliest tanks, helicopters, cannons and much more!</a:t>
            </a:r>
          </a:p>
          <a:p>
            <a:pPr marL="449580" indent="-447675"/>
            <a:r>
              <a:rPr lang="en-GB" dirty="0">
                <a:solidFill>
                  <a:srgbClr val="E2E8E8"/>
                </a:solidFill>
                <a:ea typeface="Source Sans Pro"/>
              </a:rPr>
              <a:t>He was one of the first people to study and draw the inside of the body!</a:t>
            </a:r>
          </a:p>
          <a:p>
            <a:pPr marL="449580" indent="-447675"/>
            <a:endParaRPr lang="en-GB" dirty="0">
              <a:solidFill>
                <a:srgbClr val="E2E8E8"/>
              </a:solidFill>
              <a:ea typeface="Source Sans Pro"/>
            </a:endParaRPr>
          </a:p>
          <a:p>
            <a:pPr marL="449580" indent="-447675"/>
            <a:r>
              <a:rPr lang="en-GB" dirty="0">
                <a:solidFill>
                  <a:srgbClr val="E2E8E8"/>
                </a:solidFill>
                <a:ea typeface="Source Sans Pro"/>
              </a:rPr>
              <a:t>He also was an artist and we shall have a look at some of his most famous work on the next slides!</a:t>
            </a:r>
          </a:p>
          <a:p>
            <a:pPr marL="449580" indent="-447675"/>
            <a:endParaRPr lang="en-GB" dirty="0">
              <a:solidFill>
                <a:srgbClr val="E2E8E8"/>
              </a:solidFill>
              <a:ea typeface="Source Sans Pro"/>
            </a:endParaRPr>
          </a:p>
          <a:p>
            <a:pPr marL="449580" indent="-447675"/>
            <a:r>
              <a:rPr lang="en-GB" dirty="0">
                <a:solidFill>
                  <a:srgbClr val="E2E8E8"/>
                </a:solidFill>
                <a:ea typeface="Source Sans Pro"/>
              </a:rPr>
              <a:t>Have a think about the colours, shapes and styles of his art!</a:t>
            </a:r>
            <a:endParaRPr lang="en-GB" dirty="0">
              <a:ea typeface="Source Sans Pro"/>
            </a:endParaRPr>
          </a:p>
        </p:txBody>
      </p:sp>
    </p:spTree>
    <p:extLst>
      <p:ext uri="{BB962C8B-B14F-4D97-AF65-F5344CB8AC3E}">
        <p14:creationId xmlns:p14="http://schemas.microsoft.com/office/powerpoint/2010/main" val="390918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9144F9C-6F12-451D-9954-9A30E8436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CCA2FD-2C7C-4628-BC19-1040179F64D8}"/>
              </a:ext>
            </a:extLst>
          </p:cNvPr>
          <p:cNvSpPr>
            <a:spLocks noGrp="1"/>
          </p:cNvSpPr>
          <p:nvPr>
            <p:ph type="title"/>
          </p:nvPr>
        </p:nvSpPr>
        <p:spPr>
          <a:xfrm>
            <a:off x="448056" y="388800"/>
            <a:ext cx="3452432" cy="860400"/>
          </a:xfrm>
        </p:spPr>
        <p:txBody>
          <a:bodyPr anchor="b">
            <a:normAutofit/>
          </a:bodyPr>
          <a:lstStyle/>
          <a:p>
            <a:r>
              <a:rPr lang="en-US" dirty="0"/>
              <a:t>The Last Supper</a:t>
            </a:r>
          </a:p>
        </p:txBody>
      </p:sp>
      <p:cxnSp>
        <p:nvCxnSpPr>
          <p:cNvPr id="73" name="Straight Connector 72">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345411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FA0F3C-36B4-4FE7-BA59-A3D65958324F}"/>
              </a:ext>
            </a:extLst>
          </p:cNvPr>
          <p:cNvSpPr>
            <a:spLocks noGrp="1"/>
          </p:cNvSpPr>
          <p:nvPr>
            <p:ph idx="1"/>
          </p:nvPr>
        </p:nvSpPr>
        <p:spPr>
          <a:xfrm>
            <a:off x="336737" y="6209968"/>
            <a:ext cx="11201828" cy="392837"/>
          </a:xfrm>
        </p:spPr>
        <p:txBody>
          <a:bodyPr vert="horz" wrap="square" lIns="0" tIns="0" rIns="91440" bIns="0" rtlCol="0" anchor="t">
            <a:normAutofit/>
          </a:bodyPr>
          <a:lstStyle/>
          <a:p>
            <a:pPr marL="1905" indent="0">
              <a:buNone/>
            </a:pPr>
            <a:r>
              <a:rPr lang="en-GB" b="0" i="1" dirty="0">
                <a:solidFill>
                  <a:srgbClr val="666666"/>
                </a:solidFill>
                <a:effectLst/>
                <a:latin typeface="Georgia" panose="02040502050405020303" pitchFamily="18" charset="0"/>
              </a:rPr>
              <a:t>Images Group/REX/Shutterstock.com</a:t>
            </a:r>
            <a:endParaRPr lang="en-GB" dirty="0">
              <a:solidFill>
                <a:srgbClr val="E2E8E8"/>
              </a:solidFill>
              <a:ea typeface="Source Sans Pro"/>
            </a:endParaRPr>
          </a:p>
        </p:txBody>
      </p:sp>
      <p:pic>
        <p:nvPicPr>
          <p:cNvPr id="4" name="Picture 3">
            <a:extLst>
              <a:ext uri="{FF2B5EF4-FFF2-40B4-BE49-F238E27FC236}">
                <a16:creationId xmlns:a16="http://schemas.microsoft.com/office/drawing/2014/main" id="{C58AFF5D-26C5-4099-89A9-DBF020A57690}"/>
              </a:ext>
            </a:extLst>
          </p:cNvPr>
          <p:cNvPicPr>
            <a:picLocks noChangeAspect="1"/>
          </p:cNvPicPr>
          <p:nvPr/>
        </p:nvPicPr>
        <p:blipFill>
          <a:blip r:embed="rId2"/>
          <a:stretch>
            <a:fillRect/>
          </a:stretch>
        </p:blipFill>
        <p:spPr>
          <a:xfrm>
            <a:off x="1796492" y="1609200"/>
            <a:ext cx="8282318" cy="4317158"/>
          </a:xfrm>
          <a:prstGeom prst="rect">
            <a:avLst/>
          </a:prstGeom>
        </p:spPr>
      </p:pic>
    </p:spTree>
    <p:extLst>
      <p:ext uri="{BB962C8B-B14F-4D97-AF65-F5344CB8AC3E}">
        <p14:creationId xmlns:p14="http://schemas.microsoft.com/office/powerpoint/2010/main" val="4131909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9144F9C-6F12-451D-9954-9A30E8436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CCA2FD-2C7C-4628-BC19-1040179F64D8}"/>
              </a:ext>
            </a:extLst>
          </p:cNvPr>
          <p:cNvSpPr>
            <a:spLocks noGrp="1"/>
          </p:cNvSpPr>
          <p:nvPr>
            <p:ph type="title"/>
          </p:nvPr>
        </p:nvSpPr>
        <p:spPr>
          <a:xfrm>
            <a:off x="448056" y="388800"/>
            <a:ext cx="3452432" cy="860400"/>
          </a:xfrm>
        </p:spPr>
        <p:txBody>
          <a:bodyPr anchor="b">
            <a:normAutofit/>
          </a:bodyPr>
          <a:lstStyle/>
          <a:p>
            <a:r>
              <a:rPr lang="en-US" dirty="0"/>
              <a:t>Self Portrait</a:t>
            </a:r>
          </a:p>
        </p:txBody>
      </p:sp>
      <p:cxnSp>
        <p:nvCxnSpPr>
          <p:cNvPr id="73" name="Straight Connector 72">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345411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FA0F3C-36B4-4FE7-BA59-A3D65958324F}"/>
              </a:ext>
            </a:extLst>
          </p:cNvPr>
          <p:cNvSpPr>
            <a:spLocks noGrp="1"/>
          </p:cNvSpPr>
          <p:nvPr>
            <p:ph idx="1"/>
          </p:nvPr>
        </p:nvSpPr>
        <p:spPr>
          <a:xfrm>
            <a:off x="448056" y="5621572"/>
            <a:ext cx="11201828" cy="329227"/>
          </a:xfrm>
        </p:spPr>
        <p:txBody>
          <a:bodyPr vert="horz" wrap="square" lIns="0" tIns="0" rIns="91440" bIns="0" rtlCol="0" anchor="t">
            <a:normAutofit lnSpcReduction="10000"/>
          </a:bodyPr>
          <a:lstStyle/>
          <a:p>
            <a:pPr marL="1905" indent="0">
              <a:buNone/>
            </a:pPr>
            <a:r>
              <a:rPr lang="en-GB" b="0" i="1" dirty="0">
                <a:solidFill>
                  <a:srgbClr val="666666"/>
                </a:solidFill>
                <a:effectLst/>
                <a:latin typeface="Georgia" panose="02040502050405020303" pitchFamily="18" charset="0"/>
              </a:rPr>
              <a:t>Photos.com/</a:t>
            </a:r>
            <a:r>
              <a:rPr lang="en-GB" b="0" i="1" dirty="0" err="1">
                <a:solidFill>
                  <a:srgbClr val="666666"/>
                </a:solidFill>
                <a:effectLst/>
                <a:latin typeface="Georgia" panose="02040502050405020303" pitchFamily="18" charset="0"/>
              </a:rPr>
              <a:t>Jupiterimages</a:t>
            </a:r>
            <a:endParaRPr lang="en-GB" dirty="0">
              <a:solidFill>
                <a:srgbClr val="E2E8E8"/>
              </a:solidFill>
              <a:ea typeface="Source Sans Pro"/>
            </a:endParaRPr>
          </a:p>
        </p:txBody>
      </p:sp>
      <p:pic>
        <p:nvPicPr>
          <p:cNvPr id="5" name="Picture 4">
            <a:extLst>
              <a:ext uri="{FF2B5EF4-FFF2-40B4-BE49-F238E27FC236}">
                <a16:creationId xmlns:a16="http://schemas.microsoft.com/office/drawing/2014/main" id="{D77A3392-97EE-4A98-A362-4636DB65D015}"/>
              </a:ext>
            </a:extLst>
          </p:cNvPr>
          <p:cNvPicPr>
            <a:picLocks noChangeAspect="1"/>
          </p:cNvPicPr>
          <p:nvPr/>
        </p:nvPicPr>
        <p:blipFill>
          <a:blip r:embed="rId2"/>
          <a:stretch>
            <a:fillRect/>
          </a:stretch>
        </p:blipFill>
        <p:spPr>
          <a:xfrm>
            <a:off x="3928872" y="0"/>
            <a:ext cx="4334256" cy="6858000"/>
          </a:xfrm>
          <a:prstGeom prst="rect">
            <a:avLst/>
          </a:prstGeom>
        </p:spPr>
      </p:pic>
    </p:spTree>
    <p:extLst>
      <p:ext uri="{BB962C8B-B14F-4D97-AF65-F5344CB8AC3E}">
        <p14:creationId xmlns:p14="http://schemas.microsoft.com/office/powerpoint/2010/main" val="338436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9144F9C-6F12-451D-9954-9A30E8436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CCA2FD-2C7C-4628-BC19-1040179F64D8}"/>
              </a:ext>
            </a:extLst>
          </p:cNvPr>
          <p:cNvSpPr>
            <a:spLocks noGrp="1"/>
          </p:cNvSpPr>
          <p:nvPr>
            <p:ph type="title"/>
          </p:nvPr>
        </p:nvSpPr>
        <p:spPr>
          <a:xfrm>
            <a:off x="448056" y="388800"/>
            <a:ext cx="3452432" cy="860400"/>
          </a:xfrm>
        </p:spPr>
        <p:txBody>
          <a:bodyPr anchor="b">
            <a:normAutofit/>
          </a:bodyPr>
          <a:lstStyle/>
          <a:p>
            <a:r>
              <a:rPr lang="en-US" dirty="0"/>
              <a:t>Head of a Woman</a:t>
            </a:r>
          </a:p>
        </p:txBody>
      </p:sp>
      <p:cxnSp>
        <p:nvCxnSpPr>
          <p:cNvPr id="73" name="Straight Connector 72">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345411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FA0F3C-36B4-4FE7-BA59-A3D65958324F}"/>
              </a:ext>
            </a:extLst>
          </p:cNvPr>
          <p:cNvSpPr>
            <a:spLocks noGrp="1"/>
          </p:cNvSpPr>
          <p:nvPr>
            <p:ph idx="1"/>
          </p:nvPr>
        </p:nvSpPr>
        <p:spPr>
          <a:xfrm>
            <a:off x="448056" y="5905080"/>
            <a:ext cx="11201828" cy="448009"/>
          </a:xfrm>
        </p:spPr>
        <p:txBody>
          <a:bodyPr vert="horz" wrap="square" lIns="0" tIns="0" rIns="91440" bIns="0" rtlCol="0" anchor="t">
            <a:normAutofit/>
          </a:bodyPr>
          <a:lstStyle/>
          <a:p>
            <a:pPr marL="1905" indent="0">
              <a:buNone/>
            </a:pPr>
            <a:r>
              <a:rPr lang="it-IT" dirty="0">
                <a:solidFill>
                  <a:srgbClr val="E2E8E8"/>
                </a:solidFill>
                <a:ea typeface="Source Sans Pro"/>
              </a:rPr>
              <a:t>© Alfredo Dagli Orti/REX/Shutterstock.com</a:t>
            </a:r>
            <a:endParaRPr lang="en-GB" dirty="0">
              <a:solidFill>
                <a:srgbClr val="E2E8E8"/>
              </a:solidFill>
              <a:ea typeface="Source Sans Pro"/>
            </a:endParaRPr>
          </a:p>
        </p:txBody>
      </p:sp>
      <p:pic>
        <p:nvPicPr>
          <p:cNvPr id="4" name="Picture 3">
            <a:extLst>
              <a:ext uri="{FF2B5EF4-FFF2-40B4-BE49-F238E27FC236}">
                <a16:creationId xmlns:a16="http://schemas.microsoft.com/office/drawing/2014/main" id="{C1A8F6F6-8196-4B65-8FA6-B228FCCB689C}"/>
              </a:ext>
            </a:extLst>
          </p:cNvPr>
          <p:cNvPicPr>
            <a:picLocks noChangeAspect="1"/>
          </p:cNvPicPr>
          <p:nvPr/>
        </p:nvPicPr>
        <p:blipFill>
          <a:blip r:embed="rId2"/>
          <a:stretch>
            <a:fillRect/>
          </a:stretch>
        </p:blipFill>
        <p:spPr>
          <a:xfrm>
            <a:off x="4790621" y="0"/>
            <a:ext cx="5886695" cy="6858000"/>
          </a:xfrm>
          <a:prstGeom prst="rect">
            <a:avLst/>
          </a:prstGeom>
        </p:spPr>
      </p:pic>
    </p:spTree>
    <p:extLst>
      <p:ext uri="{BB962C8B-B14F-4D97-AF65-F5344CB8AC3E}">
        <p14:creationId xmlns:p14="http://schemas.microsoft.com/office/powerpoint/2010/main" val="3761745334"/>
      </p:ext>
    </p:extLst>
  </p:cSld>
  <p:clrMapOvr>
    <a:masterClrMapping/>
  </p:clrMapOvr>
</p:sld>
</file>

<file path=ppt/theme/theme1.xml><?xml version="1.0" encoding="utf-8"?>
<a:theme xmlns:a="http://schemas.openxmlformats.org/drawingml/2006/main" name="ThinLineVTI">
  <a:themeElements>
    <a:clrScheme name="AnalogousFromRegularSeedRightStep">
      <a:dk1>
        <a:srgbClr val="000000"/>
      </a:dk1>
      <a:lt1>
        <a:srgbClr val="FFFFFF"/>
      </a:lt1>
      <a:dk2>
        <a:srgbClr val="233A3E"/>
      </a:dk2>
      <a:lt2>
        <a:srgbClr val="E2E8E8"/>
      </a:lt2>
      <a:accent1>
        <a:srgbClr val="D93737"/>
      </a:accent1>
      <a:accent2>
        <a:srgbClr val="C76825"/>
      </a:accent2>
      <a:accent3>
        <a:srgbClr val="BBA32F"/>
      </a:accent3>
      <a:accent4>
        <a:srgbClr val="8CAF20"/>
      </a:accent4>
      <a:accent5>
        <a:srgbClr val="5DB92E"/>
      </a:accent5>
      <a:accent6>
        <a:srgbClr val="23BC2F"/>
      </a:accent6>
      <a:hlink>
        <a:srgbClr val="309191"/>
      </a:hlink>
      <a:folHlink>
        <a:srgbClr val="7F7F7F"/>
      </a:folHlink>
    </a:clrScheme>
    <a:fontScheme name="Custom 3">
      <a:majorFont>
        <a:latin typeface="Source Sans Pro Light"/>
        <a:ea typeface=""/>
        <a:cs typeface=""/>
      </a:majorFont>
      <a:minorFont>
        <a:latin typeface="Source Sans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Type xmlns="8d303fd4-8215-46e3-9586-37ea26e765eb" xsi:nil="true"/>
    <Templates xmlns="8d303fd4-8215-46e3-9586-37ea26e765eb" xsi:nil="true"/>
    <TeamsChannelId xmlns="8d303fd4-8215-46e3-9586-37ea26e765eb" xsi:nil="true"/>
    <NotebookType xmlns="8d303fd4-8215-46e3-9586-37ea26e765eb" xsi:nil="true"/>
    <Teachers xmlns="8d303fd4-8215-46e3-9586-37ea26e765eb">
      <UserInfo>
        <DisplayName/>
        <AccountId xsi:nil="true"/>
        <AccountType/>
      </UserInfo>
    </Teachers>
    <AppVersion xmlns="8d303fd4-8215-46e3-9586-37ea26e765eb" xsi:nil="true"/>
    <Invited_Teachers xmlns="8d303fd4-8215-46e3-9586-37ea26e765eb" xsi:nil="true"/>
    <IsNotebookLocked xmlns="8d303fd4-8215-46e3-9586-37ea26e765eb" xsi:nil="true"/>
    <Owner xmlns="8d303fd4-8215-46e3-9586-37ea26e765eb">
      <UserInfo>
        <DisplayName/>
        <AccountId xsi:nil="true"/>
        <AccountType/>
      </UserInfo>
    </Owner>
    <Students xmlns="8d303fd4-8215-46e3-9586-37ea26e765eb">
      <UserInfo>
        <DisplayName/>
        <AccountId xsi:nil="true"/>
        <AccountType/>
      </UserInfo>
    </Students>
    <LMS_Mappings xmlns="8d303fd4-8215-46e3-9586-37ea26e765eb" xsi:nil="true"/>
    <CultureName xmlns="8d303fd4-8215-46e3-9586-37ea26e765eb" xsi:nil="true"/>
    <Student_Groups xmlns="8d303fd4-8215-46e3-9586-37ea26e765eb">
      <UserInfo>
        <DisplayName/>
        <AccountId xsi:nil="true"/>
        <AccountType/>
      </UserInfo>
    </Student_Groups>
    <DefaultSectionNames xmlns="8d303fd4-8215-46e3-9586-37ea26e765eb" xsi:nil="true"/>
    <Is_Collaboration_Space_Locked xmlns="8d303fd4-8215-46e3-9586-37ea26e765eb" xsi:nil="true"/>
    <Invited_Students xmlns="8d303fd4-8215-46e3-9586-37ea26e765eb" xsi:nil="true"/>
    <Distribution_Groups xmlns="8d303fd4-8215-46e3-9586-37ea26e765eb" xsi:nil="true"/>
    <Math_Settings xmlns="8d303fd4-8215-46e3-9586-37ea26e765eb" xsi:nil="true"/>
    <Self_Registration_Enabled xmlns="8d303fd4-8215-46e3-9586-37ea26e765eb" xsi:nil="true"/>
    <Has_Teacher_Only_SectionGroup xmlns="8d303fd4-8215-46e3-9586-37ea26e765e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110E1BF5FD0945881CF3C394E795C3" ma:contentTypeVersion="33" ma:contentTypeDescription="Create a new document." ma:contentTypeScope="" ma:versionID="649459dd77f7434a91f9de4e3b79512f">
  <xsd:schema xmlns:xsd="http://www.w3.org/2001/XMLSchema" xmlns:xs="http://www.w3.org/2001/XMLSchema" xmlns:p="http://schemas.microsoft.com/office/2006/metadata/properties" xmlns:ns3="8d303fd4-8215-46e3-9586-37ea26e765eb" xmlns:ns4="3b3c9306-c315-458c-9caa-cda96cb10969" targetNamespace="http://schemas.microsoft.com/office/2006/metadata/properties" ma:root="true" ma:fieldsID="6d984a1b8ca18ad5aa1c19b40d40070c" ns3:_="" ns4:_="">
    <xsd:import namespace="8d303fd4-8215-46e3-9586-37ea26e765eb"/>
    <xsd:import namespace="3b3c9306-c315-458c-9caa-cda96cb1096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303fd4-8215-46e3-9586-37ea26e765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b3c9306-c315-458c-9caa-cda96cb1096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6C483B-0F70-437E-815E-31FB95489528}">
  <ds:schemaRefs>
    <ds:schemaRef ds:uri="3b3c9306-c315-458c-9caa-cda96cb10969"/>
    <ds:schemaRef ds:uri="8d303fd4-8215-46e3-9586-37ea26e765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1A328BD-92CD-4564-A7EA-E0B262B36965}">
  <ds:schemaRefs>
    <ds:schemaRef ds:uri="3b3c9306-c315-458c-9caa-cda96cb10969"/>
    <ds:schemaRef ds:uri="8d303fd4-8215-46e3-9586-37ea26e765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C638D08-E85F-4133-B062-C84E8B19FC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TotalTime>
  <Words>492</Words>
  <Application>Microsoft Office PowerPoint</Application>
  <PresentationFormat>Widescreen</PresentationFormat>
  <Paragraphs>43</Paragraphs>
  <Slides>13</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-apple-system</vt:lpstr>
      <vt:lpstr>Arial</vt:lpstr>
      <vt:lpstr>Calibri Light</vt:lpstr>
      <vt:lpstr>Georgia</vt:lpstr>
      <vt:lpstr>Source Sans Pro</vt:lpstr>
      <vt:lpstr>Source Sans Pro Light</vt:lpstr>
      <vt:lpstr>ThinLineVTI</vt:lpstr>
      <vt:lpstr>Leonardo da Vinci</vt:lpstr>
      <vt:lpstr>Learning Intention and Success Criteria!</vt:lpstr>
      <vt:lpstr>Who is Leonardo?</vt:lpstr>
      <vt:lpstr>Have a watch!</vt:lpstr>
      <vt:lpstr>Topic Secret Skill!</vt:lpstr>
      <vt:lpstr>His Work!</vt:lpstr>
      <vt:lpstr>The Last Supper</vt:lpstr>
      <vt:lpstr>Self Portrait</vt:lpstr>
      <vt:lpstr>Head of a Woman</vt:lpstr>
      <vt:lpstr>Ginevra de’ Benci  </vt:lpstr>
      <vt:lpstr>Mona Lisa</vt:lpstr>
      <vt:lpstr>Your job!</vt:lpstr>
      <vt:lpstr>Extra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Leonardo da Vinci</dc:title>
  <dc:creator>Callum White</dc:creator>
  <cp:lastModifiedBy>Callum White</cp:lastModifiedBy>
  <cp:revision>4</cp:revision>
  <dcterms:created xsi:type="dcterms:W3CDTF">2021-02-25T10:52:41Z</dcterms:created>
  <dcterms:modified xsi:type="dcterms:W3CDTF">2021-02-25T11:27:12Z</dcterms:modified>
</cp:coreProperties>
</file>