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61" r:id="rId4"/>
    <p:sldId id="272" r:id="rId5"/>
    <p:sldId id="273" r:id="rId6"/>
    <p:sldId id="274" r:id="rId7"/>
    <p:sldId id="275"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249" autoAdjust="0"/>
  </p:normalViewPr>
  <p:slideViewPr>
    <p:cSldViewPr snapToGrid="0">
      <p:cViewPr varScale="1">
        <p:scale>
          <a:sx n="127" d="100"/>
          <a:sy n="127" d="100"/>
        </p:scale>
        <p:origin x="31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702A3-CE38-4B14-9EE5-01CC78272D5E}"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C5A2-CF16-4B66-95DB-CE700973CEA0}" type="slidenum">
              <a:rPr lang="en-GB" smtClean="0"/>
              <a:t>‹#›</a:t>
            </a:fld>
            <a:endParaRPr lang="en-GB"/>
          </a:p>
        </p:txBody>
      </p:sp>
    </p:spTree>
    <p:extLst>
      <p:ext uri="{BB962C8B-B14F-4D97-AF65-F5344CB8AC3E}">
        <p14:creationId xmlns:p14="http://schemas.microsoft.com/office/powerpoint/2010/main" val="383759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4</a:t>
            </a:fld>
            <a:endParaRPr lang="en-GB"/>
          </a:p>
        </p:txBody>
      </p:sp>
    </p:spTree>
    <p:extLst>
      <p:ext uri="{BB962C8B-B14F-4D97-AF65-F5344CB8AC3E}">
        <p14:creationId xmlns:p14="http://schemas.microsoft.com/office/powerpoint/2010/main" val="72732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5</a:t>
            </a:fld>
            <a:endParaRPr lang="en-GB"/>
          </a:p>
        </p:txBody>
      </p:sp>
    </p:spTree>
    <p:extLst>
      <p:ext uri="{BB962C8B-B14F-4D97-AF65-F5344CB8AC3E}">
        <p14:creationId xmlns:p14="http://schemas.microsoft.com/office/powerpoint/2010/main" val="406505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6</a:t>
            </a:fld>
            <a:endParaRPr lang="en-GB"/>
          </a:p>
        </p:txBody>
      </p:sp>
    </p:spTree>
    <p:extLst>
      <p:ext uri="{BB962C8B-B14F-4D97-AF65-F5344CB8AC3E}">
        <p14:creationId xmlns:p14="http://schemas.microsoft.com/office/powerpoint/2010/main" val="28764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7</a:t>
            </a:fld>
            <a:endParaRPr lang="en-GB"/>
          </a:p>
        </p:txBody>
      </p:sp>
    </p:spTree>
    <p:extLst>
      <p:ext uri="{BB962C8B-B14F-4D97-AF65-F5344CB8AC3E}">
        <p14:creationId xmlns:p14="http://schemas.microsoft.com/office/powerpoint/2010/main" val="9590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8</a:t>
            </a:fld>
            <a:endParaRPr lang="en-GB"/>
          </a:p>
        </p:txBody>
      </p:sp>
    </p:spTree>
    <p:extLst>
      <p:ext uri="{BB962C8B-B14F-4D97-AF65-F5344CB8AC3E}">
        <p14:creationId xmlns:p14="http://schemas.microsoft.com/office/powerpoint/2010/main" val="51049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49" r:id="rId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bbc.co.uk/bitesize/articles/z3dw4xs"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561062DD-1BDA-496F-8F35-E8CDFAD0D412}"/>
              </a:ext>
            </a:extLst>
          </p:cNvPr>
          <p:cNvSpPr>
            <a:spLocks noGrp="1"/>
          </p:cNvSpPr>
          <p:nvPr>
            <p:ph type="ctrTitle"/>
          </p:nvPr>
        </p:nvSpPr>
        <p:spPr>
          <a:xfrm>
            <a:off x="2692398" y="1871131"/>
            <a:ext cx="6815669" cy="1515533"/>
          </a:xfrm>
        </p:spPr>
        <p:txBody>
          <a:bodyPr>
            <a:normAutofit/>
          </a:bodyPr>
          <a:lstStyle/>
          <a:p>
            <a:r>
              <a:rPr lang="en-GB" dirty="0">
                <a:latin typeface="Comic Sans MS" panose="030F0702030302020204" pitchFamily="66" charset="0"/>
              </a:rPr>
              <a:t>Singular and Plural</a:t>
            </a:r>
          </a:p>
        </p:txBody>
      </p:sp>
      <p:sp>
        <p:nvSpPr>
          <p:cNvPr id="3" name="Subtitle 2">
            <a:extLst>
              <a:ext uri="{FF2B5EF4-FFF2-40B4-BE49-F238E27FC236}">
                <a16:creationId xmlns:a16="http://schemas.microsoft.com/office/drawing/2014/main" id="{A4F0DE76-7A82-438F-A286-8BB7E6EC3625}"/>
              </a:ext>
            </a:extLst>
          </p:cNvPr>
          <p:cNvSpPr>
            <a:spLocks noGrp="1"/>
          </p:cNvSpPr>
          <p:nvPr>
            <p:ph type="subTitle" idx="1"/>
          </p:nvPr>
        </p:nvSpPr>
        <p:spPr>
          <a:xfrm>
            <a:off x="2692398" y="3657597"/>
            <a:ext cx="6815669" cy="1320802"/>
          </a:xfrm>
        </p:spPr>
        <p:txBody>
          <a:bodyPr>
            <a:normAutofit/>
          </a:bodyPr>
          <a:lstStyle/>
          <a:p>
            <a:r>
              <a:rPr lang="en-GB" dirty="0">
                <a:latin typeface="Comic Sans MS"/>
              </a:rPr>
              <a:t>Tuesday 2</a:t>
            </a:r>
            <a:r>
              <a:rPr lang="en-GB" baseline="30000" dirty="0">
                <a:latin typeface="Comic Sans MS"/>
              </a:rPr>
              <a:t>nd</a:t>
            </a:r>
            <a:r>
              <a:rPr lang="en-GB" dirty="0">
                <a:latin typeface="Comic Sans MS"/>
              </a:rPr>
              <a:t> March </a:t>
            </a:r>
          </a:p>
        </p:txBody>
      </p:sp>
      <p:cxnSp>
        <p:nvCxnSpPr>
          <p:cNvPr id="16" name="Straight Connector 15">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52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Today…</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1295401" y="2556932"/>
            <a:ext cx="9601196" cy="3318936"/>
          </a:xfrm>
        </p:spPr>
        <p:txBody>
          <a:bodyPr>
            <a:normAutofit/>
          </a:bodyPr>
          <a:lstStyle/>
          <a:p>
            <a:r>
              <a:rPr lang="en-GB" dirty="0">
                <a:latin typeface="Comic Sans MS"/>
              </a:rPr>
              <a:t>Learning Intention – We are learning what to do to words if they are singular or plural.</a:t>
            </a:r>
            <a:endParaRPr lang="en-GB" dirty="0">
              <a:latin typeface="Comic Sans MS" panose="030F0702030302020204" pitchFamily="66" charset="0"/>
            </a:endParaRPr>
          </a:p>
          <a:p>
            <a:r>
              <a:rPr lang="en-GB" dirty="0">
                <a:latin typeface="Comic Sans MS"/>
              </a:rPr>
              <a:t>Success Criteria – </a:t>
            </a:r>
          </a:p>
          <a:p>
            <a:pPr lvl="1">
              <a:buSzPct val="114999"/>
            </a:pPr>
            <a:r>
              <a:rPr lang="en-GB" dirty="0">
                <a:latin typeface="Comic Sans MS"/>
              </a:rPr>
              <a:t>I can turn a noun from singular to plural. </a:t>
            </a:r>
          </a:p>
          <a:p>
            <a:pPr lvl="1">
              <a:buSzPct val="114999"/>
            </a:pPr>
            <a:r>
              <a:rPr lang="en-GB" dirty="0">
                <a:latin typeface="Comic Sans MS"/>
              </a:rPr>
              <a:t>I can change the subject of the sentence to plural. </a:t>
            </a:r>
          </a:p>
          <a:p>
            <a:pPr lvl="1">
              <a:buSzPct val="114999"/>
            </a:pPr>
            <a:r>
              <a:rPr lang="en-GB" dirty="0">
                <a:latin typeface="Comic Sans MS"/>
              </a:rPr>
              <a:t>I can make sure my sentences make sense.</a:t>
            </a:r>
          </a:p>
          <a:p>
            <a:pPr marL="457200" lvl="1" indent="0">
              <a:buSzPct val="114999"/>
              <a:buNone/>
            </a:pPr>
            <a:endParaRPr lang="en-GB" dirty="0">
              <a:latin typeface="Comic Sans MS"/>
            </a:endParaRPr>
          </a:p>
        </p:txBody>
      </p:sp>
    </p:spTree>
    <p:extLst>
      <p:ext uri="{BB962C8B-B14F-4D97-AF65-F5344CB8AC3E}">
        <p14:creationId xmlns:p14="http://schemas.microsoft.com/office/powerpoint/2010/main" val="4064026490"/>
      </p:ext>
    </p:extLst>
  </p:cSld>
  <p:clrMapOvr>
    <a:masterClrMapping/>
  </p:clrMapOvr>
  <mc:AlternateContent xmlns:mc="http://schemas.openxmlformats.org/markup-compatibility/2006" xmlns:p14="http://schemas.microsoft.com/office/powerpoint/2010/main">
    <mc:Choice Requires="p14">
      <p:transition spd="slow" p14:dur="2000" advTm="22188"/>
    </mc:Choice>
    <mc:Fallback xmlns="">
      <p:transition spd="slow" advTm="221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3814" y="677623"/>
            <a:ext cx="9601196" cy="826603"/>
          </a:xfrm>
        </p:spPr>
        <p:txBody>
          <a:bodyPr>
            <a:normAutofit/>
          </a:bodyPr>
          <a:lstStyle/>
          <a:p>
            <a:r>
              <a:rPr lang="en-GB" dirty="0">
                <a:latin typeface="Comic Sans MS"/>
              </a:rPr>
              <a:t>Click on this link!</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0" indent="0" algn="ctr">
              <a:buNone/>
            </a:pPr>
            <a:r>
              <a:rPr lang="en-GB" sz="3200" dirty="0">
                <a:latin typeface="Comic Sans MS" panose="030F0702030302020204" pitchFamily="66" charset="0"/>
              </a:rPr>
              <a:t>Click on this link and watch the video before completing the tasks on that web page! Then come back for your tasks!</a:t>
            </a:r>
          </a:p>
          <a:p>
            <a:pPr marL="0" indent="0" algn="ctr">
              <a:buNone/>
            </a:pPr>
            <a:endParaRPr lang="en-GB" sz="3200" dirty="0">
              <a:latin typeface="Comic Sans MS" panose="030F0702030302020204" pitchFamily="66" charset="0"/>
            </a:endParaRPr>
          </a:p>
          <a:p>
            <a:r>
              <a:rPr lang="en-GB" dirty="0">
                <a:latin typeface="Comic Sans MS" panose="030F0702030302020204" pitchFamily="66" charset="0"/>
                <a:hlinkClick r:id="rId6"/>
              </a:rPr>
              <a:t>https://www.bbc.co.uk/bitesize/articles/z3dw4xs</a:t>
            </a:r>
            <a:r>
              <a:rPr lang="en-GB" dirty="0">
                <a:latin typeface="Comic Sans MS" panose="030F0702030302020204" pitchFamily="66" charset="0"/>
              </a:rPr>
              <a:t> </a:t>
            </a:r>
          </a:p>
        </p:txBody>
      </p:sp>
    </p:spTree>
    <p:extLst>
      <p:ext uri="{BB962C8B-B14F-4D97-AF65-F5344CB8AC3E}">
        <p14:creationId xmlns:p14="http://schemas.microsoft.com/office/powerpoint/2010/main" val="345547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Your Task</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1295401" y="2556932"/>
            <a:ext cx="9601196" cy="3318936"/>
          </a:xfrm>
        </p:spPr>
        <p:txBody>
          <a:bodyPr>
            <a:normAutofit fontScale="92500" lnSpcReduction="10000"/>
          </a:bodyPr>
          <a:lstStyle/>
          <a:p>
            <a:r>
              <a:rPr lang="en-GB" sz="2800" dirty="0">
                <a:latin typeface="Comic Sans MS" panose="030F0702030302020204" pitchFamily="66" charset="0"/>
              </a:rPr>
              <a:t>On the next slides there are two different tasks.</a:t>
            </a:r>
          </a:p>
          <a:p>
            <a:endParaRPr lang="en-GB" sz="2800" dirty="0">
              <a:latin typeface="Comic Sans MS" panose="030F0702030302020204" pitchFamily="66" charset="0"/>
            </a:endParaRPr>
          </a:p>
          <a:p>
            <a:r>
              <a:rPr lang="en-GB" sz="2800" dirty="0">
                <a:latin typeface="Comic Sans MS" panose="030F0702030302020204" pitchFamily="66" charset="0"/>
              </a:rPr>
              <a:t>You can decide which one you are going to do, make sure it is the right challenge for you!</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That means it isn’t too easy but also isn’t going to make your brain hurt!</a:t>
            </a:r>
            <a:endParaRPr lang="en-GB" sz="1800" dirty="0">
              <a:latin typeface="Comic Sans MS" panose="030F0702030302020204" pitchFamily="66" charset="0"/>
            </a:endParaRPr>
          </a:p>
        </p:txBody>
      </p:sp>
    </p:spTree>
    <p:extLst>
      <p:ext uri="{BB962C8B-B14F-4D97-AF65-F5344CB8AC3E}">
        <p14:creationId xmlns:p14="http://schemas.microsoft.com/office/powerpoint/2010/main" val="2107725333"/>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Chilli 1</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descr="Chili Pepper with solid fill">
            <a:extLst>
              <a:ext uri="{FF2B5EF4-FFF2-40B4-BE49-F238E27FC236}">
                <a16:creationId xmlns:a16="http://schemas.microsoft.com/office/drawing/2014/main" id="{2D853EEE-2E3D-4393-A06A-09F65539363A}"/>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94545" y="2325019"/>
            <a:ext cx="3616036" cy="3616036"/>
          </a:xfrm>
        </p:spPr>
      </p:pic>
    </p:spTree>
    <p:extLst>
      <p:ext uri="{BB962C8B-B14F-4D97-AF65-F5344CB8AC3E}">
        <p14:creationId xmlns:p14="http://schemas.microsoft.com/office/powerpoint/2010/main" val="907654470"/>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Content Placeholder 21" descr="Diagram&#10;&#10;Description automatically generated">
            <a:extLst>
              <a:ext uri="{FF2B5EF4-FFF2-40B4-BE49-F238E27FC236}">
                <a16:creationId xmlns:a16="http://schemas.microsoft.com/office/drawing/2014/main" id="{4303CF67-9B79-4649-BAB9-E708AB51C77F}"/>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rot="16200000">
            <a:off x="2935976" y="-1155768"/>
            <a:ext cx="6316871" cy="9167750"/>
          </a:xfrm>
        </p:spPr>
      </p:pic>
    </p:spTree>
    <p:extLst>
      <p:ext uri="{BB962C8B-B14F-4D97-AF65-F5344CB8AC3E}">
        <p14:creationId xmlns:p14="http://schemas.microsoft.com/office/powerpoint/2010/main" val="3740913417"/>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Chilli 2</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descr="Chili Pepper with solid fill">
            <a:extLst>
              <a:ext uri="{FF2B5EF4-FFF2-40B4-BE49-F238E27FC236}">
                <a16:creationId xmlns:a16="http://schemas.microsoft.com/office/drawing/2014/main" id="{2D853EEE-2E3D-4393-A06A-09F65539363A}"/>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3530" y="2440292"/>
            <a:ext cx="3616036" cy="3616036"/>
          </a:xfrm>
        </p:spPr>
      </p:pic>
      <p:pic>
        <p:nvPicPr>
          <p:cNvPr id="15" name="Content Placeholder 4" descr="Chili Pepper with solid fill">
            <a:extLst>
              <a:ext uri="{FF2B5EF4-FFF2-40B4-BE49-F238E27FC236}">
                <a16:creationId xmlns:a16="http://schemas.microsoft.com/office/drawing/2014/main" id="{2AE6B693-6DA5-4881-8C9F-636AEF27C2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2733" y="2536328"/>
            <a:ext cx="3616036" cy="3616036"/>
          </a:xfrm>
          <a:prstGeom prst="rect">
            <a:avLst/>
          </a:prstGeom>
        </p:spPr>
      </p:pic>
    </p:spTree>
    <p:extLst>
      <p:ext uri="{BB962C8B-B14F-4D97-AF65-F5344CB8AC3E}">
        <p14:creationId xmlns:p14="http://schemas.microsoft.com/office/powerpoint/2010/main" val="908059058"/>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Content Placeholder 16" descr="A picture containing diagram&#10;&#10;Description automatically generated">
            <a:extLst>
              <a:ext uri="{FF2B5EF4-FFF2-40B4-BE49-F238E27FC236}">
                <a16:creationId xmlns:a16="http://schemas.microsoft.com/office/drawing/2014/main" id="{87257304-01CA-4B67-B7B7-A99A4506E5D4}"/>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rot="16200000">
            <a:off x="2363202" y="-1575616"/>
            <a:ext cx="6839062" cy="10028170"/>
          </a:xfrm>
        </p:spPr>
      </p:pic>
    </p:spTree>
    <p:extLst>
      <p:ext uri="{BB962C8B-B14F-4D97-AF65-F5344CB8AC3E}">
        <p14:creationId xmlns:p14="http://schemas.microsoft.com/office/powerpoint/2010/main" val="3604644005"/>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1291</Words>
  <Application>Microsoft Office PowerPoint</Application>
  <PresentationFormat>Widescreen</PresentationFormat>
  <Paragraphs>35</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Comic Sans MS</vt:lpstr>
      <vt:lpstr>Garamond</vt:lpstr>
      <vt:lpstr>Organic</vt:lpstr>
      <vt:lpstr>Singular and Plural</vt:lpstr>
      <vt:lpstr>Today…</vt:lpstr>
      <vt:lpstr>Click on this link!</vt:lpstr>
      <vt:lpstr>Your Task</vt:lpstr>
      <vt:lpstr>Chilli 1</vt:lpstr>
      <vt:lpstr>PowerPoint Presentation</vt:lpstr>
      <vt:lpstr>Chilli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Stink</dc:title>
  <dc:creator>Kiera Kay</dc:creator>
  <cp:lastModifiedBy>Callum White</cp:lastModifiedBy>
  <cp:revision>15</cp:revision>
  <dcterms:created xsi:type="dcterms:W3CDTF">2021-02-03T16:11:51Z</dcterms:created>
  <dcterms:modified xsi:type="dcterms:W3CDTF">2021-02-25T11:43:12Z</dcterms:modified>
</cp:coreProperties>
</file>