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4" r:id="rId3"/>
    <p:sldId id="275" r:id="rId4"/>
    <p:sldId id="276" r:id="rId5"/>
    <p:sldId id="277" r:id="rId6"/>
    <p:sldId id="263" r:id="rId7"/>
    <p:sldId id="271" r:id="rId8"/>
    <p:sldId id="262" r:id="rId9"/>
  </p:sldIdLst>
  <p:sldSz cx="12192000" cy="6858000"/>
  <p:notesSz cx="6808788" cy="9940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ma Storrier" userId="64ade800-1d90-49a1-b0b4-e336625ac06b" providerId="ADAL" clId="{D193F581-027B-4B2F-A8DA-B8759C44C56C}"/>
    <pc:docChg chg="custSel delSld modSld">
      <pc:chgData name="Emma Storrier" userId="64ade800-1d90-49a1-b0b4-e336625ac06b" providerId="ADAL" clId="{D193F581-027B-4B2F-A8DA-B8759C44C56C}" dt="2021-02-11T17:11:23.697" v="22" actId="478"/>
      <pc:docMkLst>
        <pc:docMk/>
      </pc:docMkLst>
      <pc:sldChg chg="del">
        <pc:chgData name="Emma Storrier" userId="64ade800-1d90-49a1-b0b4-e336625ac06b" providerId="ADAL" clId="{D193F581-027B-4B2F-A8DA-B8759C44C56C}" dt="2021-02-11T17:10:23.285" v="0" actId="47"/>
        <pc:sldMkLst>
          <pc:docMk/>
          <pc:sldMk cId="3623861043" sldId="256"/>
        </pc:sldMkLst>
      </pc:sldChg>
      <pc:sldChg chg="del">
        <pc:chgData name="Emma Storrier" userId="64ade800-1d90-49a1-b0b4-e336625ac06b" providerId="ADAL" clId="{D193F581-027B-4B2F-A8DA-B8759C44C56C}" dt="2021-02-11T17:11:03.444" v="11" actId="47"/>
        <pc:sldMkLst>
          <pc:docMk/>
          <pc:sldMk cId="2584280759" sldId="257"/>
        </pc:sldMkLst>
      </pc:sldChg>
      <pc:sldChg chg="del">
        <pc:chgData name="Emma Storrier" userId="64ade800-1d90-49a1-b0b4-e336625ac06b" providerId="ADAL" clId="{D193F581-027B-4B2F-A8DA-B8759C44C56C}" dt="2021-02-11T17:10:56.245" v="7" actId="47"/>
        <pc:sldMkLst>
          <pc:docMk/>
          <pc:sldMk cId="927304991" sldId="259"/>
        </pc:sldMkLst>
      </pc:sldChg>
      <pc:sldChg chg="del">
        <pc:chgData name="Emma Storrier" userId="64ade800-1d90-49a1-b0b4-e336625ac06b" providerId="ADAL" clId="{D193F581-027B-4B2F-A8DA-B8759C44C56C}" dt="2021-02-11T17:11:00.721" v="10" actId="47"/>
        <pc:sldMkLst>
          <pc:docMk/>
          <pc:sldMk cId="1281105102" sldId="260"/>
        </pc:sldMkLst>
      </pc:sldChg>
      <pc:sldChg chg="del">
        <pc:chgData name="Emma Storrier" userId="64ade800-1d90-49a1-b0b4-e336625ac06b" providerId="ADAL" clId="{D193F581-027B-4B2F-A8DA-B8759C44C56C}" dt="2021-02-11T17:11:04.681" v="12" actId="47"/>
        <pc:sldMkLst>
          <pc:docMk/>
          <pc:sldMk cId="183243182" sldId="261"/>
        </pc:sldMkLst>
      </pc:sldChg>
      <pc:sldChg chg="del">
        <pc:chgData name="Emma Storrier" userId="64ade800-1d90-49a1-b0b4-e336625ac06b" providerId="ADAL" clId="{D193F581-027B-4B2F-A8DA-B8759C44C56C}" dt="2021-02-11T17:10:29.645" v="2" actId="47"/>
        <pc:sldMkLst>
          <pc:docMk/>
          <pc:sldMk cId="3313858258" sldId="264"/>
        </pc:sldMkLst>
      </pc:sldChg>
      <pc:sldChg chg="del">
        <pc:chgData name="Emma Storrier" userId="64ade800-1d90-49a1-b0b4-e336625ac06b" providerId="ADAL" clId="{D193F581-027B-4B2F-A8DA-B8759C44C56C}" dt="2021-02-11T17:10:32.741" v="3" actId="47"/>
        <pc:sldMkLst>
          <pc:docMk/>
          <pc:sldMk cId="550118674" sldId="265"/>
        </pc:sldMkLst>
      </pc:sldChg>
      <pc:sldChg chg="del">
        <pc:chgData name="Emma Storrier" userId="64ade800-1d90-49a1-b0b4-e336625ac06b" providerId="ADAL" clId="{D193F581-027B-4B2F-A8DA-B8759C44C56C}" dt="2021-02-11T17:10:34.883" v="4" actId="47"/>
        <pc:sldMkLst>
          <pc:docMk/>
          <pc:sldMk cId="1800173229" sldId="266"/>
        </pc:sldMkLst>
      </pc:sldChg>
      <pc:sldChg chg="del">
        <pc:chgData name="Emma Storrier" userId="64ade800-1d90-49a1-b0b4-e336625ac06b" providerId="ADAL" clId="{D193F581-027B-4B2F-A8DA-B8759C44C56C}" dt="2021-02-11T17:10:36.086" v="5" actId="47"/>
        <pc:sldMkLst>
          <pc:docMk/>
          <pc:sldMk cId="272702725" sldId="267"/>
        </pc:sldMkLst>
      </pc:sldChg>
      <pc:sldChg chg="del">
        <pc:chgData name="Emma Storrier" userId="64ade800-1d90-49a1-b0b4-e336625ac06b" providerId="ADAL" clId="{D193F581-027B-4B2F-A8DA-B8759C44C56C}" dt="2021-02-11T17:10:55.239" v="6" actId="47"/>
        <pc:sldMkLst>
          <pc:docMk/>
          <pc:sldMk cId="213470329" sldId="268"/>
        </pc:sldMkLst>
      </pc:sldChg>
      <pc:sldChg chg="del">
        <pc:chgData name="Emma Storrier" userId="64ade800-1d90-49a1-b0b4-e336625ac06b" providerId="ADAL" clId="{D193F581-027B-4B2F-A8DA-B8759C44C56C}" dt="2021-02-11T17:10:57.346" v="8" actId="47"/>
        <pc:sldMkLst>
          <pc:docMk/>
          <pc:sldMk cId="2797020038" sldId="269"/>
        </pc:sldMkLst>
      </pc:sldChg>
      <pc:sldChg chg="del">
        <pc:chgData name="Emma Storrier" userId="64ade800-1d90-49a1-b0b4-e336625ac06b" providerId="ADAL" clId="{D193F581-027B-4B2F-A8DA-B8759C44C56C}" dt="2021-02-11T17:10:58.188" v="9" actId="47"/>
        <pc:sldMkLst>
          <pc:docMk/>
          <pc:sldMk cId="1263901674" sldId="270"/>
        </pc:sldMkLst>
      </pc:sldChg>
      <pc:sldChg chg="delSp modSp mod">
        <pc:chgData name="Emma Storrier" userId="64ade800-1d90-49a1-b0b4-e336625ac06b" providerId="ADAL" clId="{D193F581-027B-4B2F-A8DA-B8759C44C56C}" dt="2021-02-11T17:11:23.697" v="22" actId="478"/>
        <pc:sldMkLst>
          <pc:docMk/>
          <pc:sldMk cId="953441837" sldId="271"/>
        </pc:sldMkLst>
        <pc:spChg chg="del mod">
          <ac:chgData name="Emma Storrier" userId="64ade800-1d90-49a1-b0b4-e336625ac06b" providerId="ADAL" clId="{D193F581-027B-4B2F-A8DA-B8759C44C56C}" dt="2021-02-11T17:11:23.697" v="22" actId="478"/>
          <ac:spMkLst>
            <pc:docMk/>
            <pc:sldMk cId="953441837" sldId="271"/>
            <ac:spMk id="6" creationId="{D55A54F2-2DC9-4705-8FAB-680A9D464697}"/>
          </ac:spMkLst>
        </pc:spChg>
        <pc:picChg chg="mod">
          <ac:chgData name="Emma Storrier" userId="64ade800-1d90-49a1-b0b4-e336625ac06b" providerId="ADAL" clId="{D193F581-027B-4B2F-A8DA-B8759C44C56C}" dt="2021-02-11T17:11:21.951" v="21" actId="14100"/>
          <ac:picMkLst>
            <pc:docMk/>
            <pc:sldMk cId="953441837" sldId="271"/>
            <ac:picMk id="5" creationId="{8D017B36-D43D-4C4C-A57C-3E52A48D19EC}"/>
          </ac:picMkLst>
        </pc:picChg>
      </pc:sldChg>
      <pc:sldChg chg="del">
        <pc:chgData name="Emma Storrier" userId="64ade800-1d90-49a1-b0b4-e336625ac06b" providerId="ADAL" clId="{D193F581-027B-4B2F-A8DA-B8759C44C56C}" dt="2021-02-11T17:10:24.436" v="1" actId="47"/>
        <pc:sldMkLst>
          <pc:docMk/>
          <pc:sldMk cId="2663027213" sldId="272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00B23-04B2-43CA-AB10-9CD01CE749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2B3681-4BAA-404B-85D5-FDB02E4FDF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79268D-4B00-4F6E-BE62-0B07936EA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D72BD-5A78-4C82-9B60-F9601F752A6F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3B6115-79AA-4F38-8F15-91FFD4491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120CAB-20C5-41CF-89C9-E6B3E0742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2398C-EB66-4C8E-BC28-867C7010B9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431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1F435-652D-4D9F-A506-F7B7D8EF8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B96605-9E5A-4486-ACC6-BDDF5F42D1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420C3A-2ADA-4C3D-9945-45BA81103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D72BD-5A78-4C82-9B60-F9601F752A6F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550096-8079-4DF5-9818-1D28A79E3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0DE078-C6A5-4F68-A77C-44BFDFBD8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2398C-EB66-4C8E-BC28-867C7010B9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601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428B2A6-C699-4009-8AF2-B0C77F1AFC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946663-2FB3-4773-AFAC-572FACB5FF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990FAB-65C1-4297-B616-176A68F0D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D72BD-5A78-4C82-9B60-F9601F752A6F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CCDBC5-7869-42E8-ACE4-0AAA223C8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AD9CBC-D48E-4720-8FDA-8E41D8A09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2398C-EB66-4C8E-BC28-867C7010B9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9746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C2B06-27D5-4390-B80C-422FFF650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2503D5-B538-4E90-99F3-F22D01F576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BE34D8-56F6-4A33-8844-07942AD7C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D72BD-5A78-4C82-9B60-F9601F752A6F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1826B7-6361-4991-9BB3-46D00376B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79FC19-6725-4CE9-A083-07420CF4C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2398C-EB66-4C8E-BC28-867C7010B9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9138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F5A95-8194-4403-BA73-2F96C6A96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1B7F27-DB58-4173-8CE6-F3D299C4C9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537139-559F-48CB-A6CD-6855388ED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D72BD-5A78-4C82-9B60-F9601F752A6F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11FFCD-81A1-4A04-88ED-569C8E41F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7B6382-4D01-41D0-AB7E-184B0A291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2398C-EB66-4C8E-BC28-867C7010B9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0593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BB96A-90C6-426A-9D3D-6D79CBB07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A8AC9B-B2DC-4736-A085-CB29F0D786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091277-1591-4B31-BC22-A42C8CC093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3C51E4-9CD4-4723-92EE-253245660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D72BD-5A78-4C82-9B60-F9601F752A6F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332983-DAF4-459A-BEBA-27950617D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E18398-9344-462B-8112-6BDD0CA80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2398C-EB66-4C8E-BC28-867C7010B9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750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C559E9-340E-43AA-AFC3-3F30103E3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0782E1-25FE-442F-9B5C-7E551CBC94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8E6C1E-5623-4A2F-A91A-C12F7C15EB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25395A-07E3-414D-B7F0-F52C7A736C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D703A2-CCF6-48A9-A1A2-2957EA74B3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1719B1-6B6C-4140-8B1F-D2CBAA5DD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D72BD-5A78-4C82-9B60-F9601F752A6F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53BCB2F-7D50-412A-AD47-C966D46DF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BEAFF54-686F-4BC5-A42F-95661DE8A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2398C-EB66-4C8E-BC28-867C7010B9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7866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D0D50-6D37-426A-9BE3-32215B105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F0F5D2-314E-4864-8D7F-45C691DA7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D72BD-5A78-4C82-9B60-F9601F752A6F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5AC5B2-6781-4F34-B583-4E2C135A6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757094-1E4E-4912-990F-978FE55C8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2398C-EB66-4C8E-BC28-867C7010B9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6692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082EAC-8AB0-4F21-9290-8FCC45E86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D72BD-5A78-4C82-9B60-F9601F752A6F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3015A3-6DB6-4CDB-B39E-FAA61EFFF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34A140-544A-459F-9E07-DB98BEF60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2398C-EB66-4C8E-BC28-867C7010B9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0316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DB45D-A421-461F-848C-F80770DD9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3729A2-3893-4194-B5AA-7920B4EDBB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060943-D1C6-4023-A139-D680725CC1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D29610-B0E0-4D36-8AA5-624E5AF89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D72BD-5A78-4C82-9B60-F9601F752A6F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D80A24-6A53-4C37-B59B-9499E942F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532AAC-8F1A-4DBA-9FE3-4059F9CAD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2398C-EB66-4C8E-BC28-867C7010B9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282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E15BD-D6A8-407A-9B5F-8692C4142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AA6EB3-72D1-4765-A63B-6208DD35BE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D27BAF-1367-463D-9685-52D305C6B4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1D9596-8278-4CEA-AB62-237B0E480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D72BD-5A78-4C82-9B60-F9601F752A6F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E9DE18-86F9-454C-A21F-CEC45F2E8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E491B0-59F5-4F56-9BFF-2EEFCC6DE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2398C-EB66-4C8E-BC28-867C7010B9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8881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A883B8-2ADE-45B0-8127-CD37E4233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E565D1-10F8-4DAD-8F1F-1FD1E0D411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5B31EE-0DD8-48F8-BF0C-2F68206290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3D72BD-5A78-4C82-9B60-F9601F752A6F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275D05-E31F-4AE8-8299-D31D24C364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D14EA2-FF85-4DEA-959C-AB424487B2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62398C-EB66-4C8E-BC28-867C7010B9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3916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BBA62D3-FBDE-433E-8566-8EE4A404D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" y="281781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GB" b="1" u="sng" dirty="0">
                <a:latin typeface="+mn-lt"/>
              </a:rPr>
              <a:t>Chilli Challenge 1</a:t>
            </a:r>
            <a:br>
              <a:rPr lang="en-GB" b="1" u="sng" dirty="0">
                <a:latin typeface="+mn-lt"/>
              </a:rPr>
            </a:br>
            <a:br>
              <a:rPr lang="en-GB" b="1" u="sng" dirty="0">
                <a:latin typeface="+mn-lt"/>
              </a:rPr>
            </a:br>
            <a:endParaRPr lang="en-GB" b="1" u="sng" dirty="0">
              <a:latin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0CE812-FEB7-450A-8A49-6C594CE288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7300" y="188912"/>
            <a:ext cx="6832600" cy="19717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4542E1C-0AF1-4890-BBA3-F1F1163B2F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499" y="2425700"/>
            <a:ext cx="4192361" cy="10033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1B623D5-85F5-417B-ACD6-868F0B9C2C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596" y="3496235"/>
            <a:ext cx="4335009" cy="108879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24A0BAA-9A27-4FB3-AE5F-440D0DEABF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596" y="4773495"/>
            <a:ext cx="4540704" cy="101847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4567822-8D1F-43D5-B179-2CD81540D8A0}"/>
              </a:ext>
            </a:extLst>
          </p:cNvPr>
          <p:cNvSpPr txBox="1"/>
          <p:nvPr/>
        </p:nvSpPr>
        <p:spPr>
          <a:xfrm>
            <a:off x="266699" y="1028295"/>
            <a:ext cx="40399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00B0F0"/>
                </a:solidFill>
              </a:rPr>
              <a:t>Calculate how much change you would have if you bought the items below. You have 50p each time. </a:t>
            </a:r>
          </a:p>
        </p:txBody>
      </p:sp>
    </p:spTree>
    <p:extLst>
      <p:ext uri="{BB962C8B-B14F-4D97-AF65-F5344CB8AC3E}">
        <p14:creationId xmlns:p14="http://schemas.microsoft.com/office/powerpoint/2010/main" val="1574418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562DD-2F11-440A-86FC-175D53A97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075" y="349250"/>
            <a:ext cx="10515600" cy="1325563"/>
          </a:xfrm>
        </p:spPr>
        <p:txBody>
          <a:bodyPr/>
          <a:lstStyle/>
          <a:p>
            <a:r>
              <a:rPr lang="en-GB" b="1" dirty="0">
                <a:latin typeface="+mn-lt"/>
              </a:rPr>
              <a:t>Chilli Challenge 1</a:t>
            </a:r>
            <a:br>
              <a:rPr lang="en-GB" b="1" dirty="0">
                <a:latin typeface="+mn-lt"/>
              </a:rPr>
            </a:br>
            <a:r>
              <a:rPr lang="en-GB" b="1" dirty="0">
                <a:latin typeface="+mn-lt"/>
              </a:rPr>
              <a:t>Continued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99BD463-0B3A-4BF5-B03B-912713EB2E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074" y="4318000"/>
            <a:ext cx="5517101" cy="2117027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87607EF-AA38-49C1-92FB-C99A64378A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3975" y="422973"/>
            <a:ext cx="7058025" cy="606990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2139ED9-B814-4641-AE83-A1CD745246C5}"/>
              </a:ext>
            </a:extLst>
          </p:cNvPr>
          <p:cNvSpPr txBox="1"/>
          <p:nvPr/>
        </p:nvSpPr>
        <p:spPr>
          <a:xfrm>
            <a:off x="219074" y="1968095"/>
            <a:ext cx="44164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00B0F0"/>
                </a:solidFill>
              </a:rPr>
              <a:t>Match each order with the correct bill.  </a:t>
            </a:r>
          </a:p>
        </p:txBody>
      </p:sp>
    </p:spTree>
    <p:extLst>
      <p:ext uri="{BB962C8B-B14F-4D97-AF65-F5344CB8AC3E}">
        <p14:creationId xmlns:p14="http://schemas.microsoft.com/office/powerpoint/2010/main" val="3580169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62E864-E65F-42E9-B27F-181D5A4EC9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889125"/>
            <a:ext cx="10515600" cy="4351338"/>
          </a:xfrm>
        </p:spPr>
        <p:txBody>
          <a:bodyPr>
            <a:normAutofit fontScale="92500"/>
          </a:bodyPr>
          <a:lstStyle/>
          <a:p>
            <a:pPr marL="342900" lvl="0" indent="-342900">
              <a:lnSpc>
                <a:spcPct val="150000"/>
              </a:lnSpc>
              <a:buFont typeface="+mj-lt"/>
              <a:buAutoNum type="arabicParenR"/>
            </a:pPr>
            <a:r>
              <a:rPr lang="en-GB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James buys a rubber and a sharpener. He pays </a:t>
            </a:r>
            <a:r>
              <a:rPr lang="en-GB" sz="18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with a £1.00 coin</a:t>
            </a:r>
            <a:r>
              <a:rPr lang="en-GB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 How much change does he receive?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arenR"/>
            </a:pPr>
            <a:r>
              <a:rPr lang="en-GB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Ellen buys a ruler and a rubber. She pays </a:t>
            </a:r>
            <a:r>
              <a:rPr lang="en-GB" sz="18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with a £2.00 coin</a:t>
            </a:r>
            <a:r>
              <a:rPr lang="en-GB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 How much change is she given?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arenR"/>
            </a:pPr>
            <a:r>
              <a:rPr lang="en-GB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Tom has </a:t>
            </a:r>
            <a:r>
              <a:rPr lang="en-GB" sz="18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£5.00</a:t>
            </a:r>
            <a:r>
              <a:rPr lang="en-GB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 He buys a pack of pens and a rubber. How much money does he have left over?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arenR"/>
            </a:pPr>
            <a:r>
              <a:rPr lang="en-GB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Sophie buys a packet of coloured pencils and a sharpener. She pays </a:t>
            </a:r>
            <a:r>
              <a:rPr lang="en-GB" sz="18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with a £5.00 note</a:t>
            </a:r>
            <a:r>
              <a:rPr lang="en-GB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 How much change is she given?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arenR"/>
            </a:pPr>
            <a:r>
              <a:rPr lang="en-GB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Joe buys a packet of coloured pencils and a ruler. He pays </a:t>
            </a:r>
            <a:r>
              <a:rPr lang="en-GB" sz="18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with a £5.00 note</a:t>
            </a:r>
            <a:r>
              <a:rPr lang="en-GB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 How much change is he given?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en-GB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Emma has £4.20. How much more money would she need to buy the pencil case?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16C3DEB-DAD3-44B5-AC6B-E93BB935D6BB}"/>
              </a:ext>
            </a:extLst>
          </p:cNvPr>
          <p:cNvSpPr txBox="1">
            <a:spLocks/>
          </p:cNvSpPr>
          <p:nvPr/>
        </p:nvSpPr>
        <p:spPr>
          <a:xfrm>
            <a:off x="381000" y="38338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u="sng" dirty="0">
                <a:latin typeface="+mn-lt"/>
              </a:rPr>
              <a:t>Chilli Challenge 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304EE9F-17E5-41FF-AA84-699092FECC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2642" y="232171"/>
            <a:ext cx="7679358" cy="1627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54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3FE42-08EF-4D9D-82E2-A64A321A9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472281"/>
            <a:ext cx="10515600" cy="1325563"/>
          </a:xfrm>
        </p:spPr>
        <p:txBody>
          <a:bodyPr/>
          <a:lstStyle/>
          <a:p>
            <a:r>
              <a:rPr lang="en-GB" b="1" u="sng" dirty="0">
                <a:latin typeface="+mn-lt"/>
              </a:rPr>
              <a:t>Chilli Challenge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727D5B-7DB1-489C-A22D-00E9A02C39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9272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Calculating change within £20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Make sure you show your working!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C66574-74A5-43E8-96DE-0DB1EDA03E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0"/>
            <a:ext cx="54948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226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EB78D89-1EE3-4597-B8F8-63FACDE812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0700" y="12485"/>
            <a:ext cx="5359400" cy="683302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2B483E10-FDA5-4B2E-86A9-8DDAA2172179}"/>
              </a:ext>
            </a:extLst>
          </p:cNvPr>
          <p:cNvSpPr txBox="1">
            <a:spLocks/>
          </p:cNvSpPr>
          <p:nvPr/>
        </p:nvSpPr>
        <p:spPr>
          <a:xfrm>
            <a:off x="279400" y="24130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000" b="1" u="sng" dirty="0">
                <a:latin typeface="+mn-lt"/>
              </a:rPr>
              <a:t>Chilli Challenge 3</a:t>
            </a:r>
            <a:br>
              <a:rPr lang="en-GB" sz="4000" b="1" u="sng" dirty="0">
                <a:latin typeface="+mn-lt"/>
              </a:rPr>
            </a:br>
            <a:r>
              <a:rPr lang="en-GB" sz="4000" b="1" u="sng" dirty="0">
                <a:latin typeface="+mn-lt"/>
              </a:rPr>
              <a:t>Continued 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59326EA-C456-44FC-A483-36BFB98684C6}"/>
              </a:ext>
            </a:extLst>
          </p:cNvPr>
          <p:cNvSpPr txBox="1">
            <a:spLocks/>
          </p:cNvSpPr>
          <p:nvPr/>
        </p:nvSpPr>
        <p:spPr>
          <a:xfrm>
            <a:off x="279400" y="1808163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/>
              <a:t>Calculating change within £20</a:t>
            </a:r>
          </a:p>
          <a:p>
            <a:pPr algn="l"/>
            <a:endParaRPr lang="en-GB"/>
          </a:p>
          <a:p>
            <a:pPr algn="l"/>
            <a:r>
              <a:rPr lang="en-GB"/>
              <a:t>Make sure you show your working!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74900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9754" y="639097"/>
            <a:ext cx="6253317" cy="3686015"/>
          </a:xfrm>
        </p:spPr>
        <p:txBody>
          <a:bodyPr>
            <a:normAutofit/>
          </a:bodyPr>
          <a:lstStyle/>
          <a:p>
            <a:r>
              <a:rPr lang="en-US" sz="8000" dirty="0"/>
              <a:t>News Broadcast 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9753" y="4672739"/>
            <a:ext cx="6269347" cy="1021498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LI: Write a News Report </a:t>
            </a:r>
          </a:p>
        </p:txBody>
      </p:sp>
      <p:pic>
        <p:nvPicPr>
          <p:cNvPr id="5" name="Picture 4" descr="A picture containing building, sitting, bench, side&#10;&#10;Description automatically generated">
            <a:extLst>
              <a:ext uri="{FF2B5EF4-FFF2-40B4-BE49-F238E27FC236}">
                <a16:creationId xmlns:a16="http://schemas.microsoft.com/office/drawing/2014/main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"/>
            <a:ext cx="4635315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D017B36-D43D-4C4C-A57C-3E52A48D19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525234" y="-1878223"/>
            <a:ext cx="6788541" cy="10544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4418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795864A0-B8CE-4E86-8CED-917E8E4043E2">
            <a:extLst>
              <a:ext uri="{FF2B5EF4-FFF2-40B4-BE49-F238E27FC236}">
                <a16:creationId xmlns:a16="http://schemas.microsoft.com/office/drawing/2014/main" id="{015ED7D2-69AE-4056-AFCC-0153F68FBC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843" y="96807"/>
            <a:ext cx="9188259" cy="6513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CCCF71E-A720-43F2-9890-5D6CCE8E274F}"/>
              </a:ext>
            </a:extLst>
          </p:cNvPr>
          <p:cNvSpPr txBox="1"/>
          <p:nvPr/>
        </p:nvSpPr>
        <p:spPr>
          <a:xfrm>
            <a:off x="506186" y="898071"/>
            <a:ext cx="231865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Choose 1 artist, research them and</a:t>
            </a:r>
          </a:p>
          <a:p>
            <a:r>
              <a:rPr lang="en-GB" sz="3200" dirty="0"/>
              <a:t>recreate one of </a:t>
            </a:r>
          </a:p>
          <a:p>
            <a:r>
              <a:rPr lang="en-GB" sz="3200" dirty="0"/>
              <a:t>their designs. </a:t>
            </a:r>
          </a:p>
        </p:txBody>
      </p:sp>
    </p:spTree>
    <p:extLst>
      <p:ext uri="{BB962C8B-B14F-4D97-AF65-F5344CB8AC3E}">
        <p14:creationId xmlns:p14="http://schemas.microsoft.com/office/powerpoint/2010/main" val="14123088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235</Words>
  <Application>Microsoft Office PowerPoint</Application>
  <PresentationFormat>Widescreen</PresentationFormat>
  <Paragraphs>24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Comic Sans MS</vt:lpstr>
      <vt:lpstr>Office Theme</vt:lpstr>
      <vt:lpstr>Chilli Challenge 1  </vt:lpstr>
      <vt:lpstr>Chilli Challenge 1 Continued </vt:lpstr>
      <vt:lpstr>PowerPoint Presentation</vt:lpstr>
      <vt:lpstr>Chilli Challenge 3</vt:lpstr>
      <vt:lpstr>PowerPoint Presentation</vt:lpstr>
      <vt:lpstr>News Broadcast 3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Emma Storrier</dc:creator>
  <cp:lastModifiedBy>Emma Storrier</cp:lastModifiedBy>
  <cp:revision>2</cp:revision>
  <cp:lastPrinted>2021-02-08T16:21:18Z</cp:lastPrinted>
  <dcterms:created xsi:type="dcterms:W3CDTF">2021-02-08T15:58:23Z</dcterms:created>
  <dcterms:modified xsi:type="dcterms:W3CDTF">2021-02-11T17:11:41Z</dcterms:modified>
</cp:coreProperties>
</file>