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7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A4D172-C69A-45D3-B72E-01F127308476}" v="3" dt="2021-02-08T15:25:34.3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19" autoAdjust="0"/>
  </p:normalViewPr>
  <p:slideViewPr>
    <p:cSldViewPr snapToGrid="0">
      <p:cViewPr varScale="1">
        <p:scale>
          <a:sx n="59" d="100"/>
          <a:sy n="59" d="100"/>
        </p:scale>
        <p:origin x="78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Storrier" userId="64ade800-1d90-49a1-b0b4-e336625ac06b" providerId="ADAL" clId="{BFA4D172-C69A-45D3-B72E-01F127308476}"/>
    <pc:docChg chg="modSld">
      <pc:chgData name="Emma Storrier" userId="64ade800-1d90-49a1-b0b4-e336625ac06b" providerId="ADAL" clId="{BFA4D172-C69A-45D3-B72E-01F127308476}" dt="2021-02-08T15:25:34.332" v="2" actId="1076"/>
      <pc:docMkLst>
        <pc:docMk/>
      </pc:docMkLst>
      <pc:sldChg chg="modSp">
        <pc:chgData name="Emma Storrier" userId="64ade800-1d90-49a1-b0b4-e336625ac06b" providerId="ADAL" clId="{BFA4D172-C69A-45D3-B72E-01F127308476}" dt="2021-02-08T15:25:34.332" v="2" actId="1076"/>
        <pc:sldMkLst>
          <pc:docMk/>
          <pc:sldMk cId="1412308897" sldId="262"/>
        </pc:sldMkLst>
        <pc:picChg chg="mod">
          <ac:chgData name="Emma Storrier" userId="64ade800-1d90-49a1-b0b4-e336625ac06b" providerId="ADAL" clId="{BFA4D172-C69A-45D3-B72E-01F127308476}" dt="2021-02-08T15:25:34.332" v="2" actId="1076"/>
          <ac:picMkLst>
            <pc:docMk/>
            <pc:sldMk cId="1412308897" sldId="262"/>
            <ac:picMk id="1027" creationId="{015ED7D2-69AE-4056-AFCC-0153F68FBCD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Friday 19</a:t>
            </a:r>
            <a:r>
              <a:rPr lang="en-US" sz="4400" baseline="30000" dirty="0">
                <a:solidFill>
                  <a:schemeClr val="tx1"/>
                </a:solidFill>
              </a:rPr>
              <a:t>th</a:t>
            </a:r>
            <a:r>
              <a:rPr lang="en-US" sz="4400" dirty="0">
                <a:solidFill>
                  <a:schemeClr val="tx1"/>
                </a:solidFill>
              </a:rPr>
              <a:t> February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Afternoon Lessons 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err="1"/>
              <a:t>Mrs</a:t>
            </a:r>
            <a:r>
              <a:rPr lang="en-US" b="1" u="sng" dirty="0"/>
              <a:t> Curran’s Live Assembly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DC4D42-694E-4C70-B55B-B788D5820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Mrs Curran will post a link to the live assembly on the Class Blog this afternoon. </a:t>
            </a:r>
          </a:p>
          <a:p>
            <a:endParaRPr lang="en-GB" sz="2800" dirty="0"/>
          </a:p>
          <a:p>
            <a:r>
              <a:rPr lang="en-GB" sz="2800" dirty="0"/>
              <a:t>If you can’t manage to make the live assembly she will also post a link to the recorded assembly too. </a:t>
            </a:r>
          </a:p>
        </p:txBody>
      </p:sp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795864A0-B8CE-4E86-8CED-917E8E4043E2">
            <a:extLst>
              <a:ext uri="{FF2B5EF4-FFF2-40B4-BE49-F238E27FC236}">
                <a16:creationId xmlns:a16="http://schemas.microsoft.com/office/drawing/2014/main" id="{015ED7D2-69AE-4056-AFCC-0153F68FBC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843" y="96807"/>
            <a:ext cx="9188259" cy="6513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CCF71E-A720-43F2-9890-5D6CCE8E274F}"/>
              </a:ext>
            </a:extLst>
          </p:cNvPr>
          <p:cNvSpPr txBox="1"/>
          <p:nvPr/>
        </p:nvSpPr>
        <p:spPr>
          <a:xfrm>
            <a:off x="506186" y="898071"/>
            <a:ext cx="231865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Choose 1 artist, research them and</a:t>
            </a:r>
          </a:p>
          <a:p>
            <a:r>
              <a:rPr lang="en-GB" sz="3200" dirty="0"/>
              <a:t>recreate one of </a:t>
            </a:r>
          </a:p>
          <a:p>
            <a:r>
              <a:rPr lang="en-GB" sz="3200" dirty="0"/>
              <a:t>their designs. </a:t>
            </a:r>
          </a:p>
        </p:txBody>
      </p:sp>
    </p:spTree>
    <p:extLst>
      <p:ext uri="{BB962C8B-B14F-4D97-AF65-F5344CB8AC3E}">
        <p14:creationId xmlns:p14="http://schemas.microsoft.com/office/powerpoint/2010/main" val="14123088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{C22B17D7-2F1C-44A1-BD96-B7E8A738A48C}tf78438558_win32</Template>
  <TotalTime>125</TotalTime>
  <Words>60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Garamond</vt:lpstr>
      <vt:lpstr>SavonVTI</vt:lpstr>
      <vt:lpstr>Friday 19th February </vt:lpstr>
      <vt:lpstr>Mrs Curran’s Live Assembly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17th February</dc:title>
  <dc:creator>Emma Storrier</dc:creator>
  <cp:lastModifiedBy>Emma Storrier</cp:lastModifiedBy>
  <cp:revision>3</cp:revision>
  <dcterms:created xsi:type="dcterms:W3CDTF">2021-02-08T13:19:52Z</dcterms:created>
  <dcterms:modified xsi:type="dcterms:W3CDTF">2021-02-08T15:25:38Z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