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5" r:id="rId4"/>
    <p:sldId id="267" r:id="rId5"/>
    <p:sldId id="271" r:id="rId6"/>
    <p:sldId id="273" r:id="rId7"/>
    <p:sldId id="258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torrier" userId="64ade800-1d90-49a1-b0b4-e336625ac06b" providerId="ADAL" clId="{A0331205-3D80-4B87-9E39-16B3A8906E74}"/>
    <pc:docChg chg="delSld">
      <pc:chgData name="Emma Storrier" userId="64ade800-1d90-49a1-b0b4-e336625ac06b" providerId="ADAL" clId="{A0331205-3D80-4B87-9E39-16B3A8906E74}" dt="2021-02-11T17:04:52.014" v="10" actId="47"/>
      <pc:docMkLst>
        <pc:docMk/>
      </pc:docMkLst>
      <pc:sldChg chg="del">
        <pc:chgData name="Emma Storrier" userId="64ade800-1d90-49a1-b0b4-e336625ac06b" providerId="ADAL" clId="{A0331205-3D80-4B87-9E39-16B3A8906E74}" dt="2021-02-11T17:04:46.215" v="8" actId="47"/>
        <pc:sldMkLst>
          <pc:docMk/>
          <pc:sldMk cId="2584280759" sldId="257"/>
        </pc:sldMkLst>
      </pc:sldChg>
      <pc:sldChg chg="del">
        <pc:chgData name="Emma Storrier" userId="64ade800-1d90-49a1-b0b4-e336625ac06b" providerId="ADAL" clId="{A0331205-3D80-4B87-9E39-16B3A8906E74}" dt="2021-02-11T17:04:22.632" v="1" actId="47"/>
        <pc:sldMkLst>
          <pc:docMk/>
          <pc:sldMk cId="3082986192" sldId="260"/>
        </pc:sldMkLst>
      </pc:sldChg>
      <pc:sldChg chg="del">
        <pc:chgData name="Emma Storrier" userId="64ade800-1d90-49a1-b0b4-e336625ac06b" providerId="ADAL" clId="{A0331205-3D80-4B87-9E39-16B3A8906E74}" dt="2021-02-11T17:04:48.887" v="9" actId="47"/>
        <pc:sldMkLst>
          <pc:docMk/>
          <pc:sldMk cId="183243182" sldId="261"/>
        </pc:sldMkLst>
      </pc:sldChg>
      <pc:sldChg chg="del">
        <pc:chgData name="Emma Storrier" userId="64ade800-1d90-49a1-b0b4-e336625ac06b" providerId="ADAL" clId="{A0331205-3D80-4B87-9E39-16B3A8906E74}" dt="2021-02-11T17:04:52.014" v="10" actId="47"/>
        <pc:sldMkLst>
          <pc:docMk/>
          <pc:sldMk cId="1412308897" sldId="262"/>
        </pc:sldMkLst>
      </pc:sldChg>
      <pc:sldChg chg="del">
        <pc:chgData name="Emma Storrier" userId="64ade800-1d90-49a1-b0b4-e336625ac06b" providerId="ADAL" clId="{A0331205-3D80-4B87-9E39-16B3A8906E74}" dt="2021-02-11T17:04:25.139" v="4" actId="47"/>
        <pc:sldMkLst>
          <pc:docMk/>
          <pc:sldMk cId="272702725" sldId="263"/>
        </pc:sldMkLst>
      </pc:sldChg>
      <pc:sldChg chg="del">
        <pc:chgData name="Emma Storrier" userId="64ade800-1d90-49a1-b0b4-e336625ac06b" providerId="ADAL" clId="{A0331205-3D80-4B87-9E39-16B3A8906E74}" dt="2021-02-11T17:04:29.031" v="5" actId="47"/>
        <pc:sldMkLst>
          <pc:docMk/>
          <pc:sldMk cId="3527479228" sldId="266"/>
        </pc:sldMkLst>
      </pc:sldChg>
      <pc:sldChg chg="del">
        <pc:chgData name="Emma Storrier" userId="64ade800-1d90-49a1-b0b4-e336625ac06b" providerId="ADAL" clId="{A0331205-3D80-4B87-9E39-16B3A8906E74}" dt="2021-02-11T17:04:23.361" v="2" actId="47"/>
        <pc:sldMkLst>
          <pc:docMk/>
          <pc:sldMk cId="550118674" sldId="268"/>
        </pc:sldMkLst>
      </pc:sldChg>
      <pc:sldChg chg="del">
        <pc:chgData name="Emma Storrier" userId="64ade800-1d90-49a1-b0b4-e336625ac06b" providerId="ADAL" clId="{A0331205-3D80-4B87-9E39-16B3A8906E74}" dt="2021-02-11T17:04:24.097" v="3" actId="47"/>
        <pc:sldMkLst>
          <pc:docMk/>
          <pc:sldMk cId="1800173229" sldId="269"/>
        </pc:sldMkLst>
      </pc:sldChg>
      <pc:sldChg chg="del">
        <pc:chgData name="Emma Storrier" userId="64ade800-1d90-49a1-b0b4-e336625ac06b" providerId="ADAL" clId="{A0331205-3D80-4B87-9E39-16B3A8906E74}" dt="2021-02-11T17:04:33.415" v="6" actId="47"/>
        <pc:sldMkLst>
          <pc:docMk/>
          <pc:sldMk cId="2070450627" sldId="270"/>
        </pc:sldMkLst>
      </pc:sldChg>
      <pc:sldChg chg="del">
        <pc:chgData name="Emma Storrier" userId="64ade800-1d90-49a1-b0b4-e336625ac06b" providerId="ADAL" clId="{A0331205-3D80-4B87-9E39-16B3A8906E74}" dt="2021-02-11T17:04:35.326" v="7" actId="47"/>
        <pc:sldMkLst>
          <pc:docMk/>
          <pc:sldMk cId="539409039" sldId="272"/>
        </pc:sldMkLst>
      </pc:sldChg>
      <pc:sldChg chg="del">
        <pc:chgData name="Emma Storrier" userId="64ade800-1d90-49a1-b0b4-e336625ac06b" providerId="ADAL" clId="{A0331205-3D80-4B87-9E39-16B3A8906E74}" dt="2021-02-11T17:04:20.390" v="0" actId="47"/>
        <pc:sldMkLst>
          <pc:docMk/>
          <pc:sldMk cId="708289371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E001-7D54-49AE-9B91-8CE681623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24587-FC00-4C8D-ADA9-26573E8C1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992FF-B9A5-4CB8-8C8A-29CED1C2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251-E4B9-4F29-982D-76D26C2E41B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18F33-BD2E-4A63-8C8C-BA7818CB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668D9-E268-43BA-B33C-B4B049A0B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5ACF-C844-4815-BCDF-90274559A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56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904F-B7EF-438C-BB9D-6CA5A11E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FB03E-72B9-443E-A970-409696955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59B50-20A4-4FA2-B04D-E377C43E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251-E4B9-4F29-982D-76D26C2E41B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EE238-B1C8-419E-97D7-3F13D34D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08236-A6DA-4CF3-8E39-FE1120CC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5ACF-C844-4815-BCDF-90274559A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5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CD5D26-3EAD-4422-BB52-13C5A4ACF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1FD6B-1960-45C0-B917-1768369C8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2E9F2-7D64-426C-BBA0-E12E4F475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251-E4B9-4F29-982D-76D26C2E41B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B36E0-DE67-4425-8584-8A51B31B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D79A8-9D96-4F4B-9BA2-58146E76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5ACF-C844-4815-BCDF-90274559A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0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EB2C-6806-4F46-8CB0-246C94C5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8B5A-8A00-4451-95B8-3AD64C350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6007B-6CE9-4C87-9ED9-5EB0AFBD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251-E4B9-4F29-982D-76D26C2E41B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FA95D-8F5B-4BC7-94CB-BF839AE2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8E28C-BEE2-4A5D-9B8B-9D91A0C4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5ACF-C844-4815-BCDF-90274559A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80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921C-0E3E-4096-9A6F-5E6FC701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4EB53-B9B1-4CC7-90D4-EF87E74C4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73C0D-4557-4DD0-BEAB-94171A7A0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251-E4B9-4F29-982D-76D26C2E41B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EBEBB-2F8D-4775-8598-1D2A1669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DFB21-CA40-4459-9D5B-9DE4EF7B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5ACF-C844-4815-BCDF-90274559A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03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190E-36B6-42B9-87D3-3423003E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49E66-17E0-4CB9-9554-CD888F100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B3AF3-6816-41B2-A229-3AE7DB664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11D3B-7665-40D9-B7C7-243686C7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251-E4B9-4F29-982D-76D26C2E41B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B264A-4CD0-4351-A4D4-4D754F08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7C4DD-3A57-4855-80E4-463F8267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5ACF-C844-4815-BCDF-90274559A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5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27901-5B3F-4648-8FAB-DAB42F1C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CF6D0-AB41-491D-97D5-189D1A1C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FC800-D0E7-47DE-BB6B-E796CF60F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96F3C-9F97-46A3-9437-E103FFEB2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DFAD3-2F60-4B2F-8E95-384ECBDBD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4C70F3-CD83-4D74-B2D7-E6A49B7A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251-E4B9-4F29-982D-76D26C2E41B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1FB5C-6A3A-4E43-8633-762EA6DF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2C759F-BD82-4E89-ACB0-8706E6A7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5ACF-C844-4815-BCDF-90274559A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81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20E9-8810-4917-BC57-61546E9B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4B977-1F58-4FE0-AB78-64B0ECC1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251-E4B9-4F29-982D-76D26C2E41B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D5411-56D7-4F4C-9900-BC768EA7E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EA2AD-28A1-4505-AF77-689DE6E2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5ACF-C844-4815-BCDF-90274559A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8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0E788-5B7F-4777-9BE4-2D738FC5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251-E4B9-4F29-982D-76D26C2E41B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DE8C7-E2E1-4E9D-90B9-14DFF67A8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CE2C1-10CE-4193-84D7-385A8B58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5ACF-C844-4815-BCDF-90274559A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8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5B9A-1B7B-4E87-84E8-9BB195727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EF20D-52D6-48DB-AC09-A67C98640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10E21-8B65-45EC-98E4-BD5DF6DC2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DD5A1-9DE1-42AE-8157-B3DCFC58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251-E4B9-4F29-982D-76D26C2E41B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60314-CF32-42D0-8959-E9955E67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FB65B-ED01-4F0D-A69B-F05AFB12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5ACF-C844-4815-BCDF-90274559A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1393-0C7C-4F17-A6B3-A1720327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BA36E-1CDA-4793-9498-948D1AD79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82A89-83B8-4C77-8F78-C412CBAD1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4638B-FF19-46C1-8561-27E7E5C0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251-E4B9-4F29-982D-76D26C2E41B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60BBD-5FF0-4C55-967E-FF33EEAB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8E777-CB66-4773-AC42-B90B407F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5ACF-C844-4815-BCDF-90274559A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3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1715F-7A25-4D9B-8B96-990E919DC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72F7C-9F1E-4DD9-9ACA-C0935C70A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990AD-F8A5-4FF7-8C0B-FE4056133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B7251-E4B9-4F29-982D-76D26C2E41B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812C5-AD96-4E60-8486-E1050E975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88351-CCE0-45D0-9C58-6B9AF8C70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55ACF-C844-4815-BCDF-90274559A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16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0114" y="1291524"/>
            <a:ext cx="6253317" cy="3686015"/>
          </a:xfrm>
        </p:spPr>
        <p:txBody>
          <a:bodyPr>
            <a:normAutofit/>
          </a:bodyPr>
          <a:lstStyle/>
          <a:p>
            <a:r>
              <a:rPr lang="en-US" sz="6600" dirty="0"/>
              <a:t>News Broadcast 2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7299" y="49775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Dragons on the loose!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5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1490A-9BD9-4D1E-892F-9B3DD310F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r>
              <a:rPr lang="en-GB" sz="1800" b="1" dirty="0"/>
              <a:t>Revision of calculating change </a:t>
            </a:r>
            <a:br>
              <a:rPr lang="en-GB" sz="1800" b="1" dirty="0"/>
            </a:br>
            <a:r>
              <a:rPr lang="en-GB" sz="1800" b="1" dirty="0"/>
              <a:t>from £1 &amp; £2.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Extra Challenge:</a:t>
            </a:r>
            <a:br>
              <a:rPr lang="en-GB" sz="1800" dirty="0"/>
            </a:br>
            <a:r>
              <a:rPr lang="en-GB" sz="1800" dirty="0"/>
              <a:t>How much change would you </a:t>
            </a:r>
            <a:br>
              <a:rPr lang="en-GB" sz="1800" dirty="0"/>
            </a:br>
            <a:r>
              <a:rPr lang="en-GB" sz="1800" dirty="0"/>
              <a:t>have from £2 if you bought:</a:t>
            </a:r>
            <a:br>
              <a:rPr lang="en-GB" sz="1800" dirty="0"/>
            </a:br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3AF0E-6260-43E7-97AA-AB582C1ED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139700"/>
            <a:ext cx="5981700" cy="63531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7CA299-880D-4690-B6B7-37A4674F2317}"/>
              </a:ext>
            </a:extLst>
          </p:cNvPr>
          <p:cNvSpPr txBox="1">
            <a:spLocks/>
          </p:cNvSpPr>
          <p:nvPr/>
        </p:nvSpPr>
        <p:spPr>
          <a:xfrm>
            <a:off x="553642" y="500856"/>
            <a:ext cx="32563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>
                <a:latin typeface="+mn-lt"/>
              </a:rPr>
              <a:t>Chilli Challenge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F2B75C-4805-42C8-8D1C-7AABE09DE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4713287"/>
            <a:ext cx="904056" cy="1077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418B08-9806-4D94-B6C0-92AA686D0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344" y="4713287"/>
            <a:ext cx="904056" cy="1091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3CFD23-824A-4ED4-9C74-8710146CF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525" y="4727064"/>
            <a:ext cx="921694" cy="10779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740F78-28D8-43EB-9361-E0FDDAA62F75}"/>
              </a:ext>
            </a:extLst>
          </p:cNvPr>
          <p:cNvSpPr/>
          <p:nvPr/>
        </p:nvSpPr>
        <p:spPr>
          <a:xfrm>
            <a:off x="553643" y="3316287"/>
            <a:ext cx="4818457" cy="3040857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4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7120-2F20-4784-A900-E4CAFB898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Calculating change </a:t>
            </a:r>
          </a:p>
          <a:p>
            <a:pPr marL="0" indent="0">
              <a:buNone/>
            </a:pPr>
            <a:r>
              <a:rPr lang="en-GB" dirty="0"/>
              <a:t>Within £10.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D90293-734B-4AAE-9709-E96A2BFEA3CE}"/>
              </a:ext>
            </a:extLst>
          </p:cNvPr>
          <p:cNvSpPr txBox="1">
            <a:spLocks/>
          </p:cNvSpPr>
          <p:nvPr/>
        </p:nvSpPr>
        <p:spPr>
          <a:xfrm>
            <a:off x="838200" y="370681"/>
            <a:ext cx="350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>
                <a:latin typeface="+mn-lt"/>
              </a:rPr>
              <a:t>Chilli Challenge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CD460-C7A2-4EC3-B534-B566035B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42" y="0"/>
            <a:ext cx="7626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3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85289-57C9-4950-93D6-34D9B0A22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000703"/>
            <a:ext cx="10782300" cy="4386717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en-GB" sz="19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James buys a rubber and a sharpener. He pays with a £2.00 coin. How much change does he receive?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en-GB" sz="19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Ellen buys a packet of coloured pencils and a ruler. She pays with a £5.00 note. How much change is she given?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en-GB" sz="19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Tom has £5.00. He buys a pack of pens and a rubber. How much money does he have left over?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en-GB" sz="19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Sophie buys a packet of coloured pencils and a sharpener. She pays using 5 £1 coins. How much change is she given?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en-GB" sz="19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Joe buys a packet of coloured pencils, a rubber and a sharpener. He pays with a £5.00 note. How much change is he given?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en-GB" sz="19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Amy has saved up £10.00. She buys a pencil case and a ruler. How much money does she have left over?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en-GB" sz="19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Amy wants to buy </a:t>
            </a:r>
            <a:r>
              <a:rPr lang="en-GB" sz="19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two more items</a:t>
            </a:r>
            <a:r>
              <a:rPr lang="en-GB" sz="19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with her change. What could she buy? Can you find more than one answer?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GB" sz="19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write and solve your own word problem, involving adding together the cost of two items and finding change?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774D72-D09B-4A3D-A83F-13B4AB88FC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3572" y="1489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>
                <a:latin typeface="+mn-lt"/>
              </a:rPr>
              <a:t>Chilli Challenge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8453C3-190A-49E6-B952-B32438CD2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702" y="292781"/>
            <a:ext cx="7913298" cy="16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7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C64D-CED4-4D65-AF32-D02104C39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52" y="216870"/>
            <a:ext cx="8447680" cy="608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3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979ACF-644D-4386-BC30-D53590E00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509587"/>
            <a:ext cx="8794403" cy="56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1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7AC8-3831-49D1-9C0E-F0D839EF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E4DB4-A102-48BD-91EF-4454A510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487" y="114300"/>
            <a:ext cx="6003421" cy="6292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2B2915-2117-4C49-B8F7-5F6BCD1FF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5365405"/>
            <a:ext cx="8784092" cy="10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5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EC2B4BA-919D-4F97-AD54-5E0C869A5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9" y="74219"/>
            <a:ext cx="3953389" cy="1362695"/>
          </a:xfrm>
          <a:noFill/>
        </p:spPr>
        <p:txBody>
          <a:bodyPr>
            <a:no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You should hear my voice or see a video of me demonstrating a concept throughout this presentation!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27661-50B6-4359-9426-51D7911E7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GB" sz="5400" b="1" dirty="0">
                <a:solidFill>
                  <a:srgbClr val="080808"/>
                </a:solidFill>
              </a:rPr>
              <a:t>Money </a:t>
            </a:r>
            <a:br>
              <a:rPr lang="en-GB" sz="3600" dirty="0">
                <a:solidFill>
                  <a:srgbClr val="080808"/>
                </a:solidFill>
              </a:rPr>
            </a:br>
            <a:r>
              <a:rPr lang="en-GB" sz="3600" dirty="0">
                <a:solidFill>
                  <a:srgbClr val="080808"/>
                </a:solidFill>
              </a:rPr>
              <a:t>Calculating change.</a:t>
            </a:r>
          </a:p>
        </p:txBody>
      </p:sp>
    </p:spTree>
    <p:extLst>
      <p:ext uri="{BB962C8B-B14F-4D97-AF65-F5344CB8AC3E}">
        <p14:creationId xmlns:p14="http://schemas.microsoft.com/office/powerpoint/2010/main" val="266302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64"/>
    </mc:Choice>
    <mc:Fallback xmlns="">
      <p:transition spd="slow" advTm="228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C0E41-4931-46EA-932F-14A8A1F9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96" y="466725"/>
            <a:ext cx="2656282" cy="1325563"/>
          </a:xfrm>
        </p:spPr>
        <p:txBody>
          <a:bodyPr>
            <a:normAutofit/>
          </a:bodyPr>
          <a:lstStyle/>
          <a:p>
            <a:r>
              <a:rPr lang="en-GB" sz="2800" b="1" u="sng" dirty="0">
                <a:latin typeface="+mn-lt"/>
              </a:rPr>
              <a:t>Chilli Challenge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4288B8-6382-46DB-95AC-9521AA09A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78" y="33451"/>
            <a:ext cx="9168326" cy="51376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EA04B5-A847-48E3-8F85-699D87EA9C69}"/>
              </a:ext>
            </a:extLst>
          </p:cNvPr>
          <p:cNvSpPr txBox="1"/>
          <p:nvPr/>
        </p:nvSpPr>
        <p:spPr>
          <a:xfrm>
            <a:off x="7849733" y="4576224"/>
            <a:ext cx="1116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One pence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78F7E6-CA7F-4FF0-8F55-32B178164E48}"/>
              </a:ext>
            </a:extLst>
          </p:cNvPr>
          <p:cNvCxnSpPr>
            <a:cxnSpLocks/>
          </p:cNvCxnSpPr>
          <p:nvPr/>
        </p:nvCxnSpPr>
        <p:spPr>
          <a:xfrm flipV="1">
            <a:off x="8407967" y="4457700"/>
            <a:ext cx="0" cy="287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F58C928-1CD1-43AF-AA72-AAF03C6BD775}"/>
              </a:ext>
            </a:extLst>
          </p:cNvPr>
          <p:cNvSpPr txBox="1"/>
          <p:nvPr/>
        </p:nvSpPr>
        <p:spPr>
          <a:xfrm>
            <a:off x="6543447" y="5135690"/>
            <a:ext cx="130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Two pence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0E5287C-B30E-488C-980A-78A5A1A0F35D}"/>
              </a:ext>
            </a:extLst>
          </p:cNvPr>
          <p:cNvCxnSpPr>
            <a:cxnSpLocks/>
          </p:cNvCxnSpPr>
          <p:nvPr/>
        </p:nvCxnSpPr>
        <p:spPr>
          <a:xfrm flipV="1">
            <a:off x="7303067" y="4957890"/>
            <a:ext cx="0" cy="287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08D005-79AF-4395-9B33-1E1574402E6D}"/>
              </a:ext>
            </a:extLst>
          </p:cNvPr>
          <p:cNvSpPr txBox="1"/>
          <p:nvPr/>
        </p:nvSpPr>
        <p:spPr>
          <a:xfrm>
            <a:off x="6923314" y="2263699"/>
            <a:ext cx="130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Five pence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7C5010-1929-42D2-BCBC-672F6BB11D76}"/>
              </a:ext>
            </a:extLst>
          </p:cNvPr>
          <p:cNvCxnSpPr>
            <a:cxnSpLocks/>
          </p:cNvCxnSpPr>
          <p:nvPr/>
        </p:nvCxnSpPr>
        <p:spPr>
          <a:xfrm flipV="1">
            <a:off x="7424141" y="2119798"/>
            <a:ext cx="0" cy="287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26DB8C5-A8BD-4F97-9028-0150E4BF5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96" y="179013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Revising </a:t>
            </a:r>
          </a:p>
          <a:p>
            <a:pPr marL="0" indent="0">
              <a:buNone/>
            </a:pPr>
            <a:r>
              <a:rPr lang="en-GB" dirty="0"/>
              <a:t>calculating </a:t>
            </a:r>
          </a:p>
          <a:p>
            <a:pPr marL="0" indent="0">
              <a:buNone/>
            </a:pPr>
            <a:r>
              <a:rPr lang="en-GB" dirty="0"/>
              <a:t>change</a:t>
            </a:r>
          </a:p>
          <a:p>
            <a:pPr marL="0" indent="0">
              <a:buNone/>
            </a:pPr>
            <a:r>
              <a:rPr lang="en-GB" dirty="0"/>
              <a:t>within 20p. </a:t>
            </a:r>
          </a:p>
        </p:txBody>
      </p:sp>
    </p:spTree>
    <p:extLst>
      <p:ext uri="{BB962C8B-B14F-4D97-AF65-F5344CB8AC3E}">
        <p14:creationId xmlns:p14="http://schemas.microsoft.com/office/powerpoint/2010/main" val="91880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6B6FC-C056-4ED1-BF61-73A1357ED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82" y="170179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Revising </a:t>
            </a:r>
          </a:p>
          <a:p>
            <a:pPr marL="0" indent="0">
              <a:buNone/>
            </a:pPr>
            <a:r>
              <a:rPr lang="en-GB" dirty="0"/>
              <a:t>calculating </a:t>
            </a:r>
          </a:p>
          <a:p>
            <a:pPr marL="0" indent="0">
              <a:buNone/>
            </a:pPr>
            <a:r>
              <a:rPr lang="en-GB" dirty="0"/>
              <a:t>change</a:t>
            </a:r>
          </a:p>
          <a:p>
            <a:pPr marL="0" indent="0">
              <a:buNone/>
            </a:pPr>
            <a:r>
              <a:rPr lang="en-GB" dirty="0"/>
              <a:t>within 20p.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56D12-11CC-4EC1-BC89-AF45E80B1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379" y="365125"/>
            <a:ext cx="8898139" cy="5051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D780B5-36ED-424A-BF49-B4F6CE2BA12E}"/>
              </a:ext>
            </a:extLst>
          </p:cNvPr>
          <p:cNvSpPr txBox="1"/>
          <p:nvPr/>
        </p:nvSpPr>
        <p:spPr>
          <a:xfrm>
            <a:off x="6847114" y="4253683"/>
            <a:ext cx="130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Five pence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3F0AE-FB2C-4E66-9EA7-A8C32B6B974F}"/>
              </a:ext>
            </a:extLst>
          </p:cNvPr>
          <p:cNvSpPr txBox="1"/>
          <p:nvPr/>
        </p:nvSpPr>
        <p:spPr>
          <a:xfrm>
            <a:off x="6121400" y="5063151"/>
            <a:ext cx="130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One pence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8D92D-87A6-4C59-BA20-258C80094E75}"/>
              </a:ext>
            </a:extLst>
          </p:cNvPr>
          <p:cNvSpPr txBox="1"/>
          <p:nvPr/>
        </p:nvSpPr>
        <p:spPr>
          <a:xfrm>
            <a:off x="7276419" y="5063152"/>
            <a:ext cx="130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Two pence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EB4F9-3A3E-47E2-B9EB-86CD46C62A67}"/>
              </a:ext>
            </a:extLst>
          </p:cNvPr>
          <p:cNvSpPr txBox="1"/>
          <p:nvPr/>
        </p:nvSpPr>
        <p:spPr>
          <a:xfrm>
            <a:off x="6135460" y="2274146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Ten pence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FAB85E-21EA-452F-96C3-1E3E8CE9E1A1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6788603" y="1990222"/>
            <a:ext cx="648154" cy="283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2CE10B-8754-4654-A180-7CE7C04CDC72}"/>
              </a:ext>
            </a:extLst>
          </p:cNvPr>
          <p:cNvCxnSpPr>
            <a:cxnSpLocks/>
          </p:cNvCxnSpPr>
          <p:nvPr/>
        </p:nvCxnSpPr>
        <p:spPr>
          <a:xfrm flipH="1" flipV="1">
            <a:off x="6913789" y="4184135"/>
            <a:ext cx="274411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0F51419-95D1-4B94-94B2-D3417573458E}"/>
              </a:ext>
            </a:extLst>
          </p:cNvPr>
          <p:cNvCxnSpPr>
            <a:cxnSpLocks/>
          </p:cNvCxnSpPr>
          <p:nvPr/>
        </p:nvCxnSpPr>
        <p:spPr>
          <a:xfrm flipV="1">
            <a:off x="7500257" y="4080230"/>
            <a:ext cx="195944" cy="288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9435B0-9AC6-4399-922C-6076FDBAC1A1}"/>
              </a:ext>
            </a:extLst>
          </p:cNvPr>
          <p:cNvCxnSpPr>
            <a:cxnSpLocks/>
          </p:cNvCxnSpPr>
          <p:nvPr/>
        </p:nvCxnSpPr>
        <p:spPr>
          <a:xfrm flipV="1">
            <a:off x="7696201" y="4953000"/>
            <a:ext cx="0" cy="203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>
            <a:extLst>
              <a:ext uri="{FF2B5EF4-FFF2-40B4-BE49-F238E27FC236}">
                <a16:creationId xmlns:a16="http://schemas.microsoft.com/office/drawing/2014/main" id="{3B880306-C1A1-47ED-BDCD-3B639D64E369}"/>
              </a:ext>
            </a:extLst>
          </p:cNvPr>
          <p:cNvSpPr txBox="1">
            <a:spLocks/>
          </p:cNvSpPr>
          <p:nvPr/>
        </p:nvSpPr>
        <p:spPr>
          <a:xfrm>
            <a:off x="323874" y="365124"/>
            <a:ext cx="2696911" cy="1909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>
                <a:latin typeface="+mn-lt"/>
              </a:rPr>
              <a:t>Chilli Challenge 1 Continued </a:t>
            </a:r>
          </a:p>
        </p:txBody>
      </p:sp>
    </p:spTree>
    <p:extLst>
      <p:ext uri="{BB962C8B-B14F-4D97-AF65-F5344CB8AC3E}">
        <p14:creationId xmlns:p14="http://schemas.microsoft.com/office/powerpoint/2010/main" val="358916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7F9E-6AC8-49B6-AEB0-11C24187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25" y="414448"/>
            <a:ext cx="10515600" cy="1818932"/>
          </a:xfrm>
        </p:spPr>
        <p:txBody>
          <a:bodyPr>
            <a:normAutofit/>
          </a:bodyPr>
          <a:lstStyle/>
          <a:p>
            <a:r>
              <a:rPr lang="en-GB" sz="3600" b="1" u="sng" dirty="0">
                <a:latin typeface="+mn-lt"/>
              </a:rPr>
              <a:t>Chilli Challenge 1</a:t>
            </a:r>
            <a:br>
              <a:rPr lang="en-GB" sz="3600" b="1" u="sng" dirty="0">
                <a:latin typeface="+mn-lt"/>
              </a:rPr>
            </a:br>
            <a:r>
              <a:rPr lang="en-GB" sz="3600" b="1" u="sng" dirty="0">
                <a:latin typeface="+mn-lt"/>
              </a:rPr>
              <a:t>Give it a Go </a:t>
            </a:r>
            <a:br>
              <a:rPr lang="en-GB" sz="3600" b="1" u="sng" dirty="0">
                <a:latin typeface="+mn-lt"/>
              </a:rPr>
            </a:br>
            <a:r>
              <a:rPr lang="en-GB" sz="3600" b="1" u="sng" dirty="0">
                <a:latin typeface="+mn-lt"/>
              </a:rPr>
              <a:t>(extra challenge!)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6FC7EE-AED2-409B-9B74-02E5BA53C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8619" y="365124"/>
            <a:ext cx="7358256" cy="214947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41F178-E889-4494-B03D-52CD76BB9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38" y="2683774"/>
            <a:ext cx="11271137" cy="2320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2446F1-6A80-4954-B888-300070306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32" y="4347707"/>
            <a:ext cx="1743080" cy="8715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83E436-7686-486D-9273-0015823DD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032" y="5388422"/>
            <a:ext cx="1826083" cy="74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4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00572E-B221-476C-898E-6A546DAE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6" y="339725"/>
            <a:ext cx="3169104" cy="1325563"/>
          </a:xfrm>
        </p:spPr>
        <p:txBody>
          <a:bodyPr>
            <a:normAutofit/>
          </a:bodyPr>
          <a:lstStyle/>
          <a:p>
            <a:r>
              <a:rPr lang="en-GB" b="1" u="sng" dirty="0">
                <a:latin typeface="+mn-lt"/>
              </a:rPr>
              <a:t>Chilli Challenge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986CBE-90C7-4910-8701-EC693DFD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73" y="143781"/>
            <a:ext cx="7530231" cy="1946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AA6A69-AD48-4AFD-9A77-71C05D6FD240}"/>
              </a:ext>
            </a:extLst>
          </p:cNvPr>
          <p:cNvSpPr txBox="1"/>
          <p:nvPr/>
        </p:nvSpPr>
        <p:spPr>
          <a:xfrm>
            <a:off x="348796" y="2824956"/>
            <a:ext cx="73419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have £1 to spend on sweets. </a:t>
            </a:r>
          </a:p>
          <a:p>
            <a:endParaRPr lang="en-GB" dirty="0"/>
          </a:p>
          <a:p>
            <a:r>
              <a:rPr lang="en-GB" dirty="0"/>
              <a:t>Do you have enough to buy: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A toffee apple and a bag of toffees? 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2 bags of jelly beans and a bag of toffees?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2 chocolate bars and a lollipop?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A lollipop, a bag of toffees and a fizzy sweet?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6A9414-8A43-4E0D-A6B9-976350BEFC7B}"/>
              </a:ext>
            </a:extLst>
          </p:cNvPr>
          <p:cNvSpPr txBox="1"/>
          <p:nvPr/>
        </p:nvSpPr>
        <p:spPr>
          <a:xfrm>
            <a:off x="348796" y="1665288"/>
            <a:ext cx="3668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Revision of calculating change from £1 &amp; £2. </a:t>
            </a:r>
          </a:p>
        </p:txBody>
      </p:sp>
    </p:spTree>
    <p:extLst>
      <p:ext uri="{BB962C8B-B14F-4D97-AF65-F5344CB8AC3E}">
        <p14:creationId xmlns:p14="http://schemas.microsoft.com/office/powerpoint/2010/main" val="1171901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395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News Broadcast 2 </vt:lpstr>
      <vt:lpstr>PowerPoint Presentation</vt:lpstr>
      <vt:lpstr>PowerPoint Presentation</vt:lpstr>
      <vt:lpstr>Example Map</vt:lpstr>
      <vt:lpstr>Money  Calculating change.</vt:lpstr>
      <vt:lpstr>Chilli Challenge 1</vt:lpstr>
      <vt:lpstr>PowerPoint Presentation</vt:lpstr>
      <vt:lpstr>Chilli Challenge 1 Give it a Go  (extra challenge!)</vt:lpstr>
      <vt:lpstr>Chilli Challenge 2</vt:lpstr>
      <vt:lpstr>PowerPoint Presentation</vt:lpstr>
      <vt:lpstr>PowerPoint Presentation</vt:lpstr>
      <vt:lpstr>Chilli Challenge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18th February Lessons</dc:title>
  <dc:creator>Emma Storrier</dc:creator>
  <cp:lastModifiedBy>Emma Storrier</cp:lastModifiedBy>
  <cp:revision>1</cp:revision>
  <dcterms:created xsi:type="dcterms:W3CDTF">2021-02-08T15:35:44Z</dcterms:created>
  <dcterms:modified xsi:type="dcterms:W3CDTF">2021-02-11T17:04:57Z</dcterms:modified>
</cp:coreProperties>
</file>