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70" r:id="rId4"/>
    <p:sldId id="263" r:id="rId5"/>
    <p:sldId id="267" r:id="rId6"/>
    <p:sldId id="265" r:id="rId7"/>
    <p:sldId id="268" r:id="rId8"/>
    <p:sldId id="275" r:id="rId9"/>
    <p:sldId id="262" r:id="rId10"/>
    <p:sldId id="276" r:id="rId11"/>
    <p:sldId id="277" r:id="rId12"/>
    <p:sldId id="278" r:id="rId1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62BD-74A2-4BB7-8ACA-1F52CB590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C93D5-BEFB-43B8-B3F9-7505FA944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B485-666A-4468-BF9E-7CB22149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4B5-ACB6-4A53-8C04-115BBABC2B8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21482-3C14-4FD1-9A4E-239AE883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91B7B-893E-425B-A469-700AFE78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157-02CA-43CB-AD15-451F8463B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F8DF-8D4E-45F2-B295-9B23E7F1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D33F1-AA0C-47BD-83A4-7A6F052BD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364F7-72A4-4819-8EF6-D35741F0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4B5-ACB6-4A53-8C04-115BBABC2B8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53FE5-FF80-4558-9C39-DDEC45C3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3FDC2-D263-4E6E-A865-24B3EA79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157-02CA-43CB-AD15-451F8463B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7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72DDB-5C1C-4D70-9AC0-A12D7F262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DFB0-8F8F-4E26-A3C0-EF6615ACF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107EC-C4F5-4CEE-B4F8-4C9724E3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4B5-ACB6-4A53-8C04-115BBABC2B8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EBA9A-7955-4766-BCE1-3A590A5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DEAF0-4419-4F32-ACD2-693D7DA9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157-02CA-43CB-AD15-451F8463B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56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56B7-37D4-4148-90F9-F4937DDC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33865-03F1-4B26-ABCA-F9C17F948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0A74F-7284-4134-AD10-10E1F2A4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4B5-ACB6-4A53-8C04-115BBABC2B8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7274B-CF97-421A-BD0E-62F756C1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5BCF-A513-4277-97D6-40541ED6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157-02CA-43CB-AD15-451F8463B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6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BD3F-ECA1-4750-A47A-8C178F44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893D6-0A8E-47F6-B6F3-CAA19BCD4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7A26-79CC-4A1A-97E6-31546741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4B5-ACB6-4A53-8C04-115BBABC2B8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0323C-D305-4501-B517-A1E3DA1B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E6AE6-8722-49EA-8F4D-5447D6F4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157-02CA-43CB-AD15-451F8463B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70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136C-6C80-4ED3-9B13-BBE67DCE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B919-8F50-4AA5-9D85-AFEEF92C9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0B932-8A71-4451-873D-7E811CDC7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B5BC0-673D-432C-AB41-01A0D2E1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4B5-ACB6-4A53-8C04-115BBABC2B8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CD47-F902-4B6E-8C95-D6D2554C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A1120-B7E8-43C1-BF34-BE492966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157-02CA-43CB-AD15-451F8463B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45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0AA4-BCC1-4D66-96F3-F908954F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AFA27-6973-4424-8F9C-22BE230E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707C4-8545-4895-B663-EB564F20E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44E5F-E58D-4FBE-A654-4DDA6D44C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561F3-AF2D-47F5-BBC3-F30D2E735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AF318-2E92-4048-894A-6996DD90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4B5-ACB6-4A53-8C04-115BBABC2B8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518D1-EDE7-49CA-B250-8C8B07C4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75892-25E1-430E-B291-78C61C58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157-02CA-43CB-AD15-451F8463B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1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1AECC-AD93-4992-B1BD-9CCAAD72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F0243-AD68-4973-A6F5-B3C852E5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4B5-ACB6-4A53-8C04-115BBABC2B8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C8781-3DCF-4B98-8DA2-3456DCD7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7F327-81D3-421E-BAD3-1DAD9BEC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157-02CA-43CB-AD15-451F8463B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EC7A2-50B0-41B9-B8B2-0CE45BF0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4B5-ACB6-4A53-8C04-115BBABC2B8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52F04-A2CC-4DCF-A353-A1E2F9F5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D9F68-6EF2-4AF1-A4C6-BFE97798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157-02CA-43CB-AD15-451F8463B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4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1CB6-68E0-41DF-AB9D-12FBE616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F59CD-E98E-4DD4-91A9-B94644CB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9B7C2-D612-4D90-B6B9-0EC9A9924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397C6-9FCC-4AEB-885C-CBCF4744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4B5-ACB6-4A53-8C04-115BBABC2B8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98A85-846D-49E9-81EF-B2AE9AAA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CA00F-4090-4C89-9C74-99E53D1C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157-02CA-43CB-AD15-451F8463B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1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3B8C-9982-40E4-B17A-039B8136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B0A15-0D8E-4C08-BEFF-F273A3677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69F29-6ACF-4ED8-B2BA-257D2BAC7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220DE-5051-42E5-B3E4-77FD4CB4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4B5-ACB6-4A53-8C04-115BBABC2B8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27D3D-C64D-41A5-BA10-65779198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B212E-A896-4ED6-862D-818F31D4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157-02CA-43CB-AD15-451F8463B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22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89918-85A0-42DF-B521-226DB196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AA72B-B82A-4D58-A417-E5E5624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BF31-BD9D-4D50-85F8-2612EED9D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E14B5-ACB6-4A53-8C04-115BBABC2B8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FC9E7-93F3-48BC-8A4D-9FF0E633A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F7B06-654D-475B-BEA3-267559685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9157-02CA-43CB-AD15-451F8463B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1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5EB0-246C-485C-AE75-830DD5B1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Revision </a:t>
            </a:r>
            <a:br>
              <a:rPr lang="en-GB" b="1" u="sng" dirty="0"/>
            </a:br>
            <a:r>
              <a:rPr lang="en-GB" b="1" u="sng" dirty="0"/>
              <a:t>Calculating Totals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E8A6D-E686-4A70-B612-BB703704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FB314-089D-4172-9657-8FD55A4CE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807" y="0"/>
            <a:ext cx="533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5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5CB660-8E17-48B8-B4B2-7D3D6B56F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214993"/>
            <a:ext cx="7862207" cy="61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0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9069-8AFD-4084-99D5-1AD56900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sentence starter ideas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5A85A-07BD-4A2E-A55E-394DD2F5C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09787"/>
            <a:ext cx="7360920" cy="416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2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DBD-E31B-4E8A-8808-A86135E0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235522"/>
            <a:ext cx="10058400" cy="1450757"/>
          </a:xfrm>
        </p:spPr>
        <p:txBody>
          <a:bodyPr/>
          <a:lstStyle/>
          <a:p>
            <a:r>
              <a:rPr lang="en-GB" dirty="0"/>
              <a:t>Example…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C2E63-38B0-4C2C-9AD0-F9FA07AF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824628"/>
            <a:ext cx="6744340" cy="5103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48791D-6E82-4738-9E27-38FF5157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5927760"/>
            <a:ext cx="4452257" cy="4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C6D6-BFFF-4E52-9825-23140B91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" y="278677"/>
            <a:ext cx="11284405" cy="1325563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+mn-lt"/>
              </a:rPr>
              <a:t>Chilli</a:t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Challenge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248FF-CF29-4666-AC99-1CE7A529E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906" y="361114"/>
            <a:ext cx="9685528" cy="2437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05648-C58A-494E-998B-923C725A2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906" y="2802979"/>
            <a:ext cx="9575298" cy="26670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53009B-8226-4574-96AB-E77BBF7A3AC0}"/>
              </a:ext>
            </a:extLst>
          </p:cNvPr>
          <p:cNvSpPr txBox="1"/>
          <p:nvPr/>
        </p:nvSpPr>
        <p:spPr>
          <a:xfrm>
            <a:off x="243565" y="1391812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/>
              <a:t>Calculating change </a:t>
            </a:r>
            <a:br>
              <a:rPr lang="en-GB" sz="1800" dirty="0"/>
            </a:br>
            <a:r>
              <a:rPr lang="en-GB" sz="1800" dirty="0"/>
              <a:t>within 20p.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F89A5F-54A2-4B9A-AC97-583780B255B8}"/>
              </a:ext>
            </a:extLst>
          </p:cNvPr>
          <p:cNvSpPr txBox="1"/>
          <p:nvPr/>
        </p:nvSpPr>
        <p:spPr>
          <a:xfrm>
            <a:off x="5799384" y="3429000"/>
            <a:ext cx="1306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Five pence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1BF59C-3DE4-4CA3-9CF8-EB93485F9BEE}"/>
              </a:ext>
            </a:extLst>
          </p:cNvPr>
          <p:cNvSpPr txBox="1"/>
          <p:nvPr/>
        </p:nvSpPr>
        <p:spPr>
          <a:xfrm>
            <a:off x="7880241" y="3263842"/>
            <a:ext cx="1306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Two pence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3D0F4-30B1-4E92-9424-D43676412319}"/>
              </a:ext>
            </a:extLst>
          </p:cNvPr>
          <p:cNvSpPr txBox="1"/>
          <p:nvPr/>
        </p:nvSpPr>
        <p:spPr>
          <a:xfrm>
            <a:off x="7050555" y="1818821"/>
            <a:ext cx="1306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Two pence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AE3C77-B822-463A-8265-58911DC5F83A}"/>
              </a:ext>
            </a:extLst>
          </p:cNvPr>
          <p:cNvSpPr txBox="1"/>
          <p:nvPr/>
        </p:nvSpPr>
        <p:spPr>
          <a:xfrm>
            <a:off x="7227098" y="4787842"/>
            <a:ext cx="130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One </a:t>
            </a:r>
            <a:br>
              <a:rPr lang="en-GB" sz="1100" dirty="0"/>
            </a:br>
            <a:r>
              <a:rPr lang="en-GB" sz="1100" dirty="0"/>
              <a:t>pence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2C74AB-0EFC-4946-821D-5FE5968E6895}"/>
              </a:ext>
            </a:extLst>
          </p:cNvPr>
          <p:cNvSpPr txBox="1"/>
          <p:nvPr/>
        </p:nvSpPr>
        <p:spPr>
          <a:xfrm>
            <a:off x="5567027" y="1855582"/>
            <a:ext cx="1306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Ten pence</a:t>
            </a:r>
          </a:p>
        </p:txBody>
      </p:sp>
    </p:spTree>
    <p:extLst>
      <p:ext uri="{BB962C8B-B14F-4D97-AF65-F5344CB8AC3E}">
        <p14:creationId xmlns:p14="http://schemas.microsoft.com/office/powerpoint/2010/main" val="386811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E9EA-9E6B-48C9-9FD6-C5C06172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804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+mn-lt"/>
              </a:rPr>
              <a:t>Chilli</a:t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Challenge 1</a:t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Continued</a:t>
            </a:r>
            <a:endParaRPr lang="en-GB" sz="3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ED3F8-6AA5-4692-A024-80E83FD9C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26" y="365124"/>
            <a:ext cx="9080717" cy="254136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15A681-D3E6-48B4-8EEF-462C7C6B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7213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Calculating change </a:t>
            </a:r>
            <a:br>
              <a:rPr lang="en-GB" sz="1600" dirty="0"/>
            </a:br>
            <a:r>
              <a:rPr lang="en-GB" sz="1600" dirty="0"/>
              <a:t>within 20p.</a:t>
            </a:r>
          </a:p>
          <a:p>
            <a:pPr marL="0" indent="0">
              <a:buNone/>
            </a:pPr>
            <a:endParaRPr lang="en-GB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8D0103-CC3C-4AFF-94C1-0B68A238B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725" y="3041422"/>
            <a:ext cx="9087855" cy="2635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98AB1A-0889-4732-B888-584350BA5298}"/>
              </a:ext>
            </a:extLst>
          </p:cNvPr>
          <p:cNvSpPr txBox="1"/>
          <p:nvPr/>
        </p:nvSpPr>
        <p:spPr>
          <a:xfrm>
            <a:off x="6049627" y="969538"/>
            <a:ext cx="130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Ten pence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4D4A84-2750-4C9C-9CCF-1B7E97834AAF}"/>
              </a:ext>
            </a:extLst>
          </p:cNvPr>
          <p:cNvSpPr txBox="1"/>
          <p:nvPr/>
        </p:nvSpPr>
        <p:spPr>
          <a:xfrm>
            <a:off x="5969798" y="2498805"/>
            <a:ext cx="130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Five pence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FE3FBC-BC8C-4656-B28A-33E9C823A71F}"/>
              </a:ext>
            </a:extLst>
          </p:cNvPr>
          <p:cNvSpPr txBox="1"/>
          <p:nvPr/>
        </p:nvSpPr>
        <p:spPr>
          <a:xfrm>
            <a:off x="7160986" y="2518400"/>
            <a:ext cx="130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One pence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33F44-EFB2-4D04-91BD-4E036D0509AB}"/>
              </a:ext>
            </a:extLst>
          </p:cNvPr>
          <p:cNvSpPr txBox="1"/>
          <p:nvPr/>
        </p:nvSpPr>
        <p:spPr>
          <a:xfrm>
            <a:off x="6096000" y="5315314"/>
            <a:ext cx="130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One pence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51E9B3-6B7E-4CB4-BA5F-8EBB809D2ED9}"/>
              </a:ext>
            </a:extLst>
          </p:cNvPr>
          <p:cNvSpPr txBox="1"/>
          <p:nvPr/>
        </p:nvSpPr>
        <p:spPr>
          <a:xfrm>
            <a:off x="6777156" y="3799139"/>
            <a:ext cx="130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Five pence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98633E-2A43-4B9F-B8DD-F7995DF805F4}"/>
              </a:ext>
            </a:extLst>
          </p:cNvPr>
          <p:cNvSpPr txBox="1"/>
          <p:nvPr/>
        </p:nvSpPr>
        <p:spPr>
          <a:xfrm>
            <a:off x="7276084" y="5269708"/>
            <a:ext cx="130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Two pence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B71176-6927-4B5D-A0AE-0C5FB1441A46}"/>
              </a:ext>
            </a:extLst>
          </p:cNvPr>
          <p:cNvSpPr txBox="1"/>
          <p:nvPr/>
        </p:nvSpPr>
        <p:spPr>
          <a:xfrm>
            <a:off x="7160986" y="969537"/>
            <a:ext cx="130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Two pence</a:t>
            </a:r>
          </a:p>
        </p:txBody>
      </p:sp>
    </p:spTree>
    <p:extLst>
      <p:ext uri="{BB962C8B-B14F-4D97-AF65-F5344CB8AC3E}">
        <p14:creationId xmlns:p14="http://schemas.microsoft.com/office/powerpoint/2010/main" val="23369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2B5E-EE6C-4EA1-88C8-1B998C947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latin typeface="+mn-lt"/>
              </a:rPr>
              <a:t>Chilli Challenge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579FD-08D5-4A54-9728-54CE22C12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1" y="-40265"/>
            <a:ext cx="5219700" cy="6989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A860F4-C834-486E-BC50-49A45EFDF2A3}"/>
              </a:ext>
            </a:extLst>
          </p:cNvPr>
          <p:cNvSpPr txBox="1"/>
          <p:nvPr/>
        </p:nvSpPr>
        <p:spPr>
          <a:xfrm>
            <a:off x="814615" y="1690688"/>
            <a:ext cx="496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Calculating change within £1 &amp; £2. </a:t>
            </a:r>
          </a:p>
        </p:txBody>
      </p:sp>
    </p:spTree>
    <p:extLst>
      <p:ext uri="{BB962C8B-B14F-4D97-AF65-F5344CB8AC3E}">
        <p14:creationId xmlns:p14="http://schemas.microsoft.com/office/powerpoint/2010/main" val="22475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26"/>
    </mc:Choice>
    <mc:Fallback xmlns="">
      <p:transition spd="slow" advTm="5892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B480-50B8-40D0-8E5E-485F389A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+mn-lt"/>
              </a:rPr>
              <a:t>Chilli Challenge 2 </a:t>
            </a:r>
            <a:br>
              <a:rPr lang="en-GB" b="1" u="sng" dirty="0">
                <a:latin typeface="+mn-lt"/>
              </a:rPr>
            </a:br>
            <a:r>
              <a:rPr lang="en-GB" b="1" u="sng" dirty="0">
                <a:latin typeface="+mn-lt"/>
              </a:rPr>
              <a:t>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C96C1-AAD6-4662-BB08-8868986AB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3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Calculating change within £1 &amp; £2.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C3594-01A9-4314-AE30-E4606828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093" y="0"/>
            <a:ext cx="5343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BA9C-AF9F-483C-8D59-1E3977ED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+mn-lt"/>
              </a:rPr>
              <a:t>Chilli Challenge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9965-48EC-469A-9ABB-6FECAA460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Calculating change within £5.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FC8F9-16AD-4530-8894-2DDEB1E38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8896"/>
            <a:ext cx="6004831" cy="65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6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31C0-C89B-45D5-8592-FBAF7731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+mn-lt"/>
              </a:rPr>
              <a:t>Chilli Challenge 3</a:t>
            </a:r>
            <a:br>
              <a:rPr lang="en-GB" b="1" u="sng" dirty="0">
                <a:latin typeface="+mn-lt"/>
              </a:rPr>
            </a:br>
            <a:r>
              <a:rPr lang="en-GB" b="1" u="sng" dirty="0">
                <a:latin typeface="+mn-lt"/>
              </a:rPr>
              <a:t>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8B1CF-0FFE-40B3-85A3-367C83DC7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Calculating change within £5.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EE9E3-E24B-4FAF-B9A0-81521097F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986" y="79657"/>
            <a:ext cx="6223227" cy="66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4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News Broadcast 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Dragons on the loose!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3B36EF-4BAF-49C3-BC4F-7B5B91B01A5A}"/>
              </a:ext>
            </a:extLst>
          </p:cNvPr>
          <p:cNvSpPr txBox="1">
            <a:spLocks/>
          </p:cNvSpPr>
          <p:nvPr/>
        </p:nvSpPr>
        <p:spPr>
          <a:xfrm>
            <a:off x="3022600" y="-1974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Literacy Lesson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1D3031-0B62-4BF8-AB63-2A2C87465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0" y="466672"/>
            <a:ext cx="7691480" cy="120972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AF62C-892A-4E16-B9B4-576E5DB8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895527"/>
            <a:ext cx="8244760" cy="41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9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113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Revision  Calculating Totals </vt:lpstr>
      <vt:lpstr>Chilli Challenge 1</vt:lpstr>
      <vt:lpstr>Chilli Challenge 1 Continued</vt:lpstr>
      <vt:lpstr>Chilli Challenge 2</vt:lpstr>
      <vt:lpstr>Chilli Challenge 2  Continued </vt:lpstr>
      <vt:lpstr>Chilli Challenge 3</vt:lpstr>
      <vt:lpstr>Chilli Challenge 3 Continued </vt:lpstr>
      <vt:lpstr>News Broadcast 1 </vt:lpstr>
      <vt:lpstr>PowerPoint Presentation</vt:lpstr>
      <vt:lpstr>PowerPoint Presentation</vt:lpstr>
      <vt:lpstr>Some sentence starter ideas </vt:lpstr>
      <vt:lpstr>Example…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17th February Lessons   Numeracy  Literacy  Science</dc:title>
  <dc:creator>Emma Storrier</dc:creator>
  <cp:lastModifiedBy>Emma Storrier</cp:lastModifiedBy>
  <cp:revision>3</cp:revision>
  <cp:lastPrinted>2021-02-08T15:29:03Z</cp:lastPrinted>
  <dcterms:created xsi:type="dcterms:W3CDTF">2021-02-08T12:11:23Z</dcterms:created>
  <dcterms:modified xsi:type="dcterms:W3CDTF">2021-02-11T16:52:35Z</dcterms:modified>
</cp:coreProperties>
</file>