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19" autoAdjust="0"/>
  </p:normalViewPr>
  <p:slideViewPr>
    <p:cSldViewPr snapToGrid="0">
      <p:cViewPr varScale="1">
        <p:scale>
          <a:sx n="76" d="100"/>
          <a:sy n="76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Rz0go1pTda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Wednesday 17</a:t>
            </a:r>
            <a:r>
              <a:rPr lang="en-US" sz="4400" baseline="30000" dirty="0">
                <a:solidFill>
                  <a:schemeClr val="tx1"/>
                </a:solidFill>
              </a:rPr>
              <a:t>th</a:t>
            </a:r>
            <a:r>
              <a:rPr lang="en-US" sz="4400" dirty="0">
                <a:solidFill>
                  <a:schemeClr val="tx1"/>
                </a:solidFill>
              </a:rPr>
              <a:t> February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Afternoon Lessons 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Science Experiment – Biscuit Dunking </a:t>
            </a:r>
            <a:br>
              <a:rPr lang="en-US" dirty="0"/>
            </a:br>
            <a:r>
              <a:rPr lang="en-US" dirty="0"/>
              <a:t>(See PDFS on the Blog)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C4D42-694E-4C70-B55B-B788D582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/>
              <a:t>The Biscuit Dunking Experiment will be carried out over two days. </a:t>
            </a:r>
            <a:br>
              <a:rPr lang="en-GB" sz="2800" dirty="0"/>
            </a:br>
            <a:br>
              <a:rPr lang="en-GB" sz="2800" dirty="0"/>
            </a:br>
            <a:endParaRPr lang="en-GB" sz="2800" dirty="0"/>
          </a:p>
          <a:p>
            <a:r>
              <a:rPr lang="en-GB" sz="2800" dirty="0"/>
              <a:t>You can finish writing up the experiment on Thursday18th February afternoon. </a:t>
            </a:r>
          </a:p>
          <a:p>
            <a:endParaRPr lang="en-GB" sz="2800" dirty="0"/>
          </a:p>
          <a:p>
            <a:r>
              <a:rPr lang="en-GB" sz="2800" dirty="0"/>
              <a:t>It would be great if you could video yourself doing the experiment and send it into us!</a:t>
            </a: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9E12A-37A0-48AE-918F-6C27194D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P.E with Joe Wicks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966D0-2370-4C46-892D-9058B6E4E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Follow this link to participate in PE with Joe Wicks.</a:t>
            </a:r>
          </a:p>
          <a:p>
            <a:endParaRPr lang="en-GB" sz="3200" dirty="0"/>
          </a:p>
          <a:p>
            <a:r>
              <a:rPr lang="en-GB" sz="3600" dirty="0">
                <a:hlinkClick r:id="rId2"/>
              </a:rPr>
              <a:t>P.E with Joe</a:t>
            </a:r>
            <a:endParaRPr lang="en-GB" sz="3200" dirty="0"/>
          </a:p>
        </p:txBody>
      </p:sp>
      <p:pic>
        <p:nvPicPr>
          <p:cNvPr id="1026" name="Picture 2" descr="Image result for joe wicks">
            <a:extLst>
              <a:ext uri="{FF2B5EF4-FFF2-40B4-BE49-F238E27FC236}">
                <a16:creationId xmlns:a16="http://schemas.microsoft.com/office/drawing/2014/main" id="{DE49AF08-4AB7-44B8-A104-8D7DB35CE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2781644"/>
            <a:ext cx="3433762" cy="343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308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{C22B17D7-2F1C-44A1-BD96-B7E8A738A48C}tf78438558_win32</Template>
  <TotalTime>4</TotalTime>
  <Words>84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SavonVTI</vt:lpstr>
      <vt:lpstr>Wednesday 17th February </vt:lpstr>
      <vt:lpstr>Science Experiment – Biscuit Dunking  (See PDFS on the Blog) </vt:lpstr>
      <vt:lpstr>P.E with Joe Wicks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17th February</dc:title>
  <dc:creator>Emma Storrier</dc:creator>
  <cp:lastModifiedBy>Emma Storrier</cp:lastModifiedBy>
  <cp:revision>1</cp:revision>
  <dcterms:created xsi:type="dcterms:W3CDTF">2021-02-08T13:19:52Z</dcterms:created>
  <dcterms:modified xsi:type="dcterms:W3CDTF">2021-02-08T15:26:02Z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