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4"/>
  </p:sldMasterIdLst>
  <p:sldIdLst>
    <p:sldId id="257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4529"/>
    <a:srgbClr val="2B3922"/>
    <a:srgbClr val="2E3722"/>
    <a:srgbClr val="FCF7F1"/>
    <a:srgbClr val="B8D233"/>
    <a:srgbClr val="5CC6D6"/>
    <a:srgbClr val="F8D22F"/>
    <a:srgbClr val="F03F2B"/>
    <a:srgbClr val="3488A0"/>
    <a:srgbClr val="5790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19" autoAdjust="0"/>
  </p:normalViewPr>
  <p:slideViewPr>
    <p:cSldViewPr snapToGrid="0">
      <p:cViewPr varScale="1">
        <p:scale>
          <a:sx n="76" d="100"/>
          <a:sy n="76" d="100"/>
        </p:scale>
        <p:origin x="126" y="6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youtube.com/watch?v=Rz0go1pTda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bstract image">
            <a:extLst>
              <a:ext uri="{FF2B5EF4-FFF2-40B4-BE49-F238E27FC236}">
                <a16:creationId xmlns:a16="http://schemas.microsoft.com/office/drawing/2014/main" id="{8045422F-7258-40AC-BD2E-2469AA44892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95067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61010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33793" y="2355458"/>
            <a:ext cx="4775075" cy="1630907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Wednesday 17</a:t>
            </a:r>
            <a:r>
              <a:rPr lang="en-US" sz="4400" baseline="30000" dirty="0">
                <a:solidFill>
                  <a:schemeClr val="tx1"/>
                </a:solidFill>
              </a:rPr>
              <a:t>th</a:t>
            </a:r>
            <a:r>
              <a:rPr lang="en-US" sz="4400" dirty="0">
                <a:solidFill>
                  <a:schemeClr val="tx1"/>
                </a:solidFill>
              </a:rPr>
              <a:t> February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3793" y="3995988"/>
            <a:ext cx="4775075" cy="5596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</a:rPr>
              <a:t>Afternoon Lessons </a:t>
            </a:r>
          </a:p>
        </p:txBody>
      </p:sp>
    </p:spTree>
    <p:extLst>
      <p:ext uri="{BB962C8B-B14F-4D97-AF65-F5344CB8AC3E}">
        <p14:creationId xmlns:p14="http://schemas.microsoft.com/office/powerpoint/2010/main" val="25842807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919D0-F177-4BBA-9A0B-DBA69E2ED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Science Experiment – Biscuit Dunking </a:t>
            </a:r>
            <a:br>
              <a:rPr lang="en-US" dirty="0"/>
            </a:br>
            <a:r>
              <a:rPr lang="en-US" dirty="0"/>
              <a:t>(See PDFS on the Blog)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C4D42-694E-4C70-B55B-B788D58203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2800" dirty="0"/>
              <a:t>The Biscuit Dunking Experiment will be carried out over two days. </a:t>
            </a:r>
            <a:br>
              <a:rPr lang="en-GB" sz="2800" dirty="0"/>
            </a:br>
            <a:br>
              <a:rPr lang="en-GB" sz="2800" dirty="0"/>
            </a:br>
            <a:endParaRPr lang="en-GB" sz="2800" dirty="0"/>
          </a:p>
          <a:p>
            <a:r>
              <a:rPr lang="en-GB" sz="2800" dirty="0"/>
              <a:t>You can finish writing up the experiment on Thursday18th February afternoon. </a:t>
            </a:r>
          </a:p>
          <a:p>
            <a:endParaRPr lang="en-GB" sz="2800" dirty="0"/>
          </a:p>
          <a:p>
            <a:r>
              <a:rPr lang="en-GB" sz="2800" dirty="0"/>
              <a:t>It would be great if you could video yourself doing the experiment and send it into us!</a:t>
            </a:r>
          </a:p>
        </p:txBody>
      </p:sp>
    </p:spTree>
    <p:extLst>
      <p:ext uri="{BB962C8B-B14F-4D97-AF65-F5344CB8AC3E}">
        <p14:creationId xmlns:p14="http://schemas.microsoft.com/office/powerpoint/2010/main" val="183243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9E12A-37A0-48AE-918F-6C27194D6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P.E with Joe Wicks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966D0-2370-4C46-892D-9058B6E4E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Follow this link to participate in PE with Joe Wicks.</a:t>
            </a:r>
          </a:p>
          <a:p>
            <a:endParaRPr lang="en-GB" sz="3200" dirty="0"/>
          </a:p>
          <a:p>
            <a:r>
              <a:rPr lang="en-GB" sz="3600" dirty="0">
                <a:hlinkClick r:id="rId2"/>
              </a:rPr>
              <a:t>P.E with Joe</a:t>
            </a:r>
            <a:endParaRPr lang="en-GB" sz="3200" dirty="0"/>
          </a:p>
        </p:txBody>
      </p:sp>
      <p:pic>
        <p:nvPicPr>
          <p:cNvPr id="1026" name="Picture 2" descr="Image result for joe wicks">
            <a:extLst>
              <a:ext uri="{FF2B5EF4-FFF2-40B4-BE49-F238E27FC236}">
                <a16:creationId xmlns:a16="http://schemas.microsoft.com/office/drawing/2014/main" id="{DE49AF08-4AB7-44B8-A104-8D7DB35CEB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1438" y="2781644"/>
            <a:ext cx="3433762" cy="343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3088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FIVE">
      <a:dk1>
        <a:sysClr val="windowText" lastClr="000000"/>
      </a:dk1>
      <a:lt1>
        <a:sysClr val="window" lastClr="FFFFFF"/>
      </a:lt1>
      <a:dk2>
        <a:srgbClr val="505046"/>
      </a:dk2>
      <a:lt2>
        <a:srgbClr val="F5F6F4"/>
      </a:lt2>
      <a:accent1>
        <a:srgbClr val="57903F"/>
      </a:accent1>
      <a:accent2>
        <a:srgbClr val="F03F2B"/>
      </a:accent2>
      <a:accent3>
        <a:srgbClr val="3488A0"/>
      </a:accent3>
      <a:accent4>
        <a:srgbClr val="F8D22F"/>
      </a:accent4>
      <a:accent5>
        <a:srgbClr val="5CC6D6"/>
      </a:accent5>
      <a:accent6>
        <a:srgbClr val="B8D233"/>
      </a:accent6>
      <a:hlink>
        <a:srgbClr val="00B0F0"/>
      </a:hlink>
      <a:folHlink>
        <a:srgbClr val="B2B2B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iginal 5_01_Win32" id="{77344C68-A3F1-476B-8680-97D7F429B46B}" vid="{89780073-58E8-4DFF-BF29-BA99F805284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2D276E62-80A3-44DD-9BCC-97ED2B99B5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B58277-F8DF-46FF-84EC-EF41B835E6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37651BA-F45C-4845-9AB3-E0A65B39F5E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{C22B17D7-2F1C-44A1-BD96-B7E8A738A48C}tf78438558_win32</Template>
  <TotalTime>4</TotalTime>
  <Words>84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Century Gothic</vt:lpstr>
      <vt:lpstr>Garamond</vt:lpstr>
      <vt:lpstr>SavonVTI</vt:lpstr>
      <vt:lpstr>Wednesday 17th February </vt:lpstr>
      <vt:lpstr>Science Experiment – Biscuit Dunking  (See PDFS on the Blog) </vt:lpstr>
      <vt:lpstr>P.E with Joe Wicks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Wednesday 17th February</dc:title>
  <dc:creator>Emma Storrier</dc:creator>
  <cp:lastModifiedBy>Emma Storrier</cp:lastModifiedBy>
  <cp:revision>1</cp:revision>
  <dcterms:created xsi:type="dcterms:W3CDTF">2021-02-08T13:19:52Z</dcterms:created>
  <dcterms:modified xsi:type="dcterms:W3CDTF">2021-02-08T15:26:02Z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