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  <p:sldMasterId id="2147483789" r:id="rId5"/>
  </p:sldMasterIdLst>
  <p:notesMasterIdLst>
    <p:notesMasterId r:id="rId16"/>
  </p:notesMasterIdLst>
  <p:sldIdLst>
    <p:sldId id="3825" r:id="rId6"/>
    <p:sldId id="3835" r:id="rId7"/>
    <p:sldId id="264" r:id="rId8"/>
    <p:sldId id="3836" r:id="rId9"/>
    <p:sldId id="3841" r:id="rId10"/>
    <p:sldId id="3837" r:id="rId11"/>
    <p:sldId id="3838" r:id="rId12"/>
    <p:sldId id="3839" r:id="rId13"/>
    <p:sldId id="3840" r:id="rId14"/>
    <p:sldId id="384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B536DC-1195-F078-02E7-89D217585D2A}" v="545" dt="2021-02-03T13:30:13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2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White" userId="S::ddcwhite62@glow.sch.uk::e0244be0-abdb-4b52-8be1-6ce370fb25d0" providerId="AD" clId="Web-{0FB536DC-1195-F078-02E7-89D217585D2A}"/>
    <pc:docChg chg="modSld">
      <pc:chgData name="C White" userId="S::ddcwhite62@glow.sch.uk::e0244be0-abdb-4b52-8be1-6ce370fb25d0" providerId="AD" clId="Web-{0FB536DC-1195-F078-02E7-89D217585D2A}" dt="2021-02-03T13:30:13.430" v="336" actId="20577"/>
      <pc:docMkLst>
        <pc:docMk/>
      </pc:docMkLst>
      <pc:sldChg chg="delSp modSp">
        <pc:chgData name="C White" userId="S::ddcwhite62@glow.sch.uk::e0244be0-abdb-4b52-8be1-6ce370fb25d0" providerId="AD" clId="Web-{0FB536DC-1195-F078-02E7-89D217585D2A}" dt="2021-02-03T13:20:27.175" v="78" actId="1076"/>
        <pc:sldMkLst>
          <pc:docMk/>
          <pc:sldMk cId="1286237210" sldId="264"/>
        </pc:sldMkLst>
        <pc:spChg chg="mod">
          <ac:chgData name="C White" userId="S::ddcwhite62@glow.sch.uk::e0244be0-abdb-4b52-8be1-6ce370fb25d0" providerId="AD" clId="Web-{0FB536DC-1195-F078-02E7-89D217585D2A}" dt="2021-02-03T13:20:27.175" v="78" actId="1076"/>
          <ac:spMkLst>
            <pc:docMk/>
            <pc:sldMk cId="1286237210" sldId="264"/>
            <ac:spMk id="5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85" v="28"/>
          <ac:spMkLst>
            <pc:docMk/>
            <pc:sldMk cId="1286237210" sldId="264"/>
            <ac:spMk id="9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85" v="24"/>
          <ac:spMkLst>
            <pc:docMk/>
            <pc:sldMk cId="1286237210" sldId="264"/>
            <ac:spMk id="10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85" v="27"/>
          <ac:spMkLst>
            <pc:docMk/>
            <pc:sldMk cId="1286237210" sldId="264"/>
            <ac:spMk id="12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85" v="26"/>
          <ac:spMkLst>
            <pc:docMk/>
            <pc:sldMk cId="1286237210" sldId="264"/>
            <ac:spMk id="13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85" v="25"/>
          <ac:spMkLst>
            <pc:docMk/>
            <pc:sldMk cId="1286237210" sldId="264"/>
            <ac:spMk id="15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85" v="23"/>
          <ac:spMkLst>
            <pc:docMk/>
            <pc:sldMk cId="1286237210" sldId="264"/>
            <ac:spMk id="17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85" v="22"/>
          <ac:spMkLst>
            <pc:docMk/>
            <pc:sldMk cId="1286237210" sldId="264"/>
            <ac:spMk id="18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85" v="21"/>
          <ac:spMkLst>
            <pc:docMk/>
            <pc:sldMk cId="1286237210" sldId="264"/>
            <ac:spMk id="19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85" v="20"/>
          <ac:spMkLst>
            <pc:docMk/>
            <pc:sldMk cId="1286237210" sldId="264"/>
            <ac:spMk id="20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85" v="19"/>
          <ac:spMkLst>
            <pc:docMk/>
            <pc:sldMk cId="1286237210" sldId="264"/>
            <ac:spMk id="22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85" v="18"/>
          <ac:spMkLst>
            <pc:docMk/>
            <pc:sldMk cId="1286237210" sldId="264"/>
            <ac:spMk id="23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85" v="17"/>
          <ac:spMkLst>
            <pc:docMk/>
            <pc:sldMk cId="1286237210" sldId="264"/>
            <ac:spMk id="24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85" v="16"/>
          <ac:spMkLst>
            <pc:docMk/>
            <pc:sldMk cId="1286237210" sldId="264"/>
            <ac:spMk id="25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85" v="15"/>
          <ac:spMkLst>
            <pc:docMk/>
            <pc:sldMk cId="1286237210" sldId="264"/>
            <ac:spMk id="26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85" v="13"/>
          <ac:spMkLst>
            <pc:docMk/>
            <pc:sldMk cId="1286237210" sldId="264"/>
            <ac:spMk id="29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70" v="12"/>
          <ac:spMkLst>
            <pc:docMk/>
            <pc:sldMk cId="1286237210" sldId="264"/>
            <ac:spMk id="30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70" v="11"/>
          <ac:spMkLst>
            <pc:docMk/>
            <pc:sldMk cId="1286237210" sldId="264"/>
            <ac:spMk id="31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70" v="10"/>
          <ac:spMkLst>
            <pc:docMk/>
            <pc:sldMk cId="1286237210" sldId="264"/>
            <ac:spMk id="32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70" v="9"/>
          <ac:spMkLst>
            <pc:docMk/>
            <pc:sldMk cId="1286237210" sldId="264"/>
            <ac:spMk id="33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70" v="8"/>
          <ac:spMkLst>
            <pc:docMk/>
            <pc:sldMk cId="1286237210" sldId="264"/>
            <ac:spMk id="35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70" v="7"/>
          <ac:spMkLst>
            <pc:docMk/>
            <pc:sldMk cId="1286237210" sldId="264"/>
            <ac:spMk id="36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70" v="6"/>
          <ac:spMkLst>
            <pc:docMk/>
            <pc:sldMk cId="1286237210" sldId="264"/>
            <ac:spMk id="38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70" v="5"/>
          <ac:spMkLst>
            <pc:docMk/>
            <pc:sldMk cId="1286237210" sldId="264"/>
            <ac:spMk id="39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19:45.470" v="4"/>
          <ac:spMkLst>
            <pc:docMk/>
            <pc:sldMk cId="1286237210" sldId="264"/>
            <ac:spMk id="52" creationId="{00000000-0000-0000-0000-000000000000}"/>
          </ac:spMkLst>
        </pc:spChg>
        <pc:cxnChg chg="del">
          <ac:chgData name="C White" userId="S::ddcwhite62@glow.sch.uk::e0244be0-abdb-4b52-8be1-6ce370fb25d0" providerId="AD" clId="Web-{0FB536DC-1195-F078-02E7-89D217585D2A}" dt="2021-02-03T13:19:45.485" v="14"/>
          <ac:cxnSpMkLst>
            <pc:docMk/>
            <pc:sldMk cId="1286237210" sldId="264"/>
            <ac:cxnSpMk id="28" creationId="{00000000-0000-0000-0000-000000000000}"/>
          </ac:cxnSpMkLst>
        </pc:cxnChg>
      </pc:sldChg>
      <pc:sldChg chg="modSp">
        <pc:chgData name="C White" userId="S::ddcwhite62@glow.sch.uk::e0244be0-abdb-4b52-8be1-6ce370fb25d0" providerId="AD" clId="Web-{0FB536DC-1195-F078-02E7-89D217585D2A}" dt="2021-02-03T13:17:13.491" v="1" actId="20577"/>
        <pc:sldMkLst>
          <pc:docMk/>
          <pc:sldMk cId="800962904" sldId="3825"/>
        </pc:sldMkLst>
        <pc:spChg chg="mod">
          <ac:chgData name="C White" userId="S::ddcwhite62@glow.sch.uk::e0244be0-abdb-4b52-8be1-6ce370fb25d0" providerId="AD" clId="Web-{0FB536DC-1195-F078-02E7-89D217585D2A}" dt="2021-02-03T13:17:13.491" v="1" actId="20577"/>
          <ac:spMkLst>
            <pc:docMk/>
            <pc:sldMk cId="800962904" sldId="3825"/>
            <ac:spMk id="3" creationId="{72CC4EC4-809C-4FD2-AA20-009F08590DA6}"/>
          </ac:spMkLst>
        </pc:spChg>
      </pc:sldChg>
      <pc:sldChg chg="modSp">
        <pc:chgData name="C White" userId="S::ddcwhite62@glow.sch.uk::e0244be0-abdb-4b52-8be1-6ce370fb25d0" providerId="AD" clId="Web-{0FB536DC-1195-F078-02E7-89D217585D2A}" dt="2021-02-03T13:19:42.126" v="3" actId="20577"/>
        <pc:sldMkLst>
          <pc:docMk/>
          <pc:sldMk cId="1539829568" sldId="3835"/>
        </pc:sldMkLst>
        <pc:spChg chg="mod">
          <ac:chgData name="C White" userId="S::ddcwhite62@glow.sch.uk::e0244be0-abdb-4b52-8be1-6ce370fb25d0" providerId="AD" clId="Web-{0FB536DC-1195-F078-02E7-89D217585D2A}" dt="2021-02-03T13:19:42.126" v="3" actId="20577"/>
          <ac:spMkLst>
            <pc:docMk/>
            <pc:sldMk cId="1539829568" sldId="3835"/>
            <ac:spMk id="3" creationId="{2A7712FA-CB96-4793-AB30-7346D7F6207A}"/>
          </ac:spMkLst>
        </pc:spChg>
      </pc:sldChg>
      <pc:sldChg chg="addSp delSp modSp">
        <pc:chgData name="C White" userId="S::ddcwhite62@glow.sch.uk::e0244be0-abdb-4b52-8be1-6ce370fb25d0" providerId="AD" clId="Web-{0FB536DC-1195-F078-02E7-89D217585D2A}" dt="2021-02-03T13:21:56.306" v="85" actId="1076"/>
        <pc:sldMkLst>
          <pc:docMk/>
          <pc:sldMk cId="2703146374" sldId="3836"/>
        </pc:sldMkLst>
        <pc:spChg chg="mod">
          <ac:chgData name="C White" userId="S::ddcwhite62@glow.sch.uk::e0244be0-abdb-4b52-8be1-6ce370fb25d0" providerId="AD" clId="Web-{0FB536DC-1195-F078-02E7-89D217585D2A}" dt="2021-02-03T13:20:42.192" v="81" actId="20577"/>
          <ac:spMkLst>
            <pc:docMk/>
            <pc:sldMk cId="2703146374" sldId="3836"/>
            <ac:spMk id="21" creationId="{00000000-0000-0000-0000-000000000000}"/>
          </ac:spMkLst>
        </pc:spChg>
        <pc:picChg chg="add mod">
          <ac:chgData name="C White" userId="S::ddcwhite62@glow.sch.uk::e0244be0-abdb-4b52-8be1-6ce370fb25d0" providerId="AD" clId="Web-{0FB536DC-1195-F078-02E7-89D217585D2A}" dt="2021-02-03T13:21:56.306" v="85" actId="1076"/>
          <ac:picMkLst>
            <pc:docMk/>
            <pc:sldMk cId="2703146374" sldId="3836"/>
            <ac:picMk id="2" creationId="{14AA8307-8F62-4D1C-B28A-A407512D566A}"/>
          </ac:picMkLst>
        </pc:picChg>
        <pc:picChg chg="del">
          <ac:chgData name="C White" userId="S::ddcwhite62@glow.sch.uk::e0244be0-abdb-4b52-8be1-6ce370fb25d0" providerId="AD" clId="Web-{0FB536DC-1195-F078-02E7-89D217585D2A}" dt="2021-02-03T13:20:30.847" v="79"/>
          <ac:picMkLst>
            <pc:docMk/>
            <pc:sldMk cId="2703146374" sldId="3836"/>
            <ac:picMk id="1026" creationId="{4DBE029F-8DAF-46DB-AEA4-3716B86578E7}"/>
          </ac:picMkLst>
        </pc:picChg>
      </pc:sldChg>
      <pc:sldChg chg="addSp delSp modSp delAnim">
        <pc:chgData name="C White" userId="S::ddcwhite62@glow.sch.uk::e0244be0-abdb-4b52-8be1-6ce370fb25d0" providerId="AD" clId="Web-{0FB536DC-1195-F078-02E7-89D217585D2A}" dt="2021-02-03T13:26:25.869" v="248" actId="20577"/>
        <pc:sldMkLst>
          <pc:docMk/>
          <pc:sldMk cId="94338863" sldId="3837"/>
        </pc:sldMkLst>
        <pc:spChg chg="del">
          <ac:chgData name="C White" userId="S::ddcwhite62@glow.sch.uk::e0244be0-abdb-4b52-8be1-6ce370fb25d0" providerId="AD" clId="Web-{0FB536DC-1195-F078-02E7-89D217585D2A}" dt="2021-02-03T13:25:14.271" v="230"/>
          <ac:spMkLst>
            <pc:docMk/>
            <pc:sldMk cId="94338863" sldId="3837"/>
            <ac:spMk id="12" creationId="{9F9CA629-D82F-479E-BE5E-7E0DCF428DC8}"/>
          </ac:spMkLst>
        </pc:spChg>
        <pc:spChg chg="mod">
          <ac:chgData name="C White" userId="S::ddcwhite62@glow.sch.uk::e0244be0-abdb-4b52-8be1-6ce370fb25d0" providerId="AD" clId="Web-{0FB536DC-1195-F078-02E7-89D217585D2A}" dt="2021-02-03T13:24:51.489" v="229" actId="20577"/>
          <ac:spMkLst>
            <pc:docMk/>
            <pc:sldMk cId="94338863" sldId="3837"/>
            <ac:spMk id="21" creationId="{00000000-0000-0000-0000-000000000000}"/>
          </ac:spMkLst>
        </pc:spChg>
        <pc:spChg chg="mod">
          <ac:chgData name="C White" userId="S::ddcwhite62@glow.sch.uk::e0244be0-abdb-4b52-8be1-6ce370fb25d0" providerId="AD" clId="Web-{0FB536DC-1195-F078-02E7-89D217585D2A}" dt="2021-02-03T13:26:25.869" v="248" actId="20577"/>
          <ac:spMkLst>
            <pc:docMk/>
            <pc:sldMk cId="94338863" sldId="3837"/>
            <ac:spMk id="37" creationId="{0BA6CD8C-6064-4FAF-8BEA-867DB1A71481}"/>
          </ac:spMkLst>
        </pc:spChg>
        <pc:spChg chg="del">
          <ac:chgData name="C White" userId="S::ddcwhite62@glow.sch.uk::e0244be0-abdb-4b52-8be1-6ce370fb25d0" providerId="AD" clId="Web-{0FB536DC-1195-F078-02E7-89D217585D2A}" dt="2021-02-03T13:26:11.306" v="242"/>
          <ac:spMkLst>
            <pc:docMk/>
            <pc:sldMk cId="94338863" sldId="3837"/>
            <ac:spMk id="40" creationId="{29C256A1-E47C-4EEA-86F9-F2685B0CBF0B}"/>
          </ac:spMkLst>
        </pc:spChg>
        <pc:spChg chg="del">
          <ac:chgData name="C White" userId="S::ddcwhite62@glow.sch.uk::e0244be0-abdb-4b52-8be1-6ce370fb25d0" providerId="AD" clId="Web-{0FB536DC-1195-F078-02E7-89D217585D2A}" dt="2021-02-03T13:26:11.306" v="241"/>
          <ac:spMkLst>
            <pc:docMk/>
            <pc:sldMk cId="94338863" sldId="3837"/>
            <ac:spMk id="41" creationId="{F4051A42-4D5B-4782-B1EF-D47BF348FB5F}"/>
          </ac:spMkLst>
        </pc:spChg>
        <pc:spChg chg="mod">
          <ac:chgData name="C White" userId="S::ddcwhite62@glow.sch.uk::e0244be0-abdb-4b52-8be1-6ce370fb25d0" providerId="AD" clId="Web-{0FB536DC-1195-F078-02E7-89D217585D2A}" dt="2021-02-03T13:26:17.025" v="245" actId="20577"/>
          <ac:spMkLst>
            <pc:docMk/>
            <pc:sldMk cId="94338863" sldId="3837"/>
            <ac:spMk id="42" creationId="{9FDF1CDA-A50D-41D5-9BE3-B3D6AD059C75}"/>
          </ac:spMkLst>
        </pc:spChg>
        <pc:spChg chg="del">
          <ac:chgData name="C White" userId="S::ddcwhite62@glow.sch.uk::e0244be0-abdb-4b52-8be1-6ce370fb25d0" providerId="AD" clId="Web-{0FB536DC-1195-F078-02E7-89D217585D2A}" dt="2021-02-03T13:26:11.306" v="240"/>
          <ac:spMkLst>
            <pc:docMk/>
            <pc:sldMk cId="94338863" sldId="3837"/>
            <ac:spMk id="43" creationId="{D396E7E8-B6FC-41B0-B089-908A5AF0F87C}"/>
          </ac:spMkLst>
        </pc:spChg>
        <pc:spChg chg="del">
          <ac:chgData name="C White" userId="S::ddcwhite62@glow.sch.uk::e0244be0-abdb-4b52-8be1-6ce370fb25d0" providerId="AD" clId="Web-{0FB536DC-1195-F078-02E7-89D217585D2A}" dt="2021-02-03T13:26:11.306" v="239"/>
          <ac:spMkLst>
            <pc:docMk/>
            <pc:sldMk cId="94338863" sldId="3837"/>
            <ac:spMk id="44" creationId="{24799ED2-DB4A-4ED6-9F62-67DA8F8D0EED}"/>
          </ac:spMkLst>
        </pc:spChg>
        <pc:spChg chg="del">
          <ac:chgData name="C White" userId="S::ddcwhite62@glow.sch.uk::e0244be0-abdb-4b52-8be1-6ce370fb25d0" providerId="AD" clId="Web-{0FB536DC-1195-F078-02E7-89D217585D2A}" dt="2021-02-03T13:26:11.322" v="243"/>
          <ac:spMkLst>
            <pc:docMk/>
            <pc:sldMk cId="94338863" sldId="3837"/>
            <ac:spMk id="52" creationId="{00000000-0000-0000-0000-000000000000}"/>
          </ac:spMkLst>
        </pc:spChg>
        <pc:picChg chg="add mod modCrop">
          <ac:chgData name="C White" userId="S::ddcwhite62@glow.sch.uk::e0244be0-abdb-4b52-8be1-6ce370fb25d0" providerId="AD" clId="Web-{0FB536DC-1195-F078-02E7-89D217585D2A}" dt="2021-02-03T13:26:06.665" v="238" actId="1076"/>
          <ac:picMkLst>
            <pc:docMk/>
            <pc:sldMk cId="94338863" sldId="3837"/>
            <ac:picMk id="2" creationId="{BA3D0430-E026-4C4D-A35A-C6074826AA7D}"/>
          </ac:picMkLst>
        </pc:picChg>
      </pc:sldChg>
      <pc:sldChg chg="addSp delSp modSp addAnim delAnim">
        <pc:chgData name="C White" userId="S::ddcwhite62@glow.sch.uk::e0244be0-abdb-4b52-8be1-6ce370fb25d0" providerId="AD" clId="Web-{0FB536DC-1195-F078-02E7-89D217585D2A}" dt="2021-02-03T13:27:39.405" v="266" actId="1076"/>
        <pc:sldMkLst>
          <pc:docMk/>
          <pc:sldMk cId="1542784981" sldId="3838"/>
        </pc:sldMkLst>
        <pc:spChg chg="add">
          <ac:chgData name="C White" userId="S::ddcwhite62@glow.sch.uk::e0244be0-abdb-4b52-8be1-6ce370fb25d0" providerId="AD" clId="Web-{0FB536DC-1195-F078-02E7-89D217585D2A}" dt="2021-02-03T13:26:53.621" v="258"/>
          <ac:spMkLst>
            <pc:docMk/>
            <pc:sldMk cId="1542784981" sldId="3838"/>
            <ac:spMk id="2" creationId="{D7493F25-6DEA-42E2-9769-57AEFF851216}"/>
          </ac:spMkLst>
        </pc:spChg>
        <pc:spChg chg="add mod">
          <ac:chgData name="C White" userId="S::ddcwhite62@glow.sch.uk::e0244be0-abdb-4b52-8be1-6ce370fb25d0" providerId="AD" clId="Web-{0FB536DC-1195-F078-02E7-89D217585D2A}" dt="2021-02-03T13:27:39.405" v="266" actId="1076"/>
          <ac:spMkLst>
            <pc:docMk/>
            <pc:sldMk cId="1542784981" sldId="3838"/>
            <ac:spMk id="3" creationId="{4691AA9C-27CA-4F8B-B35C-79C018C467B9}"/>
          </ac:spMkLst>
        </pc:spChg>
        <pc:spChg chg="add">
          <ac:chgData name="C White" userId="S::ddcwhite62@glow.sch.uk::e0244be0-abdb-4b52-8be1-6ce370fb25d0" providerId="AD" clId="Web-{0FB536DC-1195-F078-02E7-89D217585D2A}" dt="2021-02-03T13:26:53.637" v="260"/>
          <ac:spMkLst>
            <pc:docMk/>
            <pc:sldMk cId="1542784981" sldId="3838"/>
            <ac:spMk id="4" creationId="{E1094051-65C9-439D-8656-70C0AC521033}"/>
          </ac:spMkLst>
        </pc:spChg>
        <pc:spChg chg="del">
          <ac:chgData name="C White" userId="S::ddcwhite62@glow.sch.uk::e0244be0-abdb-4b52-8be1-6ce370fb25d0" providerId="AD" clId="Web-{0FB536DC-1195-F078-02E7-89D217585D2A}" dt="2021-02-03T13:26:56.715" v="261"/>
          <ac:spMkLst>
            <pc:docMk/>
            <pc:sldMk cId="1542784981" sldId="3838"/>
            <ac:spMk id="13" creationId="{0AA3D0FC-BF54-4E01-8BDC-89B8B3D980EA}"/>
          </ac:spMkLst>
        </pc:spChg>
        <pc:spChg chg="del">
          <ac:chgData name="C White" userId="S::ddcwhite62@glow.sch.uk::e0244be0-abdb-4b52-8be1-6ce370fb25d0" providerId="AD" clId="Web-{0FB536DC-1195-F078-02E7-89D217585D2A}" dt="2021-02-03T13:26:53.043" v="257"/>
          <ac:spMkLst>
            <pc:docMk/>
            <pc:sldMk cId="1542784981" sldId="3838"/>
            <ac:spMk id="17" creationId="{00000000-0000-0000-0000-000000000000}"/>
          </ac:spMkLst>
        </pc:spChg>
        <pc:spChg chg="mod">
          <ac:chgData name="C White" userId="S::ddcwhite62@glow.sch.uk::e0244be0-abdb-4b52-8be1-6ce370fb25d0" providerId="AD" clId="Web-{0FB536DC-1195-F078-02E7-89D217585D2A}" dt="2021-02-03T13:26:32.151" v="249" actId="20577"/>
          <ac:spMkLst>
            <pc:docMk/>
            <pc:sldMk cId="1542784981" sldId="3838"/>
            <ac:spMk id="21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26:53.043" v="255"/>
          <ac:spMkLst>
            <pc:docMk/>
            <pc:sldMk cId="1542784981" sldId="3838"/>
            <ac:spMk id="37" creationId="{0BA6CD8C-6064-4FAF-8BEA-867DB1A71481}"/>
          </ac:spMkLst>
        </pc:spChg>
        <pc:spChg chg="del">
          <ac:chgData name="C White" userId="S::ddcwhite62@glow.sch.uk::e0244be0-abdb-4b52-8be1-6ce370fb25d0" providerId="AD" clId="Web-{0FB536DC-1195-F078-02E7-89D217585D2A}" dt="2021-02-03T13:26:53.043" v="254"/>
          <ac:spMkLst>
            <pc:docMk/>
            <pc:sldMk cId="1542784981" sldId="3838"/>
            <ac:spMk id="40" creationId="{29C256A1-E47C-4EEA-86F9-F2685B0CBF0B}"/>
          </ac:spMkLst>
        </pc:spChg>
        <pc:spChg chg="del">
          <ac:chgData name="C White" userId="S::ddcwhite62@glow.sch.uk::e0244be0-abdb-4b52-8be1-6ce370fb25d0" providerId="AD" clId="Web-{0FB536DC-1195-F078-02E7-89D217585D2A}" dt="2021-02-03T13:26:53.043" v="253"/>
          <ac:spMkLst>
            <pc:docMk/>
            <pc:sldMk cId="1542784981" sldId="3838"/>
            <ac:spMk id="41" creationId="{F4051A42-4D5B-4782-B1EF-D47BF348FB5F}"/>
          </ac:spMkLst>
        </pc:spChg>
        <pc:spChg chg="del">
          <ac:chgData name="C White" userId="S::ddcwhite62@glow.sch.uk::e0244be0-abdb-4b52-8be1-6ce370fb25d0" providerId="AD" clId="Web-{0FB536DC-1195-F078-02E7-89D217585D2A}" dt="2021-02-03T13:26:53.043" v="252"/>
          <ac:spMkLst>
            <pc:docMk/>
            <pc:sldMk cId="1542784981" sldId="3838"/>
            <ac:spMk id="42" creationId="{9FDF1CDA-A50D-41D5-9BE3-B3D6AD059C75}"/>
          </ac:spMkLst>
        </pc:spChg>
        <pc:spChg chg="del">
          <ac:chgData name="C White" userId="S::ddcwhite62@glow.sch.uk::e0244be0-abdb-4b52-8be1-6ce370fb25d0" providerId="AD" clId="Web-{0FB536DC-1195-F078-02E7-89D217585D2A}" dt="2021-02-03T13:26:53.043" v="251"/>
          <ac:spMkLst>
            <pc:docMk/>
            <pc:sldMk cId="1542784981" sldId="3838"/>
            <ac:spMk id="43" creationId="{D396E7E8-B6FC-41B0-B089-908A5AF0F87C}"/>
          </ac:spMkLst>
        </pc:spChg>
        <pc:spChg chg="del">
          <ac:chgData name="C White" userId="S::ddcwhite62@glow.sch.uk::e0244be0-abdb-4b52-8be1-6ce370fb25d0" providerId="AD" clId="Web-{0FB536DC-1195-F078-02E7-89D217585D2A}" dt="2021-02-03T13:26:53.043" v="250"/>
          <ac:spMkLst>
            <pc:docMk/>
            <pc:sldMk cId="1542784981" sldId="3838"/>
            <ac:spMk id="44" creationId="{24799ED2-DB4A-4ED6-9F62-67DA8F8D0EED}"/>
          </ac:spMkLst>
        </pc:spChg>
        <pc:spChg chg="del">
          <ac:chgData name="C White" userId="S::ddcwhite62@glow.sch.uk::e0244be0-abdb-4b52-8be1-6ce370fb25d0" providerId="AD" clId="Web-{0FB536DC-1195-F078-02E7-89D217585D2A}" dt="2021-02-03T13:26:53.043" v="256"/>
          <ac:spMkLst>
            <pc:docMk/>
            <pc:sldMk cId="1542784981" sldId="3838"/>
            <ac:spMk id="52" creationId="{00000000-0000-0000-0000-000000000000}"/>
          </ac:spMkLst>
        </pc:spChg>
        <pc:picChg chg="add mod">
          <ac:chgData name="C White" userId="S::ddcwhite62@glow.sch.uk::e0244be0-abdb-4b52-8be1-6ce370fb25d0" providerId="AD" clId="Web-{0FB536DC-1195-F078-02E7-89D217585D2A}" dt="2021-02-03T13:27:37.077" v="265" actId="1076"/>
          <ac:picMkLst>
            <pc:docMk/>
            <pc:sldMk cId="1542784981" sldId="3838"/>
            <ac:picMk id="5" creationId="{ED39D597-543B-4A89-AEFA-0661A5A263F1}"/>
          </ac:picMkLst>
        </pc:picChg>
      </pc:sldChg>
      <pc:sldChg chg="addSp delSp modSp addAnim">
        <pc:chgData name="C White" userId="S::ddcwhite62@glow.sch.uk::e0244be0-abdb-4b52-8be1-6ce370fb25d0" providerId="AD" clId="Web-{0FB536DC-1195-F078-02E7-89D217585D2A}" dt="2021-02-03T13:28:34.487" v="301" actId="14100"/>
        <pc:sldMkLst>
          <pc:docMk/>
          <pc:sldMk cId="612601413" sldId="3839"/>
        </pc:sldMkLst>
        <pc:spChg chg="add">
          <ac:chgData name="C White" userId="S::ddcwhite62@glow.sch.uk::e0244be0-abdb-4b52-8be1-6ce370fb25d0" providerId="AD" clId="Web-{0FB536DC-1195-F078-02E7-89D217585D2A}" dt="2021-02-03T13:28:12.860" v="298"/>
          <ac:spMkLst>
            <pc:docMk/>
            <pc:sldMk cId="612601413" sldId="3839"/>
            <ac:spMk id="2" creationId="{348C7FEC-2640-4095-8EE2-A9AE5546C1A5}"/>
          </ac:spMkLst>
        </pc:spChg>
        <pc:spChg chg="add">
          <ac:chgData name="C White" userId="S::ddcwhite62@glow.sch.uk::e0244be0-abdb-4b52-8be1-6ce370fb25d0" providerId="AD" clId="Web-{0FB536DC-1195-F078-02E7-89D217585D2A}" dt="2021-02-03T13:28:12.876" v="299"/>
          <ac:spMkLst>
            <pc:docMk/>
            <pc:sldMk cId="612601413" sldId="3839"/>
            <ac:spMk id="3" creationId="{124BB4A4-915E-40BA-9E1B-01C4077C5076}"/>
          </ac:spMkLst>
        </pc:spChg>
        <pc:spChg chg="del">
          <ac:chgData name="C White" userId="S::ddcwhite62@glow.sch.uk::e0244be0-abdb-4b52-8be1-6ce370fb25d0" providerId="AD" clId="Web-{0FB536DC-1195-F078-02E7-89D217585D2A}" dt="2021-02-03T13:28:12.438" v="289"/>
          <ac:spMkLst>
            <pc:docMk/>
            <pc:sldMk cId="612601413" sldId="3839"/>
            <ac:spMk id="12" creationId="{46ACD631-CB20-4C72-ACFB-D31D7A7953FA}"/>
          </ac:spMkLst>
        </pc:spChg>
        <pc:spChg chg="del">
          <ac:chgData name="C White" userId="S::ddcwhite62@glow.sch.uk::e0244be0-abdb-4b52-8be1-6ce370fb25d0" providerId="AD" clId="Web-{0FB536DC-1195-F078-02E7-89D217585D2A}" dt="2021-02-03T13:28:12.454" v="297"/>
          <ac:spMkLst>
            <pc:docMk/>
            <pc:sldMk cId="612601413" sldId="3839"/>
            <ac:spMk id="17" creationId="{00000000-0000-0000-0000-000000000000}"/>
          </ac:spMkLst>
        </pc:spChg>
        <pc:spChg chg="mod">
          <ac:chgData name="C White" userId="S::ddcwhite62@glow.sch.uk::e0244be0-abdb-4b52-8be1-6ce370fb25d0" providerId="AD" clId="Web-{0FB536DC-1195-F078-02E7-89D217585D2A}" dt="2021-02-03T13:28:00.906" v="288" actId="20577"/>
          <ac:spMkLst>
            <pc:docMk/>
            <pc:sldMk cId="612601413" sldId="3839"/>
            <ac:spMk id="21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28:12.438" v="295"/>
          <ac:spMkLst>
            <pc:docMk/>
            <pc:sldMk cId="612601413" sldId="3839"/>
            <ac:spMk id="37" creationId="{0BA6CD8C-6064-4FAF-8BEA-867DB1A71481}"/>
          </ac:spMkLst>
        </pc:spChg>
        <pc:spChg chg="del">
          <ac:chgData name="C White" userId="S::ddcwhite62@glow.sch.uk::e0244be0-abdb-4b52-8be1-6ce370fb25d0" providerId="AD" clId="Web-{0FB536DC-1195-F078-02E7-89D217585D2A}" dt="2021-02-03T13:28:12.438" v="294"/>
          <ac:spMkLst>
            <pc:docMk/>
            <pc:sldMk cId="612601413" sldId="3839"/>
            <ac:spMk id="40" creationId="{29C256A1-E47C-4EEA-86F9-F2685B0CBF0B}"/>
          </ac:spMkLst>
        </pc:spChg>
        <pc:spChg chg="del">
          <ac:chgData name="C White" userId="S::ddcwhite62@glow.sch.uk::e0244be0-abdb-4b52-8be1-6ce370fb25d0" providerId="AD" clId="Web-{0FB536DC-1195-F078-02E7-89D217585D2A}" dt="2021-02-03T13:28:12.438" v="293"/>
          <ac:spMkLst>
            <pc:docMk/>
            <pc:sldMk cId="612601413" sldId="3839"/>
            <ac:spMk id="41" creationId="{F4051A42-4D5B-4782-B1EF-D47BF348FB5F}"/>
          </ac:spMkLst>
        </pc:spChg>
        <pc:spChg chg="del">
          <ac:chgData name="C White" userId="S::ddcwhite62@glow.sch.uk::e0244be0-abdb-4b52-8be1-6ce370fb25d0" providerId="AD" clId="Web-{0FB536DC-1195-F078-02E7-89D217585D2A}" dt="2021-02-03T13:28:12.438" v="292"/>
          <ac:spMkLst>
            <pc:docMk/>
            <pc:sldMk cId="612601413" sldId="3839"/>
            <ac:spMk id="42" creationId="{9FDF1CDA-A50D-41D5-9BE3-B3D6AD059C75}"/>
          </ac:spMkLst>
        </pc:spChg>
        <pc:spChg chg="del">
          <ac:chgData name="C White" userId="S::ddcwhite62@glow.sch.uk::e0244be0-abdb-4b52-8be1-6ce370fb25d0" providerId="AD" clId="Web-{0FB536DC-1195-F078-02E7-89D217585D2A}" dt="2021-02-03T13:28:12.438" v="291"/>
          <ac:spMkLst>
            <pc:docMk/>
            <pc:sldMk cId="612601413" sldId="3839"/>
            <ac:spMk id="43" creationId="{D396E7E8-B6FC-41B0-B089-908A5AF0F87C}"/>
          </ac:spMkLst>
        </pc:spChg>
        <pc:spChg chg="del">
          <ac:chgData name="C White" userId="S::ddcwhite62@glow.sch.uk::e0244be0-abdb-4b52-8be1-6ce370fb25d0" providerId="AD" clId="Web-{0FB536DC-1195-F078-02E7-89D217585D2A}" dt="2021-02-03T13:28:12.438" v="290"/>
          <ac:spMkLst>
            <pc:docMk/>
            <pc:sldMk cId="612601413" sldId="3839"/>
            <ac:spMk id="44" creationId="{24799ED2-DB4A-4ED6-9F62-67DA8F8D0EED}"/>
          </ac:spMkLst>
        </pc:spChg>
        <pc:spChg chg="del">
          <ac:chgData name="C White" userId="S::ddcwhite62@glow.sch.uk::e0244be0-abdb-4b52-8be1-6ce370fb25d0" providerId="AD" clId="Web-{0FB536DC-1195-F078-02E7-89D217585D2A}" dt="2021-02-03T13:28:12.454" v="296"/>
          <ac:spMkLst>
            <pc:docMk/>
            <pc:sldMk cId="612601413" sldId="3839"/>
            <ac:spMk id="52" creationId="{00000000-0000-0000-0000-000000000000}"/>
          </ac:spMkLst>
        </pc:spChg>
        <pc:picChg chg="add mod">
          <ac:chgData name="C White" userId="S::ddcwhite62@glow.sch.uk::e0244be0-abdb-4b52-8be1-6ce370fb25d0" providerId="AD" clId="Web-{0FB536DC-1195-F078-02E7-89D217585D2A}" dt="2021-02-03T13:28:34.487" v="301" actId="14100"/>
          <ac:picMkLst>
            <pc:docMk/>
            <pc:sldMk cId="612601413" sldId="3839"/>
            <ac:picMk id="4" creationId="{F5D68268-0355-44CE-8520-4A90183702B9}"/>
          </ac:picMkLst>
        </pc:picChg>
      </pc:sldChg>
      <pc:sldChg chg="addSp delSp modSp addAnim">
        <pc:chgData name="C White" userId="S::ddcwhite62@glow.sch.uk::e0244be0-abdb-4b52-8be1-6ce370fb25d0" providerId="AD" clId="Web-{0FB536DC-1195-F078-02E7-89D217585D2A}" dt="2021-02-03T13:29:39.991" v="326" actId="20577"/>
        <pc:sldMkLst>
          <pc:docMk/>
          <pc:sldMk cId="1385873884" sldId="3840"/>
        </pc:sldMkLst>
        <pc:spChg chg="add mod">
          <ac:chgData name="C White" userId="S::ddcwhite62@glow.sch.uk::e0244be0-abdb-4b52-8be1-6ce370fb25d0" providerId="AD" clId="Web-{0FB536DC-1195-F078-02E7-89D217585D2A}" dt="2021-02-03T13:29:39.991" v="326" actId="20577"/>
          <ac:spMkLst>
            <pc:docMk/>
            <pc:sldMk cId="1385873884" sldId="3840"/>
            <ac:spMk id="4" creationId="{BDCD81F9-BFD9-4550-983C-AB7E75C39173}"/>
          </ac:spMkLst>
        </pc:spChg>
        <pc:spChg chg="add mod">
          <ac:chgData name="C White" userId="S::ddcwhite62@glow.sch.uk::e0244be0-abdb-4b52-8be1-6ce370fb25d0" providerId="AD" clId="Web-{0FB536DC-1195-F078-02E7-89D217585D2A}" dt="2021-02-03T13:29:36.351" v="324" actId="1076"/>
          <ac:spMkLst>
            <pc:docMk/>
            <pc:sldMk cId="1385873884" sldId="3840"/>
            <ac:spMk id="5" creationId="{F8728285-0E5E-4624-BD7F-382807C7403C}"/>
          </ac:spMkLst>
        </pc:spChg>
        <pc:spChg chg="del">
          <ac:chgData name="C White" userId="S::ddcwhite62@glow.sch.uk::e0244be0-abdb-4b52-8be1-6ce370fb25d0" providerId="AD" clId="Web-{0FB536DC-1195-F078-02E7-89D217585D2A}" dt="2021-02-03T13:28:57.879" v="302"/>
          <ac:spMkLst>
            <pc:docMk/>
            <pc:sldMk cId="1385873884" sldId="3840"/>
            <ac:spMk id="16" creationId="{13F90B4E-A90D-47BD-A79F-20D237910CA4}"/>
          </ac:spMkLst>
        </pc:spChg>
        <pc:spChg chg="del">
          <ac:chgData name="C White" userId="S::ddcwhite62@glow.sch.uk::e0244be0-abdb-4b52-8be1-6ce370fb25d0" providerId="AD" clId="Web-{0FB536DC-1195-F078-02E7-89D217585D2A}" dt="2021-02-03T13:29:12.723" v="316"/>
          <ac:spMkLst>
            <pc:docMk/>
            <pc:sldMk cId="1385873884" sldId="3840"/>
            <ac:spMk id="17" creationId="{00000000-0000-0000-0000-000000000000}"/>
          </ac:spMkLst>
        </pc:spChg>
        <pc:spChg chg="del">
          <ac:chgData name="C White" userId="S::ddcwhite62@glow.sch.uk::e0244be0-abdb-4b52-8be1-6ce370fb25d0" providerId="AD" clId="Web-{0FB536DC-1195-F078-02E7-89D217585D2A}" dt="2021-02-03T13:29:12.723" v="314"/>
          <ac:spMkLst>
            <pc:docMk/>
            <pc:sldMk cId="1385873884" sldId="3840"/>
            <ac:spMk id="37" creationId="{0BA6CD8C-6064-4FAF-8BEA-867DB1A71481}"/>
          </ac:spMkLst>
        </pc:spChg>
        <pc:spChg chg="del">
          <ac:chgData name="C White" userId="S::ddcwhite62@glow.sch.uk::e0244be0-abdb-4b52-8be1-6ce370fb25d0" providerId="AD" clId="Web-{0FB536DC-1195-F078-02E7-89D217585D2A}" dt="2021-02-03T13:29:12.723" v="313"/>
          <ac:spMkLst>
            <pc:docMk/>
            <pc:sldMk cId="1385873884" sldId="3840"/>
            <ac:spMk id="40" creationId="{29C256A1-E47C-4EEA-86F9-F2685B0CBF0B}"/>
          </ac:spMkLst>
        </pc:spChg>
        <pc:spChg chg="del">
          <ac:chgData name="C White" userId="S::ddcwhite62@glow.sch.uk::e0244be0-abdb-4b52-8be1-6ce370fb25d0" providerId="AD" clId="Web-{0FB536DC-1195-F078-02E7-89D217585D2A}" dt="2021-02-03T13:29:12.723" v="312"/>
          <ac:spMkLst>
            <pc:docMk/>
            <pc:sldMk cId="1385873884" sldId="3840"/>
            <ac:spMk id="41" creationId="{F4051A42-4D5B-4782-B1EF-D47BF348FB5F}"/>
          </ac:spMkLst>
        </pc:spChg>
        <pc:spChg chg="del">
          <ac:chgData name="C White" userId="S::ddcwhite62@glow.sch.uk::e0244be0-abdb-4b52-8be1-6ce370fb25d0" providerId="AD" clId="Web-{0FB536DC-1195-F078-02E7-89D217585D2A}" dt="2021-02-03T13:29:12.723" v="311"/>
          <ac:spMkLst>
            <pc:docMk/>
            <pc:sldMk cId="1385873884" sldId="3840"/>
            <ac:spMk id="42" creationId="{9FDF1CDA-A50D-41D5-9BE3-B3D6AD059C75}"/>
          </ac:spMkLst>
        </pc:spChg>
        <pc:spChg chg="del">
          <ac:chgData name="C White" userId="S::ddcwhite62@glow.sch.uk::e0244be0-abdb-4b52-8be1-6ce370fb25d0" providerId="AD" clId="Web-{0FB536DC-1195-F078-02E7-89D217585D2A}" dt="2021-02-03T13:29:12.723" v="310"/>
          <ac:spMkLst>
            <pc:docMk/>
            <pc:sldMk cId="1385873884" sldId="3840"/>
            <ac:spMk id="43" creationId="{D396E7E8-B6FC-41B0-B089-908A5AF0F87C}"/>
          </ac:spMkLst>
        </pc:spChg>
        <pc:spChg chg="del">
          <ac:chgData name="C White" userId="S::ddcwhite62@glow.sch.uk::e0244be0-abdb-4b52-8be1-6ce370fb25d0" providerId="AD" clId="Web-{0FB536DC-1195-F078-02E7-89D217585D2A}" dt="2021-02-03T13:29:12.723" v="309"/>
          <ac:spMkLst>
            <pc:docMk/>
            <pc:sldMk cId="1385873884" sldId="3840"/>
            <ac:spMk id="44" creationId="{24799ED2-DB4A-4ED6-9F62-67DA8F8D0EED}"/>
          </ac:spMkLst>
        </pc:spChg>
        <pc:spChg chg="del">
          <ac:chgData name="C White" userId="S::ddcwhite62@glow.sch.uk::e0244be0-abdb-4b52-8be1-6ce370fb25d0" providerId="AD" clId="Web-{0FB536DC-1195-F078-02E7-89D217585D2A}" dt="2021-02-03T13:29:12.723" v="315"/>
          <ac:spMkLst>
            <pc:docMk/>
            <pc:sldMk cId="1385873884" sldId="3840"/>
            <ac:spMk id="52" creationId="{00000000-0000-0000-0000-000000000000}"/>
          </ac:spMkLst>
        </pc:spChg>
        <pc:picChg chg="add del mod">
          <ac:chgData name="C White" userId="S::ddcwhite62@glow.sch.uk::e0244be0-abdb-4b52-8be1-6ce370fb25d0" providerId="AD" clId="Web-{0FB536DC-1195-F078-02E7-89D217585D2A}" dt="2021-02-03T13:29:06.145" v="306"/>
          <ac:picMkLst>
            <pc:docMk/>
            <pc:sldMk cId="1385873884" sldId="3840"/>
            <ac:picMk id="2" creationId="{34051768-9313-4C1B-9BAE-1084686CBD81}"/>
          </ac:picMkLst>
        </pc:picChg>
        <pc:picChg chg="add mod">
          <ac:chgData name="C White" userId="S::ddcwhite62@glow.sch.uk::e0244be0-abdb-4b52-8be1-6ce370fb25d0" providerId="AD" clId="Web-{0FB536DC-1195-F078-02E7-89D217585D2A}" dt="2021-02-03T13:29:19.739" v="317" actId="1076"/>
          <ac:picMkLst>
            <pc:docMk/>
            <pc:sldMk cId="1385873884" sldId="3840"/>
            <ac:picMk id="3" creationId="{E9EA341D-73DA-4A54-9587-78AE396CA284}"/>
          </ac:picMkLst>
        </pc:picChg>
      </pc:sldChg>
      <pc:sldChg chg="addSp delSp modSp delAnim">
        <pc:chgData name="C White" userId="S::ddcwhite62@glow.sch.uk::e0244be0-abdb-4b52-8be1-6ce370fb25d0" providerId="AD" clId="Web-{0FB536DC-1195-F078-02E7-89D217585D2A}" dt="2021-02-03T13:24:47.613" v="227" actId="20577"/>
        <pc:sldMkLst>
          <pc:docMk/>
          <pc:sldMk cId="198526916" sldId="3841"/>
        </pc:sldMkLst>
        <pc:spChg chg="add mod">
          <ac:chgData name="C White" userId="S::ddcwhite62@glow.sch.uk::e0244be0-abdb-4b52-8be1-6ce370fb25d0" providerId="AD" clId="Web-{0FB536DC-1195-F078-02E7-89D217585D2A}" dt="2021-02-03T13:24:47.613" v="227" actId="20577"/>
          <ac:spMkLst>
            <pc:docMk/>
            <pc:sldMk cId="198526916" sldId="3841"/>
            <ac:spMk id="2" creationId="{A27E31BD-46C4-4653-9E28-7DFA56399E47}"/>
          </ac:spMkLst>
        </pc:spChg>
        <pc:spChg chg="del">
          <ac:chgData name="C White" userId="S::ddcwhite62@glow.sch.uk::e0244be0-abdb-4b52-8be1-6ce370fb25d0" providerId="AD" clId="Web-{0FB536DC-1195-F078-02E7-89D217585D2A}" dt="2021-02-03T13:22:08.947" v="90"/>
          <ac:spMkLst>
            <pc:docMk/>
            <pc:sldMk cId="198526916" sldId="3841"/>
            <ac:spMk id="17" creationId="{00000000-0000-0000-0000-000000000000}"/>
          </ac:spMkLst>
        </pc:spChg>
        <pc:spChg chg="mod">
          <ac:chgData name="C White" userId="S::ddcwhite62@glow.sch.uk::e0244be0-abdb-4b52-8be1-6ce370fb25d0" providerId="AD" clId="Web-{0FB536DC-1195-F078-02E7-89D217585D2A}" dt="2021-02-03T13:22:21.761" v="103" actId="20577"/>
          <ac:spMkLst>
            <pc:docMk/>
            <pc:sldMk cId="198526916" sldId="3841"/>
            <ac:spMk id="21" creationId="{00000000-0000-0000-0000-000000000000}"/>
          </ac:spMkLst>
        </pc:spChg>
        <pc:spChg chg="del mod">
          <ac:chgData name="C White" userId="S::ddcwhite62@glow.sch.uk::e0244be0-abdb-4b52-8be1-6ce370fb25d0" providerId="AD" clId="Web-{0FB536DC-1195-F078-02E7-89D217585D2A}" dt="2021-02-03T13:22:10.510" v="92"/>
          <ac:spMkLst>
            <pc:docMk/>
            <pc:sldMk cId="198526916" sldId="3841"/>
            <ac:spMk id="34" creationId="{2E3E8608-A4CD-4538-AFF5-43AD01F1284A}"/>
          </ac:spMkLst>
        </pc:spChg>
        <pc:spChg chg="del">
          <ac:chgData name="C White" userId="S::ddcwhite62@glow.sch.uk::e0244be0-abdb-4b52-8be1-6ce370fb25d0" providerId="AD" clId="Web-{0FB536DC-1195-F078-02E7-89D217585D2A}" dt="2021-02-03T13:22:08.947" v="88"/>
          <ac:spMkLst>
            <pc:docMk/>
            <pc:sldMk cId="198526916" sldId="3841"/>
            <ac:spMk id="37" creationId="{0BA6CD8C-6064-4FAF-8BEA-867DB1A71481}"/>
          </ac:spMkLst>
        </pc:spChg>
        <pc:spChg chg="del">
          <ac:chgData name="C White" userId="S::ddcwhite62@glow.sch.uk::e0244be0-abdb-4b52-8be1-6ce370fb25d0" providerId="AD" clId="Web-{0FB536DC-1195-F078-02E7-89D217585D2A}" dt="2021-02-03T13:22:08.947" v="87"/>
          <ac:spMkLst>
            <pc:docMk/>
            <pc:sldMk cId="198526916" sldId="3841"/>
            <ac:spMk id="40" creationId="{29C256A1-E47C-4EEA-86F9-F2685B0CBF0B}"/>
          </ac:spMkLst>
        </pc:spChg>
        <pc:spChg chg="del">
          <ac:chgData name="C White" userId="S::ddcwhite62@glow.sch.uk::e0244be0-abdb-4b52-8be1-6ce370fb25d0" providerId="AD" clId="Web-{0FB536DC-1195-F078-02E7-89D217585D2A}" dt="2021-02-03T13:22:08.947" v="86"/>
          <ac:spMkLst>
            <pc:docMk/>
            <pc:sldMk cId="198526916" sldId="3841"/>
            <ac:spMk id="41" creationId="{F4051A42-4D5B-4782-B1EF-D47BF348FB5F}"/>
          </ac:spMkLst>
        </pc:spChg>
        <pc:spChg chg="del">
          <ac:chgData name="C White" userId="S::ddcwhite62@glow.sch.uk::e0244be0-abdb-4b52-8be1-6ce370fb25d0" providerId="AD" clId="Web-{0FB536DC-1195-F078-02E7-89D217585D2A}" dt="2021-02-03T13:22:15.323" v="95"/>
          <ac:spMkLst>
            <pc:docMk/>
            <pc:sldMk cId="198526916" sldId="3841"/>
            <ac:spMk id="42" creationId="{9FDF1CDA-A50D-41D5-9BE3-B3D6AD059C75}"/>
          </ac:spMkLst>
        </pc:spChg>
        <pc:spChg chg="del">
          <ac:chgData name="C White" userId="S::ddcwhite62@glow.sch.uk::e0244be0-abdb-4b52-8be1-6ce370fb25d0" providerId="AD" clId="Web-{0FB536DC-1195-F078-02E7-89D217585D2A}" dt="2021-02-03T13:22:15.323" v="94"/>
          <ac:spMkLst>
            <pc:docMk/>
            <pc:sldMk cId="198526916" sldId="3841"/>
            <ac:spMk id="43" creationId="{D396E7E8-B6FC-41B0-B089-908A5AF0F87C}"/>
          </ac:spMkLst>
        </pc:spChg>
        <pc:spChg chg="del">
          <ac:chgData name="C White" userId="S::ddcwhite62@glow.sch.uk::e0244be0-abdb-4b52-8be1-6ce370fb25d0" providerId="AD" clId="Web-{0FB536DC-1195-F078-02E7-89D217585D2A}" dt="2021-02-03T13:22:15.323" v="93"/>
          <ac:spMkLst>
            <pc:docMk/>
            <pc:sldMk cId="198526916" sldId="3841"/>
            <ac:spMk id="44" creationId="{24799ED2-DB4A-4ED6-9F62-67DA8F8D0EED}"/>
          </ac:spMkLst>
        </pc:spChg>
        <pc:spChg chg="del">
          <ac:chgData name="C White" userId="S::ddcwhite62@glow.sch.uk::e0244be0-abdb-4b52-8be1-6ce370fb25d0" providerId="AD" clId="Web-{0FB536DC-1195-F078-02E7-89D217585D2A}" dt="2021-02-03T13:22:08.947" v="89"/>
          <ac:spMkLst>
            <pc:docMk/>
            <pc:sldMk cId="198526916" sldId="3841"/>
            <ac:spMk id="52" creationId="{00000000-0000-0000-0000-000000000000}"/>
          </ac:spMkLst>
        </pc:spChg>
        <pc:picChg chg="add mod">
          <ac:chgData name="C White" userId="S::ddcwhite62@glow.sch.uk::e0244be0-abdb-4b52-8be1-6ce370fb25d0" providerId="AD" clId="Web-{0FB536DC-1195-F078-02E7-89D217585D2A}" dt="2021-02-03T13:24:26.112" v="174" actId="1076"/>
          <ac:picMkLst>
            <pc:docMk/>
            <pc:sldMk cId="198526916" sldId="3841"/>
            <ac:picMk id="3" creationId="{E930F465-D903-4BE2-890E-4E80F1FC5247}"/>
          </ac:picMkLst>
        </pc:picChg>
      </pc:sldChg>
      <pc:sldChg chg="modSp">
        <pc:chgData name="C White" userId="S::ddcwhite62@glow.sch.uk::e0244be0-abdb-4b52-8be1-6ce370fb25d0" providerId="AD" clId="Web-{0FB536DC-1195-F078-02E7-89D217585D2A}" dt="2021-02-03T13:30:13.430" v="336" actId="20577"/>
        <pc:sldMkLst>
          <pc:docMk/>
          <pc:sldMk cId="3176198773" sldId="3842"/>
        </pc:sldMkLst>
        <pc:spChg chg="mod">
          <ac:chgData name="C White" userId="S::ddcwhite62@glow.sch.uk::e0244be0-abdb-4b52-8be1-6ce370fb25d0" providerId="AD" clId="Web-{0FB536DC-1195-F078-02E7-89D217585D2A}" dt="2021-02-03T13:30:13.430" v="336" actId="20577"/>
          <ac:spMkLst>
            <pc:docMk/>
            <pc:sldMk cId="3176198773" sldId="3842"/>
            <ac:spMk id="2" creationId="{71E8E6FC-8405-43C4-A165-C0EF618360A2}"/>
          </ac:spMkLst>
        </pc:spChg>
      </pc:sldChg>
    </pc:docChg>
  </pc:docChgLst>
  <pc:docChgLst>
    <pc:chgData clId="Web-{0FB536DC-1195-F078-02E7-89D217585D2A}"/>
    <pc:docChg chg="modSld">
      <pc:chgData name="" userId="" providerId="" clId="Web-{0FB536DC-1195-F078-02E7-89D217585D2A}" dt="2021-02-03T13:17:10.194" v="1" actId="20577"/>
      <pc:docMkLst>
        <pc:docMk/>
      </pc:docMkLst>
      <pc:sldChg chg="modSp">
        <pc:chgData name="" userId="" providerId="" clId="Web-{0FB536DC-1195-F078-02E7-89D217585D2A}" dt="2021-02-03T13:17:10.194" v="1" actId="20577"/>
        <pc:sldMkLst>
          <pc:docMk/>
          <pc:sldMk cId="800962904" sldId="3825"/>
        </pc:sldMkLst>
        <pc:spChg chg="mod">
          <ac:chgData name="" userId="" providerId="" clId="Web-{0FB536DC-1195-F078-02E7-89D217585D2A}" dt="2021-02-03T13:17:10.194" v="1" actId="20577"/>
          <ac:spMkLst>
            <pc:docMk/>
            <pc:sldMk cId="800962904" sldId="3825"/>
            <ac:spMk id="2" creationId="{28B08836-40C5-46C2-81BA-21AA2717692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twinkl.co.uk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twinkl.co.uk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5516880" y="5561814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59659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330" y="5734212"/>
            <a:ext cx="768660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66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54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204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5516880" y="3152488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73337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994" y="695325"/>
            <a:ext cx="10886013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994" y="1957387"/>
            <a:ext cx="10886013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448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topics/zjv39j6/articles/zcsjqty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3D Shapes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properties of 3D shapes</a:t>
            </a:r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803106" y="674018"/>
            <a:ext cx="10960100" cy="994306"/>
          </a:xfrm>
        </p:spPr>
        <p:txBody>
          <a:bodyPr/>
          <a:lstStyle/>
          <a:p>
            <a:r>
              <a:rPr lang="en-GB" sz="4400" dirty="0">
                <a:latin typeface="Tw Cen MT" panose="020B0602020104020603" pitchFamily="34" charset="0"/>
              </a:rPr>
              <a:t>Today’s activity!</a:t>
            </a:r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2517776" y="2366293"/>
            <a:ext cx="10318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sp>
        <p:nvSpPr>
          <p:cNvPr id="52" name="AutoShape 9"/>
          <p:cNvSpPr>
            <a:spLocks noChangeAspect="1" noChangeArrowheads="1" noTextEdit="1"/>
          </p:cNvSpPr>
          <p:nvPr/>
        </p:nvSpPr>
        <p:spPr bwMode="auto">
          <a:xfrm>
            <a:off x="5693329" y="5030295"/>
            <a:ext cx="779831" cy="64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E8E6FC-8405-43C4-A165-C0EF618360A2}"/>
              </a:ext>
            </a:extLst>
          </p:cNvPr>
          <p:cNvSpPr txBox="1"/>
          <p:nvPr/>
        </p:nvSpPr>
        <p:spPr>
          <a:xfrm>
            <a:off x="1463040" y="1799203"/>
            <a:ext cx="9045526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latin typeface="Tw Cen MT" panose="020B0602020104020603" pitchFamily="34" charset="0"/>
              </a:rPr>
              <a:t>Complete the activity sheet on the blog.</a:t>
            </a:r>
          </a:p>
          <a:p>
            <a:endParaRPr lang="en-GB" sz="3200" dirty="0">
              <a:latin typeface="Tw Cen MT" panose="020B0602020104020603" pitchFamily="34" charset="0"/>
            </a:endParaRPr>
          </a:p>
          <a:p>
            <a:r>
              <a:rPr lang="en-GB" sz="3200" dirty="0">
                <a:latin typeface="Tw Cen MT"/>
              </a:rPr>
              <a:t>Fill in the name of the shape if you can work it out and the faces of the shape.</a:t>
            </a:r>
          </a:p>
          <a:p>
            <a:endParaRPr lang="en-GB" sz="3200" dirty="0">
              <a:latin typeface="Tw Cen MT" panose="020B0602020104020603" pitchFamily="34" charset="0"/>
            </a:endParaRPr>
          </a:p>
          <a:p>
            <a:r>
              <a:rPr lang="en-GB" sz="3200" dirty="0">
                <a:latin typeface="Tw Cen MT" panose="020B0602020104020603" pitchFamily="34" charset="0"/>
              </a:rPr>
              <a:t>Use the information on this PowerPoint to help you! </a:t>
            </a:r>
          </a:p>
          <a:p>
            <a:endParaRPr lang="en-GB" sz="3200" dirty="0">
              <a:latin typeface="Tw Cen MT" panose="020B0602020104020603" pitchFamily="34" charset="0"/>
            </a:endParaRPr>
          </a:p>
          <a:p>
            <a:r>
              <a:rPr lang="en-GB" sz="3200" dirty="0">
                <a:latin typeface="Tw Cen MT"/>
              </a:rPr>
              <a:t>Don’t worry if you are not sure, just try your best!! </a:t>
            </a:r>
            <a:endParaRPr lang="en-GB" sz="3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9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9EFF-1477-41F9-B0E8-93D30AC9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712FA-CB96-4793-AB30-7346D7F6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216896" cy="38597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Learning Intention – We are learning about 3D shapes.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Success Criteria – </a:t>
            </a:r>
          </a:p>
          <a:p>
            <a:pPr lvl="1"/>
            <a:r>
              <a:rPr lang="en-GB" dirty="0"/>
              <a:t>I know the name of some 3D Shapes.</a:t>
            </a:r>
          </a:p>
          <a:p>
            <a:pPr lvl="1"/>
            <a:r>
              <a:rPr lang="en-GB" dirty="0"/>
              <a:t>I can work out the amount of sides a shape has.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5E3BE-4E90-4A57-8BCE-59863847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0312"/>
            <a:ext cx="2743200" cy="365125"/>
          </a:xfrm>
        </p:spPr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068175-8655-40D6-BE95-6616B8AF5B23}"/>
              </a:ext>
            </a:extLst>
          </p:cNvPr>
          <p:cNvSpPr/>
          <p:nvPr/>
        </p:nvSpPr>
        <p:spPr>
          <a:xfrm>
            <a:off x="10575764" y="5194368"/>
            <a:ext cx="1221983" cy="11529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FBE760-9350-42E8-A2C3-A21824681F54}"/>
              </a:ext>
            </a:extLst>
          </p:cNvPr>
          <p:cNvSpPr/>
          <p:nvPr/>
        </p:nvSpPr>
        <p:spPr>
          <a:xfrm>
            <a:off x="8163340" y="5330445"/>
            <a:ext cx="1364974" cy="121133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4C59E1C-D985-4CD3-9052-C52074FE60D1}"/>
              </a:ext>
            </a:extLst>
          </p:cNvPr>
          <p:cNvSpPr/>
          <p:nvPr/>
        </p:nvSpPr>
        <p:spPr>
          <a:xfrm>
            <a:off x="9319326" y="3540675"/>
            <a:ext cx="1417983" cy="1325563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82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Tw Cen MT" panose="020B0602020104020603" pitchFamily="34" charset="0"/>
              </a:rPr>
              <a:t>Properties of 3D Shapes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491" y="2610552"/>
            <a:ext cx="9117496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GB" sz="2400" dirty="0">
                <a:solidFill>
                  <a:srgbClr val="1C1C1C"/>
                </a:solidFill>
                <a:latin typeface="Tw Cen MT"/>
              </a:rPr>
              <a:t>Have a look at the video on this page to discover more about 3D shapes!</a:t>
            </a:r>
          </a:p>
          <a:p>
            <a:pPr algn="ctr"/>
            <a:endParaRPr lang="en-GB" sz="2400" dirty="0">
              <a:latin typeface="Tw Cen MT"/>
            </a:endParaRPr>
          </a:p>
          <a:p>
            <a:pPr algn="ctr"/>
            <a:r>
              <a:rPr lang="en-GB" sz="2400" dirty="0">
                <a:ea typeface="+mn-lt"/>
                <a:cs typeface="+mn-lt"/>
                <a:hlinkClick r:id="rId2"/>
              </a:rPr>
              <a:t>https://www.bbc.co.uk/bitesize/topics/zjv39j6/articles/zcsjqty</a:t>
            </a:r>
            <a:r>
              <a:rPr lang="en-GB" sz="2400" dirty="0">
                <a:ea typeface="+mn-lt"/>
                <a:cs typeface="+mn-lt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15949" y="295013"/>
            <a:ext cx="10960100" cy="994306"/>
          </a:xfrm>
        </p:spPr>
        <p:txBody>
          <a:bodyPr/>
          <a:lstStyle/>
          <a:p>
            <a:r>
              <a:rPr lang="en-GB" sz="4400" dirty="0">
                <a:latin typeface="Tw Cen MT"/>
              </a:rPr>
              <a:t>3D Shapes 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2517776" y="2366293"/>
            <a:ext cx="10318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sp>
        <p:nvSpPr>
          <p:cNvPr id="52" name="AutoShape 9"/>
          <p:cNvSpPr>
            <a:spLocks noChangeAspect="1" noChangeArrowheads="1" noTextEdit="1"/>
          </p:cNvSpPr>
          <p:nvPr/>
        </p:nvSpPr>
        <p:spPr bwMode="auto">
          <a:xfrm>
            <a:off x="5693329" y="5030295"/>
            <a:ext cx="779831" cy="64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pic>
        <p:nvPicPr>
          <p:cNvPr id="2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14AA8307-8F62-4D1C-B28A-A407512D5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80" y="1028880"/>
            <a:ext cx="7082466" cy="52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4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Tw Cen MT"/>
              </a:rPr>
              <a:t>Face of a shape!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7E31BD-46C4-4653-9E28-7DFA56399E47}"/>
              </a:ext>
            </a:extLst>
          </p:cNvPr>
          <p:cNvSpPr txBox="1"/>
          <p:nvPr/>
        </p:nvSpPr>
        <p:spPr>
          <a:xfrm>
            <a:off x="842513" y="1532626"/>
            <a:ext cx="1063636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Today, we are exploring the faces of 3D shapes!</a:t>
            </a:r>
            <a:endParaRPr lang="en-US" dirty="0"/>
          </a:p>
          <a:p>
            <a:endParaRPr lang="en-GB" dirty="0"/>
          </a:p>
          <a:p>
            <a:r>
              <a:rPr lang="en-GB" dirty="0"/>
              <a:t>A face is the number of flat sides on the shape!</a:t>
            </a:r>
          </a:p>
          <a:p>
            <a:endParaRPr lang="en-GB" dirty="0"/>
          </a:p>
          <a:p>
            <a:r>
              <a:rPr lang="en-GB" dirty="0"/>
              <a:t>So if you can touch the flat side of the shape then that</a:t>
            </a:r>
          </a:p>
          <a:p>
            <a:r>
              <a:rPr lang="en-GB" dirty="0"/>
              <a:t>Is a face!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3" descr="Chart&#10;&#10;Description automatically generated">
            <a:extLst>
              <a:ext uri="{FF2B5EF4-FFF2-40B4-BE49-F238E27FC236}">
                <a16:creationId xmlns:a16="http://schemas.microsoft.com/office/drawing/2014/main" id="{E930F465-D903-4BE2-890E-4E80F1FC5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308463"/>
            <a:ext cx="4353464" cy="43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Tw Cen MT"/>
              </a:rPr>
              <a:t>Properties of a cube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2517776" y="2366293"/>
            <a:ext cx="10318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A6CD8C-6064-4FAF-8BEA-867DB1A71481}"/>
              </a:ext>
            </a:extLst>
          </p:cNvPr>
          <p:cNvSpPr txBox="1"/>
          <p:nvPr/>
        </p:nvSpPr>
        <p:spPr>
          <a:xfrm>
            <a:off x="4136057" y="2195978"/>
            <a:ext cx="2961920" cy="400110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6</a:t>
            </a:r>
            <a:endParaRPr lang="en-GB" sz="2000" dirty="0">
              <a:latin typeface="Tw Cen MT" panose="020B0602020104020603" pitchFamily="34" charset="0"/>
            </a:endParaRPr>
          </a:p>
        </p:txBody>
      </p:sp>
      <p:sp>
        <p:nvSpPr>
          <p:cNvPr id="42" name="Q1">
            <a:extLst>
              <a:ext uri="{FF2B5EF4-FFF2-40B4-BE49-F238E27FC236}">
                <a16:creationId xmlns:a16="http://schemas.microsoft.com/office/drawing/2014/main" id="{9FDF1CDA-A50D-41D5-9BE3-B3D6AD059C75}"/>
              </a:ext>
            </a:extLst>
          </p:cNvPr>
          <p:cNvSpPr txBox="1"/>
          <p:nvPr/>
        </p:nvSpPr>
        <p:spPr>
          <a:xfrm>
            <a:off x="803106" y="2195978"/>
            <a:ext cx="2961920" cy="400110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How many faces in total?</a:t>
            </a:r>
          </a:p>
        </p:txBody>
      </p:sp>
      <p:pic>
        <p:nvPicPr>
          <p:cNvPr id="2" name="Picture 2" descr="Shape&#10;&#10;Description automatically generated">
            <a:extLst>
              <a:ext uri="{FF2B5EF4-FFF2-40B4-BE49-F238E27FC236}">
                <a16:creationId xmlns:a16="http://schemas.microsoft.com/office/drawing/2014/main" id="{BA3D0430-E026-4C4D-A35A-C6074826A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97" r="24390" b="-513"/>
          <a:stretch/>
        </p:blipFill>
        <p:spPr>
          <a:xfrm>
            <a:off x="7286332" y="1514484"/>
            <a:ext cx="3935204" cy="423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Tw Cen MT"/>
              </a:rPr>
              <a:t>Properties of a cuboid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D7493F25-6DEA-42E2-9769-57AEFF85121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517776" y="2366293"/>
            <a:ext cx="10318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91AA9C-27CA-4F8B-B35C-79C018C467B9}"/>
              </a:ext>
            </a:extLst>
          </p:cNvPr>
          <p:cNvSpPr txBox="1"/>
          <p:nvPr/>
        </p:nvSpPr>
        <p:spPr>
          <a:xfrm>
            <a:off x="6652095" y="1994695"/>
            <a:ext cx="2961920" cy="400110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6</a:t>
            </a:r>
            <a:endParaRPr lang="en-GB" sz="2000" dirty="0">
              <a:latin typeface="Tw Cen MT" panose="020B0602020104020603" pitchFamily="34" charset="0"/>
            </a:endParaRPr>
          </a:p>
        </p:txBody>
      </p:sp>
      <p:sp>
        <p:nvSpPr>
          <p:cNvPr id="4" name="Q1">
            <a:extLst>
              <a:ext uri="{FF2B5EF4-FFF2-40B4-BE49-F238E27FC236}">
                <a16:creationId xmlns:a16="http://schemas.microsoft.com/office/drawing/2014/main" id="{E1094051-65C9-439D-8656-70C0AC521033}"/>
              </a:ext>
            </a:extLst>
          </p:cNvPr>
          <p:cNvSpPr txBox="1"/>
          <p:nvPr/>
        </p:nvSpPr>
        <p:spPr>
          <a:xfrm>
            <a:off x="803106" y="2195978"/>
            <a:ext cx="2961920" cy="400110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How many faces in total?</a:t>
            </a:r>
          </a:p>
        </p:txBody>
      </p:sp>
      <p:pic>
        <p:nvPicPr>
          <p:cNvPr id="5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ED39D597-543B-4A89-AEFA-0661A5A26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249" y="2591622"/>
            <a:ext cx="6941388" cy="381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803106" y="674018"/>
            <a:ext cx="10960100" cy="994306"/>
          </a:xfrm>
        </p:spPr>
        <p:txBody>
          <a:bodyPr/>
          <a:lstStyle/>
          <a:p>
            <a:r>
              <a:rPr lang="en-GB" sz="4400" dirty="0">
                <a:latin typeface="Tw Cen MT"/>
              </a:rPr>
              <a:t>Properties of a square based pyramid 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C7FEC-2640-4095-8EE2-A9AE5546C1A5}"/>
              </a:ext>
            </a:extLst>
          </p:cNvPr>
          <p:cNvSpPr txBox="1"/>
          <p:nvPr/>
        </p:nvSpPr>
        <p:spPr>
          <a:xfrm>
            <a:off x="4136057" y="2195978"/>
            <a:ext cx="2961920" cy="400110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 panose="020B0602020104020603" pitchFamily="34" charset="0"/>
              </a:rPr>
              <a:t>5</a:t>
            </a:r>
          </a:p>
        </p:txBody>
      </p:sp>
      <p:sp>
        <p:nvSpPr>
          <p:cNvPr id="3" name="Q1">
            <a:extLst>
              <a:ext uri="{FF2B5EF4-FFF2-40B4-BE49-F238E27FC236}">
                <a16:creationId xmlns:a16="http://schemas.microsoft.com/office/drawing/2014/main" id="{124BB4A4-915E-40BA-9E1B-01C4077C5076}"/>
              </a:ext>
            </a:extLst>
          </p:cNvPr>
          <p:cNvSpPr txBox="1"/>
          <p:nvPr/>
        </p:nvSpPr>
        <p:spPr>
          <a:xfrm>
            <a:off x="803106" y="2195978"/>
            <a:ext cx="2961920" cy="400110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How many faces in total?</a:t>
            </a:r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F5D68268-0355-44CE-8520-4A901837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743200"/>
            <a:ext cx="6466935" cy="32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803106" y="674018"/>
            <a:ext cx="10960100" cy="994306"/>
          </a:xfrm>
        </p:spPr>
        <p:txBody>
          <a:bodyPr/>
          <a:lstStyle/>
          <a:p>
            <a:r>
              <a:rPr lang="en-GB" sz="4400" dirty="0">
                <a:latin typeface="Tw Cen MT" panose="020B0602020104020603" pitchFamily="34" charset="0"/>
              </a:rPr>
              <a:t>Properties of </a:t>
            </a:r>
            <a:r>
              <a:rPr lang="en-GB" sz="4400">
                <a:latin typeface="Tw Cen MT" panose="020B0602020104020603" pitchFamily="34" charset="0"/>
              </a:rPr>
              <a:t>a Sphere </a:t>
            </a:r>
            <a:br>
              <a:rPr lang="en-GB" sz="4400" dirty="0">
                <a:latin typeface="Tw Cen MT" panose="020B0602020104020603" pitchFamily="34" charset="0"/>
              </a:rPr>
            </a:br>
            <a:r>
              <a:rPr lang="en-GB" sz="4400" dirty="0">
                <a:latin typeface="Tw Cen MT" panose="020B0602020104020603" pitchFamily="34" charset="0"/>
              </a:rPr>
              <a:t>Try this one by yourself! </a:t>
            </a:r>
          </a:p>
        </p:txBody>
      </p:sp>
      <p:pic>
        <p:nvPicPr>
          <p:cNvPr id="3" name="Picture 3" descr="Shape&#10;&#10;Description automatically generated">
            <a:extLst>
              <a:ext uri="{FF2B5EF4-FFF2-40B4-BE49-F238E27FC236}">
                <a16:creationId xmlns:a16="http://schemas.microsoft.com/office/drawing/2014/main" id="{E9EA341D-73DA-4A54-9587-78AE396CA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476" y="2233582"/>
            <a:ext cx="4497237" cy="3842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CD81F9-BFD9-4550-983C-AB7E75C39173}"/>
              </a:ext>
            </a:extLst>
          </p:cNvPr>
          <p:cNvSpPr txBox="1"/>
          <p:nvPr/>
        </p:nvSpPr>
        <p:spPr>
          <a:xfrm>
            <a:off x="2008208" y="4237563"/>
            <a:ext cx="2961920" cy="400110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 panose="020B0602020104020603" pitchFamily="34" charset="0"/>
              </a:rPr>
              <a:t>1</a:t>
            </a:r>
          </a:p>
        </p:txBody>
      </p:sp>
      <p:sp>
        <p:nvSpPr>
          <p:cNvPr id="5" name="Q1">
            <a:extLst>
              <a:ext uri="{FF2B5EF4-FFF2-40B4-BE49-F238E27FC236}">
                <a16:creationId xmlns:a16="http://schemas.microsoft.com/office/drawing/2014/main" id="{F8728285-0E5E-4624-BD7F-382807C7403C}"/>
              </a:ext>
            </a:extLst>
          </p:cNvPr>
          <p:cNvSpPr txBox="1"/>
          <p:nvPr/>
        </p:nvSpPr>
        <p:spPr>
          <a:xfrm>
            <a:off x="2010804" y="2397261"/>
            <a:ext cx="2961920" cy="400110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>
                <a:latin typeface="Tw Cen MT"/>
              </a:rPr>
              <a:t>How many faces in total?</a:t>
            </a:r>
          </a:p>
        </p:txBody>
      </p:sp>
    </p:spTree>
    <p:extLst>
      <p:ext uri="{BB962C8B-B14F-4D97-AF65-F5344CB8AC3E}">
        <p14:creationId xmlns:p14="http://schemas.microsoft.com/office/powerpoint/2010/main" val="138587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Shapes presentation</Template>
  <TotalTime>99</TotalTime>
  <Words>237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Next LT Pro</vt:lpstr>
      <vt:lpstr>Calibri</vt:lpstr>
      <vt:lpstr>Tw Cen MT</vt:lpstr>
      <vt:lpstr>Twinkl</vt:lpstr>
      <vt:lpstr>ShapesVTI</vt:lpstr>
      <vt:lpstr>Office Theme</vt:lpstr>
      <vt:lpstr>3D Shapes</vt:lpstr>
      <vt:lpstr>Today… </vt:lpstr>
      <vt:lpstr>Properties of 3D Shapes</vt:lpstr>
      <vt:lpstr>3D Shapes </vt:lpstr>
      <vt:lpstr>Face of a shape!</vt:lpstr>
      <vt:lpstr>Properties of a cube</vt:lpstr>
      <vt:lpstr>Properties of a cuboid</vt:lpstr>
      <vt:lpstr>Properties of a square based pyramid </vt:lpstr>
      <vt:lpstr>Properties of a Sphere  Try this one by yourself! </vt:lpstr>
      <vt:lpstr>Today’s activity!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2D Shapes</dc:title>
  <dc:creator>Kiera Kay</dc:creator>
  <cp:lastModifiedBy>Callum White</cp:lastModifiedBy>
  <cp:revision>67</cp:revision>
  <dcterms:created xsi:type="dcterms:W3CDTF">2021-02-02T17:00:46Z</dcterms:created>
  <dcterms:modified xsi:type="dcterms:W3CDTF">2021-02-11T09:50:39Z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