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</p:sldMasterIdLst>
  <p:sldIdLst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71C7E-23A9-5C0C-EBCC-33798F507B47}" v="1194" dt="2021-01-20T12:40:07.055"/>
    <p1510:client id="{6DAC4499-2FE3-C368-AB0E-AC8E063003CC}" v="872" dt="2021-02-03T14:59:35.165"/>
    <p1510:client id="{C5FC26C8-FAB8-6532-C635-CC8E1BEB722D}" v="1397" dt="2021-01-20T13:09:20.104"/>
    <p1510:client id="{DAF90D64-10AF-43C5-BE07-C43B5F51D73E}" v="312" dt="2021-01-18T14:59:5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C5FC26C8-FAB8-6532-C635-CC8E1BEB722D}"/>
    <pc:docChg chg="modSld">
      <pc:chgData name="C White" userId="S::ddcwhite62@glow.sch.uk::e0244be0-abdb-4b52-8be1-6ce370fb25d0" providerId="AD" clId="Web-{C5FC26C8-FAB8-6532-C635-CC8E1BEB722D}" dt="2021-01-20T13:09:19.448" v="684" actId="20577"/>
      <pc:docMkLst>
        <pc:docMk/>
      </pc:docMkLst>
      <pc:sldChg chg="modSp">
        <pc:chgData name="C White" userId="S::ddcwhite62@glow.sch.uk::e0244be0-abdb-4b52-8be1-6ce370fb25d0" providerId="AD" clId="Web-{C5FC26C8-FAB8-6532-C635-CC8E1BEB722D}" dt="2021-01-20T13:00:46.472" v="10" actId="20577"/>
        <pc:sldMkLst>
          <pc:docMk/>
          <pc:sldMk cId="2100524103" sldId="257"/>
        </pc:sldMkLst>
        <pc:spChg chg="mod">
          <ac:chgData name="C White" userId="S::ddcwhite62@glow.sch.uk::e0244be0-abdb-4b52-8be1-6ce370fb25d0" providerId="AD" clId="Web-{C5FC26C8-FAB8-6532-C635-CC8E1BEB722D}" dt="2021-01-20T13:00:46.472" v="10" actId="20577"/>
          <ac:spMkLst>
            <pc:docMk/>
            <pc:sldMk cId="2100524103" sldId="257"/>
            <ac:spMk id="3" creationId="{A4F0DE76-7A82-438F-A286-8BB7E6EC3625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1:42.007" v="90" actId="14100"/>
        <pc:sldMkLst>
          <pc:docMk/>
          <pc:sldMk cId="4064026490" sldId="259"/>
        </pc:sldMkLst>
        <pc:spChg chg="mod">
          <ac:chgData name="C White" userId="S::ddcwhite62@glow.sch.uk::e0244be0-abdb-4b52-8be1-6ce370fb25d0" providerId="AD" clId="Web-{C5FC26C8-FAB8-6532-C635-CC8E1BEB722D}" dt="2021-01-20T13:01:42.007" v="90" actId="14100"/>
          <ac:spMkLst>
            <pc:docMk/>
            <pc:sldMk cId="4064026490" sldId="259"/>
            <ac:spMk id="3" creationId="{0347769C-FA3F-4E7D-A71C-AB33A62BBC4B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5:51.495" v="296" actId="20577"/>
        <pc:sldMkLst>
          <pc:docMk/>
          <pc:sldMk cId="1174450622" sldId="261"/>
        </pc:sldMkLst>
        <pc:spChg chg="mod">
          <ac:chgData name="C White" userId="S::ddcwhite62@glow.sch.uk::e0244be0-abdb-4b52-8be1-6ce370fb25d0" providerId="AD" clId="Web-{C5FC26C8-FAB8-6532-C635-CC8E1BEB722D}" dt="2021-01-20T13:05:51.495" v="296" actId="20577"/>
          <ac:spMkLst>
            <pc:docMk/>
            <pc:sldMk cId="1174450622" sldId="261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7:50.378" v="474" actId="20577"/>
        <pc:sldMkLst>
          <pc:docMk/>
          <pc:sldMk cId="2404406176" sldId="262"/>
        </pc:sldMkLst>
        <pc:spChg chg="mod">
          <ac:chgData name="C White" userId="S::ddcwhite62@glow.sch.uk::e0244be0-abdb-4b52-8be1-6ce370fb25d0" providerId="AD" clId="Web-{C5FC26C8-FAB8-6532-C635-CC8E1BEB722D}" dt="2021-01-20T13:07:50.378" v="474" actId="20577"/>
          <ac:spMkLst>
            <pc:docMk/>
            <pc:sldMk cId="2404406176" sldId="262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9:19.448" v="684" actId="20577"/>
        <pc:sldMkLst>
          <pc:docMk/>
          <pc:sldMk cId="3577379416" sldId="263"/>
        </pc:sldMkLst>
        <pc:spChg chg="mod">
          <ac:chgData name="C White" userId="S::ddcwhite62@glow.sch.uk::e0244be0-abdb-4b52-8be1-6ce370fb25d0" providerId="AD" clId="Web-{C5FC26C8-FAB8-6532-C635-CC8E1BEB722D}" dt="2021-01-20T13:07:59.035" v="484" actId="20577"/>
          <ac:spMkLst>
            <pc:docMk/>
            <pc:sldMk cId="3577379416" sldId="263"/>
            <ac:spMk id="2" creationId="{28DF625D-A091-41F4-B7D0-7E23A314D645}"/>
          </ac:spMkLst>
        </pc:spChg>
        <pc:spChg chg="mod">
          <ac:chgData name="C White" userId="S::ddcwhite62@glow.sch.uk::e0244be0-abdb-4b52-8be1-6ce370fb25d0" providerId="AD" clId="Web-{C5FC26C8-FAB8-6532-C635-CC8E1BEB722D}" dt="2021-01-20T13:09:19.448" v="684" actId="20577"/>
          <ac:spMkLst>
            <pc:docMk/>
            <pc:sldMk cId="3577379416" sldId="263"/>
            <ac:spMk id="4" creationId="{3EEE6057-871A-48C7-9D7C-0AA47E4E2033}"/>
          </ac:spMkLst>
        </pc:spChg>
      </pc:sldChg>
    </pc:docChg>
  </pc:docChgLst>
  <pc:docChgLst>
    <pc:chgData name="C White" userId="S::ddcwhite62@glow.sch.uk::e0244be0-abdb-4b52-8be1-6ce370fb25d0" providerId="AD" clId="Web-{6DAC4499-2FE3-C368-AB0E-AC8E063003CC}"/>
    <pc:docChg chg="delSld modSld">
      <pc:chgData name="C White" userId="S::ddcwhite62@glow.sch.uk::e0244be0-abdb-4b52-8be1-6ce370fb25d0" providerId="AD" clId="Web-{6DAC4499-2FE3-C368-AB0E-AC8E063003CC}" dt="2021-02-03T14:59:34.868" v="432" actId="1076"/>
      <pc:docMkLst>
        <pc:docMk/>
      </pc:docMkLst>
      <pc:sldChg chg="modSp">
        <pc:chgData name="C White" userId="S::ddcwhite62@glow.sch.uk::e0244be0-abdb-4b52-8be1-6ce370fb25d0" providerId="AD" clId="Web-{6DAC4499-2FE3-C368-AB0E-AC8E063003CC}" dt="2021-02-03T14:47:27.959" v="1" actId="20577"/>
        <pc:sldMkLst>
          <pc:docMk/>
          <pc:sldMk cId="2100524103" sldId="257"/>
        </pc:sldMkLst>
        <pc:spChg chg="mod">
          <ac:chgData name="C White" userId="S::ddcwhite62@glow.sch.uk::e0244be0-abdb-4b52-8be1-6ce370fb25d0" providerId="AD" clId="Web-{6DAC4499-2FE3-C368-AB0E-AC8E063003CC}" dt="2021-02-03T14:47:27.959" v="1" actId="20577"/>
          <ac:spMkLst>
            <pc:docMk/>
            <pc:sldMk cId="2100524103" sldId="257"/>
            <ac:spMk id="3" creationId="{A4F0DE76-7A82-438F-A286-8BB7E6EC3625}"/>
          </ac:spMkLst>
        </pc:spChg>
      </pc:sldChg>
      <pc:sldChg chg="modSp">
        <pc:chgData name="C White" userId="S::ddcwhite62@glow.sch.uk::e0244be0-abdb-4b52-8be1-6ce370fb25d0" providerId="AD" clId="Web-{6DAC4499-2FE3-C368-AB0E-AC8E063003CC}" dt="2021-02-03T14:51:39.575" v="80" actId="20577"/>
        <pc:sldMkLst>
          <pc:docMk/>
          <pc:sldMk cId="4064026490" sldId="259"/>
        </pc:sldMkLst>
        <pc:spChg chg="mod">
          <ac:chgData name="C White" userId="S::ddcwhite62@glow.sch.uk::e0244be0-abdb-4b52-8be1-6ce370fb25d0" providerId="AD" clId="Web-{6DAC4499-2FE3-C368-AB0E-AC8E063003CC}" dt="2021-02-03T14:51:39.575" v="80" actId="20577"/>
          <ac:spMkLst>
            <pc:docMk/>
            <pc:sldMk cId="4064026490" sldId="259"/>
            <ac:spMk id="3" creationId="{0347769C-FA3F-4E7D-A71C-AB33A62BBC4B}"/>
          </ac:spMkLst>
        </pc:spChg>
      </pc:sldChg>
      <pc:sldChg chg="modSp del">
        <pc:chgData name="C White" userId="S::ddcwhite62@glow.sch.uk::e0244be0-abdb-4b52-8be1-6ce370fb25d0" providerId="AD" clId="Web-{6DAC4499-2FE3-C368-AB0E-AC8E063003CC}" dt="2021-02-03T14:56:03.505" v="83"/>
        <pc:sldMkLst>
          <pc:docMk/>
          <pc:sldMk cId="1174450622" sldId="261"/>
        </pc:sldMkLst>
        <pc:spChg chg="mod">
          <ac:chgData name="C White" userId="S::ddcwhite62@glow.sch.uk::e0244be0-abdb-4b52-8be1-6ce370fb25d0" providerId="AD" clId="Web-{6DAC4499-2FE3-C368-AB0E-AC8E063003CC}" dt="2021-02-03T14:55:52.254" v="82" actId="20577"/>
          <ac:spMkLst>
            <pc:docMk/>
            <pc:sldMk cId="1174450622" sldId="261"/>
            <ac:spMk id="2" creationId="{28DF625D-A091-41F4-B7D0-7E23A314D645}"/>
          </ac:spMkLst>
        </pc:spChg>
      </pc:sldChg>
      <pc:sldChg chg="modSp">
        <pc:chgData name="C White" userId="S::ddcwhite62@glow.sch.uk::e0244be0-abdb-4b52-8be1-6ce370fb25d0" providerId="AD" clId="Web-{6DAC4499-2FE3-C368-AB0E-AC8E063003CC}" dt="2021-02-03T14:58:01.563" v="205" actId="20577"/>
        <pc:sldMkLst>
          <pc:docMk/>
          <pc:sldMk cId="2404406176" sldId="262"/>
        </pc:sldMkLst>
        <pc:spChg chg="mod">
          <ac:chgData name="C White" userId="S::ddcwhite62@glow.sch.uk::e0244be0-abdb-4b52-8be1-6ce370fb25d0" providerId="AD" clId="Web-{6DAC4499-2FE3-C368-AB0E-AC8E063003CC}" dt="2021-02-03T14:56:20.397" v="120" actId="20577"/>
          <ac:spMkLst>
            <pc:docMk/>
            <pc:sldMk cId="2404406176" sldId="262"/>
            <ac:spMk id="2" creationId="{28DF625D-A091-41F4-B7D0-7E23A314D645}"/>
          </ac:spMkLst>
        </pc:spChg>
        <pc:spChg chg="mod">
          <ac:chgData name="C White" userId="S::ddcwhite62@glow.sch.uk::e0244be0-abdb-4b52-8be1-6ce370fb25d0" providerId="AD" clId="Web-{6DAC4499-2FE3-C368-AB0E-AC8E063003CC}" dt="2021-02-03T14:58:01.563" v="205" actId="20577"/>
          <ac:spMkLst>
            <pc:docMk/>
            <pc:sldMk cId="2404406176" sldId="262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6DAC4499-2FE3-C368-AB0E-AC8E063003CC}" dt="2021-02-03T14:59:34.868" v="432" actId="1076"/>
        <pc:sldMkLst>
          <pc:docMk/>
          <pc:sldMk cId="3577379416" sldId="263"/>
        </pc:sldMkLst>
        <pc:spChg chg="mod">
          <ac:chgData name="C White" userId="S::ddcwhite62@glow.sch.uk::e0244be0-abdb-4b52-8be1-6ce370fb25d0" providerId="AD" clId="Web-{6DAC4499-2FE3-C368-AB0E-AC8E063003CC}" dt="2021-02-03T14:58:10.861" v="211" actId="20577"/>
          <ac:spMkLst>
            <pc:docMk/>
            <pc:sldMk cId="3577379416" sldId="263"/>
            <ac:spMk id="2" creationId="{28DF625D-A091-41F4-B7D0-7E23A314D645}"/>
          </ac:spMkLst>
        </pc:spChg>
        <pc:spChg chg="mod">
          <ac:chgData name="C White" userId="S::ddcwhite62@glow.sch.uk::e0244be0-abdb-4b52-8be1-6ce370fb25d0" providerId="AD" clId="Web-{6DAC4499-2FE3-C368-AB0E-AC8E063003CC}" dt="2021-02-03T14:59:34.868" v="432" actId="1076"/>
          <ac:spMkLst>
            <pc:docMk/>
            <pc:sldMk cId="3577379416" sldId="263"/>
            <ac:spMk id="4" creationId="{3EEE6057-871A-48C7-9D7C-0AA47E4E20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72" r:id="rId8"/>
    <p:sldLayoutId id="214748367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UC-s4SOEJo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bc.co.uk/bitesize/topics/zgqxwnb/articles/zbsbwty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1062DD-1BDA-496F-8F35-E8CDFAD0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Mr Stink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0DE76-7A82-438F-A286-8BB7E6EC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By David Walliams</a:t>
            </a:r>
          </a:p>
          <a:p>
            <a:r>
              <a:rPr lang="en-GB" dirty="0">
                <a:latin typeface="Comic Sans MS"/>
              </a:rPr>
              <a:t>Thursday 12th January 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Today…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9011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Learning Intention – We are learning to use our inference skills and knowledge of newspaper articles to write an article.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/>
              </a:rPr>
              <a:t>Success Criteria – 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my inference skills to think of answers which may not be in the book. 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the story to give me an idea to write my own version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write my story in the layout of a newspaper.</a:t>
            </a:r>
          </a:p>
        </p:txBody>
      </p:sp>
    </p:spTree>
    <p:extLst>
      <p:ext uri="{BB962C8B-B14F-4D97-AF65-F5344CB8AC3E}">
        <p14:creationId xmlns:p14="http://schemas.microsoft.com/office/powerpoint/2010/main" val="406402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Listen to this video 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Chapter 13!">
            <a:hlinkClick r:id="" action="ppaction://media"/>
            <a:extLst>
              <a:ext uri="{FF2B5EF4-FFF2-40B4-BE49-F238E27FC236}">
                <a16:creationId xmlns:a16="http://schemas.microsoft.com/office/drawing/2014/main" id="{84B9E4B1-E7F2-47A2-B010-4F32966716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096477" y="1973789"/>
            <a:ext cx="7999046" cy="45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/>
              </a:rPr>
              <a:t>What a newspaper article should look like!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  <a:hlinkClick r:id="rId6"/>
              </a:rPr>
              <a:t>https://www.bbc.co.uk/bitesize/topics/zgqxwnb/articles/zbsbwty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Garamond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Garamond"/>
              </a:rPr>
              <a:t>Have a look at the link above and watch the video about a newspaper!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Garamond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Garamond"/>
              </a:rPr>
              <a:t>Either click or copy and paste the link!</a:t>
            </a:r>
          </a:p>
          <a:p>
            <a:endParaRPr lang="en-US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40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050212"/>
            <a:ext cx="1009002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Your job is to be the reporter who is visiting </a:t>
            </a:r>
            <a:r>
              <a:rPr lang="en-US" sz="2400" dirty="0" err="1">
                <a:latin typeface="Comic Sans MS"/>
              </a:rPr>
              <a:t>Mrs</a:t>
            </a:r>
            <a:r>
              <a:rPr lang="en-US" sz="2400" dirty="0">
                <a:latin typeface="Comic Sans MS"/>
              </a:rPr>
              <a:t> Crumb!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You are going to write a report about </a:t>
            </a:r>
            <a:r>
              <a:rPr lang="en-US" sz="2400" dirty="0" err="1">
                <a:latin typeface="Comic Sans MS"/>
              </a:rPr>
              <a:t>Mrs</a:t>
            </a:r>
            <a:r>
              <a:rPr lang="en-US" sz="2400" dirty="0">
                <a:latin typeface="Comic Sans MS"/>
              </a:rPr>
              <a:t> Crumb and her family looking after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Stink!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Have a think about why this is important, what </a:t>
            </a:r>
            <a:r>
              <a:rPr lang="en-US" sz="2400" dirty="0" err="1">
                <a:latin typeface="Comic Sans MS"/>
              </a:rPr>
              <a:t>Mrs</a:t>
            </a:r>
            <a:r>
              <a:rPr lang="en-US" sz="2400" dirty="0">
                <a:latin typeface="Comic Sans MS"/>
              </a:rPr>
              <a:t> Crumb might say about it and what we might want to know about these unusual events!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Remember your Headline, Picture and use the best VCOP you can in the article!</a:t>
            </a:r>
          </a:p>
        </p:txBody>
      </p:sp>
    </p:spTree>
    <p:extLst>
      <p:ext uri="{BB962C8B-B14F-4D97-AF65-F5344CB8AC3E}">
        <p14:creationId xmlns:p14="http://schemas.microsoft.com/office/powerpoint/2010/main" val="35773794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Widescreen</PresentationFormat>
  <Paragraphs>25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Garamond</vt:lpstr>
      <vt:lpstr>office theme</vt:lpstr>
      <vt:lpstr>Organic</vt:lpstr>
      <vt:lpstr>Mr Stink</vt:lpstr>
      <vt:lpstr>Today…</vt:lpstr>
      <vt:lpstr>Listen to this video </vt:lpstr>
      <vt:lpstr>What a newspaper article should look like!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Callum White</cp:lastModifiedBy>
  <cp:revision>172</cp:revision>
  <dcterms:created xsi:type="dcterms:W3CDTF">2021-01-18T14:45:09Z</dcterms:created>
  <dcterms:modified xsi:type="dcterms:W3CDTF">2021-02-08T14:16:54Z</dcterms:modified>
</cp:coreProperties>
</file>