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</p:sldMasterIdLst>
  <p:sldIdLst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71C7E-23A9-5C0C-EBCC-33798F507B47}" v="1194" dt="2021-01-20T12:40:07.055"/>
    <p1510:client id="{A1EEA873-5C7B-2BE3-0B51-FEF2CEFEB6BE}" v="1097" dt="2021-02-03T14:45:16.085"/>
    <p1510:client id="{C5FC26C8-FAB8-6532-C635-CC8E1BEB722D}" v="1397" dt="2021-01-20T13:09:20.104"/>
    <p1510:client id="{DAF90D64-10AF-43C5-BE07-C43B5F51D73E}" v="312" dt="2021-01-18T14:59:54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C5FC26C8-FAB8-6532-C635-CC8E1BEB722D}"/>
    <pc:docChg chg="modSld">
      <pc:chgData name="C White" userId="S::ddcwhite62@glow.sch.uk::e0244be0-abdb-4b52-8be1-6ce370fb25d0" providerId="AD" clId="Web-{C5FC26C8-FAB8-6532-C635-CC8E1BEB722D}" dt="2021-01-20T13:09:19.448" v="684" actId="20577"/>
      <pc:docMkLst>
        <pc:docMk/>
      </pc:docMkLst>
      <pc:sldChg chg="modSp">
        <pc:chgData name="C White" userId="S::ddcwhite62@glow.sch.uk::e0244be0-abdb-4b52-8be1-6ce370fb25d0" providerId="AD" clId="Web-{C5FC26C8-FAB8-6532-C635-CC8E1BEB722D}" dt="2021-01-20T13:00:46.472" v="10" actId="20577"/>
        <pc:sldMkLst>
          <pc:docMk/>
          <pc:sldMk cId="2100524103" sldId="257"/>
        </pc:sldMkLst>
        <pc:spChg chg="mod">
          <ac:chgData name="C White" userId="S::ddcwhite62@glow.sch.uk::e0244be0-abdb-4b52-8be1-6ce370fb25d0" providerId="AD" clId="Web-{C5FC26C8-FAB8-6532-C635-CC8E1BEB722D}" dt="2021-01-20T13:00:46.472" v="10" actId="20577"/>
          <ac:spMkLst>
            <pc:docMk/>
            <pc:sldMk cId="2100524103" sldId="257"/>
            <ac:spMk id="3" creationId="{A4F0DE76-7A82-438F-A286-8BB7E6EC3625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1:42.007" v="90" actId="14100"/>
        <pc:sldMkLst>
          <pc:docMk/>
          <pc:sldMk cId="4064026490" sldId="259"/>
        </pc:sldMkLst>
        <pc:spChg chg="mod">
          <ac:chgData name="C White" userId="S::ddcwhite62@glow.sch.uk::e0244be0-abdb-4b52-8be1-6ce370fb25d0" providerId="AD" clId="Web-{C5FC26C8-FAB8-6532-C635-CC8E1BEB722D}" dt="2021-01-20T13:01:42.007" v="90" actId="14100"/>
          <ac:spMkLst>
            <pc:docMk/>
            <pc:sldMk cId="4064026490" sldId="259"/>
            <ac:spMk id="3" creationId="{0347769C-FA3F-4E7D-A71C-AB33A62BBC4B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5:51.495" v="296" actId="20577"/>
        <pc:sldMkLst>
          <pc:docMk/>
          <pc:sldMk cId="1174450622" sldId="261"/>
        </pc:sldMkLst>
        <pc:spChg chg="mod">
          <ac:chgData name="C White" userId="S::ddcwhite62@glow.sch.uk::e0244be0-abdb-4b52-8be1-6ce370fb25d0" providerId="AD" clId="Web-{C5FC26C8-FAB8-6532-C635-CC8E1BEB722D}" dt="2021-01-20T13:05:51.495" v="296" actId="20577"/>
          <ac:spMkLst>
            <pc:docMk/>
            <pc:sldMk cId="1174450622" sldId="261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7:50.378" v="474" actId="20577"/>
        <pc:sldMkLst>
          <pc:docMk/>
          <pc:sldMk cId="2404406176" sldId="262"/>
        </pc:sldMkLst>
        <pc:spChg chg="mod">
          <ac:chgData name="C White" userId="S::ddcwhite62@glow.sch.uk::e0244be0-abdb-4b52-8be1-6ce370fb25d0" providerId="AD" clId="Web-{C5FC26C8-FAB8-6532-C635-CC8E1BEB722D}" dt="2021-01-20T13:07:50.378" v="474" actId="20577"/>
          <ac:spMkLst>
            <pc:docMk/>
            <pc:sldMk cId="2404406176" sldId="262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C5FC26C8-FAB8-6532-C635-CC8E1BEB722D}" dt="2021-01-20T13:09:19.448" v="684" actId="20577"/>
        <pc:sldMkLst>
          <pc:docMk/>
          <pc:sldMk cId="3577379416" sldId="263"/>
        </pc:sldMkLst>
        <pc:spChg chg="mod">
          <ac:chgData name="C White" userId="S::ddcwhite62@glow.sch.uk::e0244be0-abdb-4b52-8be1-6ce370fb25d0" providerId="AD" clId="Web-{C5FC26C8-FAB8-6532-C635-CC8E1BEB722D}" dt="2021-01-20T13:07:59.035" v="484" actId="20577"/>
          <ac:spMkLst>
            <pc:docMk/>
            <pc:sldMk cId="3577379416" sldId="263"/>
            <ac:spMk id="2" creationId="{28DF625D-A091-41F4-B7D0-7E23A314D645}"/>
          </ac:spMkLst>
        </pc:spChg>
        <pc:spChg chg="mod">
          <ac:chgData name="C White" userId="S::ddcwhite62@glow.sch.uk::e0244be0-abdb-4b52-8be1-6ce370fb25d0" providerId="AD" clId="Web-{C5FC26C8-FAB8-6532-C635-CC8E1BEB722D}" dt="2021-01-20T13:09:19.448" v="684" actId="20577"/>
          <ac:spMkLst>
            <pc:docMk/>
            <pc:sldMk cId="3577379416" sldId="263"/>
            <ac:spMk id="4" creationId="{3EEE6057-871A-48C7-9D7C-0AA47E4E2033}"/>
          </ac:spMkLst>
        </pc:spChg>
      </pc:sldChg>
    </pc:docChg>
  </pc:docChgLst>
  <pc:docChgLst>
    <pc:chgData name="C White" userId="S::ddcwhite62@glow.sch.uk::e0244be0-abdb-4b52-8be1-6ce370fb25d0" providerId="AD" clId="Web-{A1EEA873-5C7B-2BE3-0B51-FEF2CEFEB6BE}"/>
    <pc:docChg chg="modSld">
      <pc:chgData name="C White" userId="S::ddcwhite62@glow.sch.uk::e0244be0-abdb-4b52-8be1-6ce370fb25d0" providerId="AD" clId="Web-{A1EEA873-5C7B-2BE3-0B51-FEF2CEFEB6BE}" dt="2021-02-03T14:45:15.585" v="544" actId="20577"/>
      <pc:docMkLst>
        <pc:docMk/>
      </pc:docMkLst>
      <pc:sldChg chg="modSp">
        <pc:chgData name="C White" userId="S::ddcwhite62@glow.sch.uk::e0244be0-abdb-4b52-8be1-6ce370fb25d0" providerId="AD" clId="Web-{A1EEA873-5C7B-2BE3-0B51-FEF2CEFEB6BE}" dt="2021-02-03T14:37:40.533" v="4" actId="20577"/>
        <pc:sldMkLst>
          <pc:docMk/>
          <pc:sldMk cId="2100524103" sldId="257"/>
        </pc:sldMkLst>
        <pc:spChg chg="mod">
          <ac:chgData name="C White" userId="S::ddcwhite62@glow.sch.uk::e0244be0-abdb-4b52-8be1-6ce370fb25d0" providerId="AD" clId="Web-{A1EEA873-5C7B-2BE3-0B51-FEF2CEFEB6BE}" dt="2021-02-03T14:37:40.533" v="4" actId="20577"/>
          <ac:spMkLst>
            <pc:docMk/>
            <pc:sldMk cId="2100524103" sldId="257"/>
            <ac:spMk id="3" creationId="{A4F0DE76-7A82-438F-A286-8BB7E6EC3625}"/>
          </ac:spMkLst>
        </pc:spChg>
      </pc:sldChg>
      <pc:sldChg chg="modSp">
        <pc:chgData name="C White" userId="S::ddcwhite62@glow.sch.uk::e0244be0-abdb-4b52-8be1-6ce370fb25d0" providerId="AD" clId="Web-{A1EEA873-5C7B-2BE3-0B51-FEF2CEFEB6BE}" dt="2021-02-03T14:37:56.315" v="7" actId="20577"/>
        <pc:sldMkLst>
          <pc:docMk/>
          <pc:sldMk cId="4064026490" sldId="259"/>
        </pc:sldMkLst>
        <pc:spChg chg="mod">
          <ac:chgData name="C White" userId="S::ddcwhite62@glow.sch.uk::e0244be0-abdb-4b52-8be1-6ce370fb25d0" providerId="AD" clId="Web-{A1EEA873-5C7B-2BE3-0B51-FEF2CEFEB6BE}" dt="2021-02-03T14:37:56.315" v="7" actId="20577"/>
          <ac:spMkLst>
            <pc:docMk/>
            <pc:sldMk cId="4064026490" sldId="259"/>
            <ac:spMk id="3" creationId="{0347769C-FA3F-4E7D-A71C-AB33A62BBC4B}"/>
          </ac:spMkLst>
        </pc:spChg>
      </pc:sldChg>
      <pc:sldChg chg="modSp">
        <pc:chgData name="C White" userId="S::ddcwhite62@glow.sch.uk::e0244be0-abdb-4b52-8be1-6ce370fb25d0" providerId="AD" clId="Web-{A1EEA873-5C7B-2BE3-0B51-FEF2CEFEB6BE}" dt="2021-02-03T14:40:52.339" v="191" actId="20577"/>
        <pc:sldMkLst>
          <pc:docMk/>
          <pc:sldMk cId="1174450622" sldId="261"/>
        </pc:sldMkLst>
        <pc:spChg chg="mod">
          <ac:chgData name="C White" userId="S::ddcwhite62@glow.sch.uk::e0244be0-abdb-4b52-8be1-6ce370fb25d0" providerId="AD" clId="Web-{A1EEA873-5C7B-2BE3-0B51-FEF2CEFEB6BE}" dt="2021-02-03T14:40:52.339" v="191" actId="20577"/>
          <ac:spMkLst>
            <pc:docMk/>
            <pc:sldMk cId="1174450622" sldId="261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A1EEA873-5C7B-2BE3-0B51-FEF2CEFEB6BE}" dt="2021-02-03T14:43:58.285" v="380" actId="20577"/>
        <pc:sldMkLst>
          <pc:docMk/>
          <pc:sldMk cId="2404406176" sldId="262"/>
        </pc:sldMkLst>
        <pc:spChg chg="mod">
          <ac:chgData name="C White" userId="S::ddcwhite62@glow.sch.uk::e0244be0-abdb-4b52-8be1-6ce370fb25d0" providerId="AD" clId="Web-{A1EEA873-5C7B-2BE3-0B51-FEF2CEFEB6BE}" dt="2021-02-03T14:43:58.285" v="380" actId="20577"/>
          <ac:spMkLst>
            <pc:docMk/>
            <pc:sldMk cId="2404406176" sldId="262"/>
            <ac:spMk id="4" creationId="{3EEE6057-871A-48C7-9D7C-0AA47E4E2033}"/>
          </ac:spMkLst>
        </pc:spChg>
      </pc:sldChg>
      <pc:sldChg chg="modSp">
        <pc:chgData name="C White" userId="S::ddcwhite62@glow.sch.uk::e0244be0-abdb-4b52-8be1-6ce370fb25d0" providerId="AD" clId="Web-{A1EEA873-5C7B-2BE3-0B51-FEF2CEFEB6BE}" dt="2021-02-03T14:45:15.585" v="544" actId="20577"/>
        <pc:sldMkLst>
          <pc:docMk/>
          <pc:sldMk cId="3577379416" sldId="263"/>
        </pc:sldMkLst>
        <pc:spChg chg="mod">
          <ac:chgData name="C White" userId="S::ddcwhite62@glow.sch.uk::e0244be0-abdb-4b52-8be1-6ce370fb25d0" providerId="AD" clId="Web-{A1EEA873-5C7B-2BE3-0B51-FEF2CEFEB6BE}" dt="2021-02-03T14:44:01.378" v="381" actId="20577"/>
          <ac:spMkLst>
            <pc:docMk/>
            <pc:sldMk cId="3577379416" sldId="263"/>
            <ac:spMk id="2" creationId="{28DF625D-A091-41F4-B7D0-7E23A314D645}"/>
          </ac:spMkLst>
        </pc:spChg>
        <pc:spChg chg="mod">
          <ac:chgData name="C White" userId="S::ddcwhite62@glow.sch.uk::e0244be0-abdb-4b52-8be1-6ce370fb25d0" providerId="AD" clId="Web-{A1EEA873-5C7B-2BE3-0B51-FEF2CEFEB6BE}" dt="2021-02-03T14:45:15.585" v="544" actId="20577"/>
          <ac:spMkLst>
            <pc:docMk/>
            <pc:sldMk cId="3577379416" sldId="263"/>
            <ac:spMk id="4" creationId="{3EEE6057-871A-48C7-9D7C-0AA47E4E20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72" r:id="rId8"/>
    <p:sldLayoutId id="214748367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8YM4GNb4oaA?feature=oembed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1062DD-1BDA-496F-8F35-E8CDFAD0D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Mr Stink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0DE76-7A82-438F-A286-8BB7E6EC3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By David Walliams</a:t>
            </a:r>
          </a:p>
          <a:p>
            <a:r>
              <a:rPr lang="en-GB" dirty="0">
                <a:latin typeface="Comic Sans MS"/>
              </a:rPr>
              <a:t>Wednesday 10th February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Today…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79011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Learning Intention – We are learning to answer questions and write a story using the book to find information.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/>
              </a:rPr>
              <a:t>Success Criteria – 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information from the book to help answer questions.</a:t>
            </a:r>
          </a:p>
          <a:p>
            <a:pPr lvl="1">
              <a:buSzPct val="114999"/>
            </a:pPr>
            <a:r>
              <a:rPr lang="en-GB" dirty="0">
                <a:latin typeface="Comic Sans MS"/>
              </a:rPr>
              <a:t>I can use my inference skills to think of answers which may not be in the book. </a:t>
            </a:r>
          </a:p>
        </p:txBody>
      </p:sp>
    </p:spTree>
    <p:extLst>
      <p:ext uri="{BB962C8B-B14F-4D97-AF65-F5344CB8AC3E}">
        <p14:creationId xmlns:p14="http://schemas.microsoft.com/office/powerpoint/2010/main" val="406402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4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Listen to this video 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Chapter 12!">
            <a:hlinkClick r:id="" action="ppaction://media"/>
            <a:extLst>
              <a:ext uri="{FF2B5EF4-FFF2-40B4-BE49-F238E27FC236}">
                <a16:creationId xmlns:a16="http://schemas.microsoft.com/office/drawing/2014/main" id="{D98EBF80-85E8-4B4F-B80D-51348AC04A9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387072" y="2098574"/>
            <a:ext cx="8004173" cy="452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43155" y="2294627"/>
            <a:ext cx="100900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Why does Chloe wonder if she was dreaming the whole time?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"linger" mean?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"Sarcastic" mean?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What does David </a:t>
            </a:r>
            <a:r>
              <a:rPr lang="en-US" sz="2400" dirty="0" err="1">
                <a:latin typeface="Comic Sans MS"/>
              </a:rPr>
              <a:t>Walliam</a:t>
            </a:r>
            <a:r>
              <a:rPr lang="en-US" sz="2400" dirty="0">
                <a:latin typeface="Comic Sans MS"/>
              </a:rPr>
              <a:t> mean when he said the photograph was dog eared?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omic Sans MS"/>
              </a:rPr>
              <a:t>Who do you think the photograph is of?</a:t>
            </a:r>
          </a:p>
        </p:txBody>
      </p:sp>
    </p:spTree>
    <p:extLst>
      <p:ext uri="{BB962C8B-B14F-4D97-AF65-F5344CB8AC3E}">
        <p14:creationId xmlns:p14="http://schemas.microsoft.com/office/powerpoint/2010/main" val="11744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1 - Questions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Why do you think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started to panic and get flustered when Chloe was asking about these pictures?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Why did dad lie to mum about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being in the shed last night?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Why do you think </a:t>
            </a:r>
            <a:r>
              <a:rPr lang="en-US" sz="2400" dirty="0" err="1">
                <a:latin typeface="Comic Sans MS"/>
              </a:rPr>
              <a:t>Mrs</a:t>
            </a:r>
            <a:r>
              <a:rPr lang="en-US" sz="2400" dirty="0">
                <a:latin typeface="Comic Sans MS"/>
              </a:rPr>
              <a:t> Crumb told the reporter their name was actually "</a:t>
            </a:r>
            <a:r>
              <a:rPr lang="en-US" sz="2400" dirty="0" err="1">
                <a:latin typeface="Comic Sans MS"/>
              </a:rPr>
              <a:t>Croombe</a:t>
            </a:r>
            <a:r>
              <a:rPr lang="en-US" sz="2400" dirty="0">
                <a:latin typeface="Comic Sans MS"/>
              </a:rPr>
              <a:t>"?</a:t>
            </a:r>
          </a:p>
          <a:p>
            <a:endParaRPr lang="en-US" sz="2400" dirty="0">
              <a:latin typeface="Comic Sans MS"/>
            </a:endParaRPr>
          </a:p>
          <a:p>
            <a:endParaRPr lang="en-US" sz="2400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440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DF625D-A091-41F4-B7D0-7E23A314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/>
              </a:rPr>
              <a:t>Activity 1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769C-FA3F-4E7D-A71C-AB33A62BB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75" y="2398853"/>
            <a:ext cx="10775741" cy="409439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32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E6057-871A-48C7-9D7C-0AA47E4E2033}"/>
              </a:ext>
            </a:extLst>
          </p:cNvPr>
          <p:cNvSpPr txBox="1"/>
          <p:nvPr/>
        </p:nvSpPr>
        <p:spPr>
          <a:xfrm>
            <a:off x="986287" y="2467155"/>
            <a:ext cx="1009002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What do you think is going to happen next?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 has just knocked on the window – there is no hiding now!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omic Sans MS"/>
              </a:rPr>
              <a:t>Write me a little paragraph about what you  think is going to happen next now that they all know about </a:t>
            </a:r>
            <a:r>
              <a:rPr lang="en-US" sz="2400" dirty="0" err="1">
                <a:latin typeface="Comic Sans MS"/>
              </a:rPr>
              <a:t>Mr</a:t>
            </a:r>
            <a:r>
              <a:rPr lang="en-US" sz="2400" dirty="0">
                <a:latin typeface="Comic Sans MS"/>
              </a:rPr>
              <a:t> Stink!</a:t>
            </a:r>
          </a:p>
        </p:txBody>
      </p:sp>
    </p:spTree>
    <p:extLst>
      <p:ext uri="{BB962C8B-B14F-4D97-AF65-F5344CB8AC3E}">
        <p14:creationId xmlns:p14="http://schemas.microsoft.com/office/powerpoint/2010/main" val="35773794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</Words>
  <Application>Microsoft Office PowerPoint</Application>
  <PresentationFormat>Widescreen</PresentationFormat>
  <Paragraphs>32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Garamond</vt:lpstr>
      <vt:lpstr>office theme</vt:lpstr>
      <vt:lpstr>Organic</vt:lpstr>
      <vt:lpstr>Mr Stink</vt:lpstr>
      <vt:lpstr>Today…</vt:lpstr>
      <vt:lpstr>Listen to this video </vt:lpstr>
      <vt:lpstr>Activity 1 - Questions</vt:lpstr>
      <vt:lpstr>Activity 1 - Questions</vt:lpstr>
      <vt:lpstr>Activity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Callum White</cp:lastModifiedBy>
  <cp:revision>181</cp:revision>
  <dcterms:created xsi:type="dcterms:W3CDTF">2021-01-18T14:45:09Z</dcterms:created>
  <dcterms:modified xsi:type="dcterms:W3CDTF">2021-02-08T14:09:40Z</dcterms:modified>
</cp:coreProperties>
</file>