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63" r:id="rId3"/>
    <p:sldId id="259" r:id="rId4"/>
    <p:sldId id="260" r:id="rId5"/>
    <p:sldId id="264" r:id="rId6"/>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0BBB0F-8A77-4A8B-8B42-BA65742D481D}" v="1828" dt="2021-01-20T12:23:26.4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2" d="100"/>
          <a:sy n="82" d="100"/>
        </p:scale>
        <p:origin x="96"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 White" userId="S::ddcwhite62@glow.sch.uk::e0244be0-abdb-4b52-8be1-6ce370fb25d0" providerId="AD" clId="Web-{ADEB7539-CE83-92CF-8467-FC604E0B234F}"/>
    <pc:docChg chg="modSld">
      <pc:chgData name="C White" userId="S::ddcwhite62@glow.sch.uk::e0244be0-abdb-4b52-8be1-6ce370fb25d0" providerId="AD" clId="Web-{ADEB7539-CE83-92CF-8467-FC604E0B234F}" dt="2021-01-20T12:24:33.254" v="0"/>
      <pc:docMkLst>
        <pc:docMk/>
      </pc:docMkLst>
      <pc:sldChg chg="addSp delSp modSp mod setBg">
        <pc:chgData name="C White" userId="S::ddcwhite62@glow.sch.uk::e0244be0-abdb-4b52-8be1-6ce370fb25d0" providerId="AD" clId="Web-{ADEB7539-CE83-92CF-8467-FC604E0B234F}" dt="2021-01-20T12:24:33.254" v="0"/>
        <pc:sldMkLst>
          <pc:docMk/>
          <pc:sldMk cId="2697755358" sldId="262"/>
        </pc:sldMkLst>
        <pc:spChg chg="mod">
          <ac:chgData name="C White" userId="S::ddcwhite62@glow.sch.uk::e0244be0-abdb-4b52-8be1-6ce370fb25d0" providerId="AD" clId="Web-{ADEB7539-CE83-92CF-8467-FC604E0B234F}" dt="2021-01-20T12:24:33.254" v="0"/>
          <ac:spMkLst>
            <pc:docMk/>
            <pc:sldMk cId="2697755358" sldId="262"/>
            <ac:spMk id="2" creationId="{B7C33453-5AD2-45F2-924E-73315FCE2DAB}"/>
          </ac:spMkLst>
        </pc:spChg>
        <pc:spChg chg="del">
          <ac:chgData name="C White" userId="S::ddcwhite62@glow.sch.uk::e0244be0-abdb-4b52-8be1-6ce370fb25d0" providerId="AD" clId="Web-{ADEB7539-CE83-92CF-8467-FC604E0B234F}" dt="2021-01-20T12:24:33.254" v="0"/>
          <ac:spMkLst>
            <pc:docMk/>
            <pc:sldMk cId="2697755358" sldId="262"/>
            <ac:spMk id="3" creationId="{4CDE1F00-6218-4A09-B989-FAA4130F78F7}"/>
          </ac:spMkLst>
        </pc:spChg>
        <pc:spChg chg="add">
          <ac:chgData name="C White" userId="S::ddcwhite62@glow.sch.uk::e0244be0-abdb-4b52-8be1-6ce370fb25d0" providerId="AD" clId="Web-{ADEB7539-CE83-92CF-8467-FC604E0B234F}" dt="2021-01-20T12:24:33.254" v="0"/>
          <ac:spMkLst>
            <pc:docMk/>
            <pc:sldMk cId="2697755358" sldId="262"/>
            <ac:spMk id="9" creationId="{9412A842-B9E7-4C3C-B662-F4D51B2DAB05}"/>
          </ac:spMkLst>
        </pc:spChg>
        <pc:spChg chg="add">
          <ac:chgData name="C White" userId="S::ddcwhite62@glow.sch.uk::e0244be0-abdb-4b52-8be1-6ce370fb25d0" providerId="AD" clId="Web-{ADEB7539-CE83-92CF-8467-FC604E0B234F}" dt="2021-01-20T12:24:33.254" v="0"/>
          <ac:spMkLst>
            <pc:docMk/>
            <pc:sldMk cId="2697755358" sldId="262"/>
            <ac:spMk id="11" creationId="{F46F1031-33AF-48F9-9F84-ABD90CFA0EC8}"/>
          </ac:spMkLst>
        </pc:spChg>
        <pc:graphicFrameChg chg="add">
          <ac:chgData name="C White" userId="S::ddcwhite62@glow.sch.uk::e0244be0-abdb-4b52-8be1-6ce370fb25d0" providerId="AD" clId="Web-{ADEB7539-CE83-92CF-8467-FC604E0B234F}" dt="2021-01-20T12:24:33.254" v="0"/>
          <ac:graphicFrameMkLst>
            <pc:docMk/>
            <pc:sldMk cId="2697755358" sldId="262"/>
            <ac:graphicFrameMk id="5" creationId="{074041B4-133C-4018-B9C4-C5E25F26627B}"/>
          </ac:graphicFrameMkLst>
        </pc:graphicFrameChg>
      </pc:sldChg>
    </pc:docChg>
  </pc:docChgLst>
  <pc:docChgLst>
    <pc:chgData name="C White" userId="S::ddcwhite62@glow.sch.uk::e0244be0-abdb-4b52-8be1-6ce370fb25d0" providerId="AD" clId="Web-{9C0BBB0F-8A77-4A8B-8B42-BA65742D481D}"/>
    <pc:docChg chg="addSld modSld addMainMaster delMainMaster">
      <pc:chgData name="C White" userId="S::ddcwhite62@glow.sch.uk::e0244be0-abdb-4b52-8be1-6ce370fb25d0" providerId="AD" clId="Web-{9C0BBB0F-8A77-4A8B-8B42-BA65742D481D}" dt="2021-01-20T12:23:26.459" v="863" actId="20577"/>
      <pc:docMkLst>
        <pc:docMk/>
      </pc:docMkLst>
      <pc:sldChg chg="addSp delSp modSp mod setBg modClrScheme setClrOvrMap chgLayout">
        <pc:chgData name="C White" userId="S::ddcwhite62@glow.sch.uk::e0244be0-abdb-4b52-8be1-6ce370fb25d0" providerId="AD" clId="Web-{9C0BBB0F-8A77-4A8B-8B42-BA65742D481D}" dt="2021-01-20T12:01:56.651" v="28" actId="20577"/>
        <pc:sldMkLst>
          <pc:docMk/>
          <pc:sldMk cId="109857222" sldId="256"/>
        </pc:sldMkLst>
        <pc:spChg chg="mod">
          <ac:chgData name="C White" userId="S::ddcwhite62@glow.sch.uk::e0244be0-abdb-4b52-8be1-6ce370fb25d0" providerId="AD" clId="Web-{9C0BBB0F-8A77-4A8B-8B42-BA65742D481D}" dt="2021-01-20T11:56:55.992" v="14" actId="20577"/>
          <ac:spMkLst>
            <pc:docMk/>
            <pc:sldMk cId="109857222" sldId="256"/>
            <ac:spMk id="2" creationId="{00000000-0000-0000-0000-000000000000}"/>
          </ac:spMkLst>
        </pc:spChg>
        <pc:spChg chg="mod">
          <ac:chgData name="C White" userId="S::ddcwhite62@glow.sch.uk::e0244be0-abdb-4b52-8be1-6ce370fb25d0" providerId="AD" clId="Web-{9C0BBB0F-8A77-4A8B-8B42-BA65742D481D}" dt="2021-01-20T12:01:56.651" v="28" actId="20577"/>
          <ac:spMkLst>
            <pc:docMk/>
            <pc:sldMk cId="109857222" sldId="256"/>
            <ac:spMk id="3" creationId="{00000000-0000-0000-0000-000000000000}"/>
          </ac:spMkLst>
        </pc:spChg>
        <pc:spChg chg="add del">
          <ac:chgData name="C White" userId="S::ddcwhite62@glow.sch.uk::e0244be0-abdb-4b52-8be1-6ce370fb25d0" providerId="AD" clId="Web-{9C0BBB0F-8A77-4A8B-8B42-BA65742D481D}" dt="2021-01-20T11:56:46.851" v="3"/>
          <ac:spMkLst>
            <pc:docMk/>
            <pc:sldMk cId="109857222" sldId="256"/>
            <ac:spMk id="5" creationId="{AD35AE2F-5E3A-49D9-8DE1-8A333BA4088E}"/>
          </ac:spMkLst>
        </pc:spChg>
        <pc:spChg chg="add del">
          <ac:chgData name="C White" userId="S::ddcwhite62@glow.sch.uk::e0244be0-abdb-4b52-8be1-6ce370fb25d0" providerId="AD" clId="Web-{9C0BBB0F-8A77-4A8B-8B42-BA65742D481D}" dt="2021-01-20T11:56:46.851" v="3"/>
          <ac:spMkLst>
            <pc:docMk/>
            <pc:sldMk cId="109857222" sldId="256"/>
            <ac:spMk id="7" creationId="{04D8AD8F-EF7F-481F-B99A-B8513897050A}"/>
          </ac:spMkLst>
        </pc:spChg>
        <pc:spChg chg="add del">
          <ac:chgData name="C White" userId="S::ddcwhite62@glow.sch.uk::e0244be0-abdb-4b52-8be1-6ce370fb25d0" providerId="AD" clId="Web-{9C0BBB0F-8A77-4A8B-8B42-BA65742D481D}" dt="2021-01-20T11:56:46.851" v="3"/>
          <ac:spMkLst>
            <pc:docMk/>
            <pc:sldMk cId="109857222" sldId="256"/>
            <ac:spMk id="8" creationId="{79EB4626-023C-436D-9F57-9EB46080909D}"/>
          </ac:spMkLst>
        </pc:spChg>
        <pc:spChg chg="add del">
          <ac:chgData name="C White" userId="S::ddcwhite62@glow.sch.uk::e0244be0-abdb-4b52-8be1-6ce370fb25d0" providerId="AD" clId="Web-{9C0BBB0F-8A77-4A8B-8B42-BA65742D481D}" dt="2021-01-20T11:56:30.085" v="1"/>
          <ac:spMkLst>
            <pc:docMk/>
            <pc:sldMk cId="109857222" sldId="256"/>
            <ac:spMk id="9" creationId="{9B45BA4C-9B54-4496-821F-9E0985CA984D}"/>
          </ac:spMkLst>
        </pc:spChg>
        <pc:spChg chg="add">
          <ac:chgData name="C White" userId="S::ddcwhite62@glow.sch.uk::e0244be0-abdb-4b52-8be1-6ce370fb25d0" providerId="AD" clId="Web-{9C0BBB0F-8A77-4A8B-8B42-BA65742D481D}" dt="2021-01-20T11:56:46.992" v="4"/>
          <ac:spMkLst>
            <pc:docMk/>
            <pc:sldMk cId="109857222" sldId="256"/>
            <ac:spMk id="10" creationId="{CFA5B9DB-0BF9-4260-A97B-936524F9668F}"/>
          </ac:spMkLst>
        </pc:spChg>
        <pc:spChg chg="add del">
          <ac:chgData name="C White" userId="S::ddcwhite62@glow.sch.uk::e0244be0-abdb-4b52-8be1-6ce370fb25d0" providerId="AD" clId="Web-{9C0BBB0F-8A77-4A8B-8B42-BA65742D481D}" dt="2021-01-20T11:56:30.085" v="1"/>
          <ac:spMkLst>
            <pc:docMk/>
            <pc:sldMk cId="109857222" sldId="256"/>
            <ac:spMk id="11" creationId="{85E1BB9D-FAFF-4C3E-9E44-13F8FBABCD62}"/>
          </ac:spMkLst>
        </pc:spChg>
        <pc:spChg chg="add del">
          <ac:chgData name="C White" userId="S::ddcwhite62@glow.sch.uk::e0244be0-abdb-4b52-8be1-6ce370fb25d0" providerId="AD" clId="Web-{9C0BBB0F-8A77-4A8B-8B42-BA65742D481D}" dt="2021-01-20T11:56:30.085" v="1"/>
          <ac:spMkLst>
            <pc:docMk/>
            <pc:sldMk cId="109857222" sldId="256"/>
            <ac:spMk id="13" creationId="{A8DDC302-DBEC-4742-B54B-5E9AAFE96961}"/>
          </ac:spMkLst>
        </pc:spChg>
        <pc:spChg chg="add">
          <ac:chgData name="C White" userId="S::ddcwhite62@glow.sch.uk::e0244be0-abdb-4b52-8be1-6ce370fb25d0" providerId="AD" clId="Web-{9C0BBB0F-8A77-4A8B-8B42-BA65742D481D}" dt="2021-01-20T11:56:46.992" v="4"/>
          <ac:spMkLst>
            <pc:docMk/>
            <pc:sldMk cId="109857222" sldId="256"/>
            <ac:spMk id="14" creationId="{59824785-89B4-4433-955A-F2C847B1534D}"/>
          </ac:spMkLst>
        </pc:spChg>
        <pc:spChg chg="add">
          <ac:chgData name="C White" userId="S::ddcwhite62@glow.sch.uk::e0244be0-abdb-4b52-8be1-6ce370fb25d0" providerId="AD" clId="Web-{9C0BBB0F-8A77-4A8B-8B42-BA65742D481D}" dt="2021-01-20T11:56:46.992" v="4"/>
          <ac:spMkLst>
            <pc:docMk/>
            <pc:sldMk cId="109857222" sldId="256"/>
            <ac:spMk id="15" creationId="{CB2E64D6-3AEB-4AFF-9475-E210F85E0AA7}"/>
          </ac:spMkLst>
        </pc:spChg>
        <pc:picChg chg="add del">
          <ac:chgData name="C White" userId="S::ddcwhite62@glow.sch.uk::e0244be0-abdb-4b52-8be1-6ce370fb25d0" providerId="AD" clId="Web-{9C0BBB0F-8A77-4A8B-8B42-BA65742D481D}" dt="2021-01-20T11:56:30.085" v="1"/>
          <ac:picMkLst>
            <pc:docMk/>
            <pc:sldMk cId="109857222" sldId="256"/>
            <ac:picMk id="4" creationId="{4B028FE4-8CFC-4CC9-B947-FB28C2A84A52}"/>
          </ac:picMkLst>
        </pc:picChg>
        <pc:picChg chg="add del">
          <ac:chgData name="C White" userId="S::ddcwhite62@glow.sch.uk::e0244be0-abdb-4b52-8be1-6ce370fb25d0" providerId="AD" clId="Web-{9C0BBB0F-8A77-4A8B-8B42-BA65742D481D}" dt="2021-01-20T11:56:46.851" v="3"/>
          <ac:picMkLst>
            <pc:docMk/>
            <pc:sldMk cId="109857222" sldId="256"/>
            <ac:picMk id="6" creationId="{F81064D3-05D0-4199-9BFB-A0AB83F62884}"/>
          </ac:picMkLst>
        </pc:picChg>
        <pc:picChg chg="add">
          <ac:chgData name="C White" userId="S::ddcwhite62@glow.sch.uk::e0244be0-abdb-4b52-8be1-6ce370fb25d0" providerId="AD" clId="Web-{9C0BBB0F-8A77-4A8B-8B42-BA65742D481D}" dt="2021-01-20T11:56:46.992" v="4"/>
          <ac:picMkLst>
            <pc:docMk/>
            <pc:sldMk cId="109857222" sldId="256"/>
            <ac:picMk id="12" creationId="{AF49C27D-F1AF-4BBD-9198-B3531E9FBD52}"/>
          </ac:picMkLst>
        </pc:picChg>
      </pc:sldChg>
      <pc:sldChg chg="addSp delSp modSp new mod setBg">
        <pc:chgData name="C White" userId="S::ddcwhite62@glow.sch.uk::e0244be0-abdb-4b52-8be1-6ce370fb25d0" providerId="AD" clId="Web-{9C0BBB0F-8A77-4A8B-8B42-BA65742D481D}" dt="2021-01-20T12:03:21.026" v="105" actId="20577"/>
        <pc:sldMkLst>
          <pc:docMk/>
          <pc:sldMk cId="1532173488" sldId="257"/>
        </pc:sldMkLst>
        <pc:spChg chg="mod">
          <ac:chgData name="C White" userId="S::ddcwhite62@glow.sch.uk::e0244be0-abdb-4b52-8be1-6ce370fb25d0" providerId="AD" clId="Web-{9C0BBB0F-8A77-4A8B-8B42-BA65742D481D}" dt="2021-01-20T12:02:54.339" v="66"/>
          <ac:spMkLst>
            <pc:docMk/>
            <pc:sldMk cId="1532173488" sldId="257"/>
            <ac:spMk id="2" creationId="{DC97035D-6995-439A-88D1-525FF173B0FC}"/>
          </ac:spMkLst>
        </pc:spChg>
        <pc:spChg chg="del">
          <ac:chgData name="C White" userId="S::ddcwhite62@glow.sch.uk::e0244be0-abdb-4b52-8be1-6ce370fb25d0" providerId="AD" clId="Web-{9C0BBB0F-8A77-4A8B-8B42-BA65742D481D}" dt="2021-01-20T12:02:45.073" v="64"/>
          <ac:spMkLst>
            <pc:docMk/>
            <pc:sldMk cId="1532173488" sldId="257"/>
            <ac:spMk id="3" creationId="{35964845-05AC-40FC-BF56-65AA9437790A}"/>
          </ac:spMkLst>
        </pc:spChg>
        <pc:spChg chg="add mod">
          <ac:chgData name="C White" userId="S::ddcwhite62@glow.sch.uk::e0244be0-abdb-4b52-8be1-6ce370fb25d0" providerId="AD" clId="Web-{9C0BBB0F-8A77-4A8B-8B42-BA65742D481D}" dt="2021-01-20T12:03:21.026" v="105" actId="20577"/>
          <ac:spMkLst>
            <pc:docMk/>
            <pc:sldMk cId="1532173488" sldId="257"/>
            <ac:spMk id="8" creationId="{56DC6067-62FB-4755-AE5C-188918716AA6}"/>
          </ac:spMkLst>
        </pc:spChg>
        <pc:spChg chg="add">
          <ac:chgData name="C White" userId="S::ddcwhite62@glow.sch.uk::e0244be0-abdb-4b52-8be1-6ce370fb25d0" providerId="AD" clId="Web-{9C0BBB0F-8A77-4A8B-8B42-BA65742D481D}" dt="2021-01-20T12:02:54.339" v="66"/>
          <ac:spMkLst>
            <pc:docMk/>
            <pc:sldMk cId="1532173488" sldId="257"/>
            <ac:spMk id="11" creationId="{F13C74B1-5B17-4795-BED0-7140497B445A}"/>
          </ac:spMkLst>
        </pc:spChg>
        <pc:spChg chg="add">
          <ac:chgData name="C White" userId="S::ddcwhite62@glow.sch.uk::e0244be0-abdb-4b52-8be1-6ce370fb25d0" providerId="AD" clId="Web-{9C0BBB0F-8A77-4A8B-8B42-BA65742D481D}" dt="2021-01-20T12:02:54.339" v="66"/>
          <ac:spMkLst>
            <pc:docMk/>
            <pc:sldMk cId="1532173488" sldId="257"/>
            <ac:spMk id="13" creationId="{3FCFB1DE-0B7E-48CC-BA90-B2AB0889F9D6}"/>
          </ac:spMkLst>
        </pc:spChg>
        <pc:picChg chg="add mod ord">
          <ac:chgData name="C White" userId="S::ddcwhite62@glow.sch.uk::e0244be0-abdb-4b52-8be1-6ce370fb25d0" providerId="AD" clId="Web-{9C0BBB0F-8A77-4A8B-8B42-BA65742D481D}" dt="2021-01-20T12:02:54.339" v="66"/>
          <ac:picMkLst>
            <pc:docMk/>
            <pc:sldMk cId="1532173488" sldId="257"/>
            <ac:picMk id="4" creationId="{F88906DD-66B4-41C8-A2BB-79044AE4A3E4}"/>
          </ac:picMkLst>
        </pc:picChg>
      </pc:sldChg>
      <pc:sldChg chg="addSp delSp modSp new mod setBg">
        <pc:chgData name="C White" userId="S::ddcwhite62@glow.sch.uk::e0244be0-abdb-4b52-8be1-6ce370fb25d0" providerId="AD" clId="Web-{9C0BBB0F-8A77-4A8B-8B42-BA65742D481D}" dt="2021-01-20T12:05:03.543" v="197"/>
        <pc:sldMkLst>
          <pc:docMk/>
          <pc:sldMk cId="2639529130" sldId="258"/>
        </pc:sldMkLst>
        <pc:spChg chg="mod">
          <ac:chgData name="C White" userId="S::ddcwhite62@glow.sch.uk::e0244be0-abdb-4b52-8be1-6ce370fb25d0" providerId="AD" clId="Web-{9C0BBB0F-8A77-4A8B-8B42-BA65742D481D}" dt="2021-01-20T12:05:03.543" v="197"/>
          <ac:spMkLst>
            <pc:docMk/>
            <pc:sldMk cId="2639529130" sldId="258"/>
            <ac:spMk id="2" creationId="{B2CA820B-B706-4E56-8993-0B021BA416FB}"/>
          </ac:spMkLst>
        </pc:spChg>
        <pc:spChg chg="add del mod">
          <ac:chgData name="C White" userId="S::ddcwhite62@glow.sch.uk::e0244be0-abdb-4b52-8be1-6ce370fb25d0" providerId="AD" clId="Web-{9C0BBB0F-8A77-4A8B-8B42-BA65742D481D}" dt="2021-01-20T12:05:03.543" v="197"/>
          <ac:spMkLst>
            <pc:docMk/>
            <pc:sldMk cId="2639529130" sldId="258"/>
            <ac:spMk id="3" creationId="{D63985DD-DC15-4F74-8816-FB5BFCF48D2F}"/>
          </ac:spMkLst>
        </pc:spChg>
        <pc:spChg chg="add del">
          <ac:chgData name="C White" userId="S::ddcwhite62@glow.sch.uk::e0244be0-abdb-4b52-8be1-6ce370fb25d0" providerId="AD" clId="Web-{9C0BBB0F-8A77-4A8B-8B42-BA65742D481D}" dt="2021-01-20T12:05:03.496" v="196"/>
          <ac:spMkLst>
            <pc:docMk/>
            <pc:sldMk cId="2639529130" sldId="258"/>
            <ac:spMk id="6" creationId="{247B6BBF-09F2-4A29-AE4E-3771E2924817}"/>
          </ac:spMkLst>
        </pc:spChg>
        <pc:spChg chg="add del">
          <ac:chgData name="C White" userId="S::ddcwhite62@glow.sch.uk::e0244be0-abdb-4b52-8be1-6ce370fb25d0" providerId="AD" clId="Web-{9C0BBB0F-8A77-4A8B-8B42-BA65742D481D}" dt="2021-01-20T12:05:03.496" v="196"/>
          <ac:spMkLst>
            <pc:docMk/>
            <pc:sldMk cId="2639529130" sldId="258"/>
            <ac:spMk id="7" creationId="{535742DD-1B16-4E9D-B715-0D74B4574A68}"/>
          </ac:spMkLst>
        </pc:spChg>
        <pc:spChg chg="add del">
          <ac:chgData name="C White" userId="S::ddcwhite62@glow.sch.uk::e0244be0-abdb-4b52-8be1-6ce370fb25d0" providerId="AD" clId="Web-{9C0BBB0F-8A77-4A8B-8B42-BA65742D481D}" dt="2021-01-20T12:04:55.746" v="194"/>
          <ac:spMkLst>
            <pc:docMk/>
            <pc:sldMk cId="2639529130" sldId="258"/>
            <ac:spMk id="9" creationId="{2E442304-DDBD-4F7B-8017-36BCC863FB40}"/>
          </ac:spMkLst>
        </pc:spChg>
        <pc:spChg chg="add">
          <ac:chgData name="C White" userId="S::ddcwhite62@glow.sch.uk::e0244be0-abdb-4b52-8be1-6ce370fb25d0" providerId="AD" clId="Web-{9C0BBB0F-8A77-4A8B-8B42-BA65742D481D}" dt="2021-01-20T12:05:03.543" v="197"/>
          <ac:spMkLst>
            <pc:docMk/>
            <pc:sldMk cId="2639529130" sldId="258"/>
            <ac:spMk id="10" creationId="{2E442304-DDBD-4F7B-8017-36BCC863FB40}"/>
          </ac:spMkLst>
        </pc:spChg>
        <pc:spChg chg="add del">
          <ac:chgData name="C White" userId="S::ddcwhite62@glow.sch.uk::e0244be0-abdb-4b52-8be1-6ce370fb25d0" providerId="AD" clId="Web-{9C0BBB0F-8A77-4A8B-8B42-BA65742D481D}" dt="2021-01-20T12:04:55.746" v="194"/>
          <ac:spMkLst>
            <pc:docMk/>
            <pc:sldMk cId="2639529130" sldId="258"/>
            <ac:spMk id="11" creationId="{535742DD-1B16-4E9D-B715-0D74B4574A68}"/>
          </ac:spMkLst>
        </pc:spChg>
        <pc:spChg chg="add">
          <ac:chgData name="C White" userId="S::ddcwhite62@glow.sch.uk::e0244be0-abdb-4b52-8be1-6ce370fb25d0" providerId="AD" clId="Web-{9C0BBB0F-8A77-4A8B-8B42-BA65742D481D}" dt="2021-01-20T12:05:03.543" v="197"/>
          <ac:spMkLst>
            <pc:docMk/>
            <pc:sldMk cId="2639529130" sldId="258"/>
            <ac:spMk id="12" creationId="{535742DD-1B16-4E9D-B715-0D74B4574A68}"/>
          </ac:spMkLst>
        </pc:spChg>
        <pc:graphicFrameChg chg="add del">
          <ac:chgData name="C White" userId="S::ddcwhite62@glow.sch.uk::e0244be0-abdb-4b52-8be1-6ce370fb25d0" providerId="AD" clId="Web-{9C0BBB0F-8A77-4A8B-8B42-BA65742D481D}" dt="2021-01-20T12:04:55.746" v="194"/>
          <ac:graphicFrameMkLst>
            <pc:docMk/>
            <pc:sldMk cId="2639529130" sldId="258"/>
            <ac:graphicFrameMk id="5" creationId="{3A01B32E-1738-4E79-8FC4-859EE08D5B9C}"/>
          </ac:graphicFrameMkLst>
        </pc:graphicFrameChg>
        <pc:graphicFrameChg chg="add del">
          <ac:chgData name="C White" userId="S::ddcwhite62@glow.sch.uk::e0244be0-abdb-4b52-8be1-6ce370fb25d0" providerId="AD" clId="Web-{9C0BBB0F-8A77-4A8B-8B42-BA65742D481D}" dt="2021-01-20T12:05:03.496" v="196"/>
          <ac:graphicFrameMkLst>
            <pc:docMk/>
            <pc:sldMk cId="2639529130" sldId="258"/>
            <ac:graphicFrameMk id="8" creationId="{E635670D-7699-4EB2-88F3-CC497654C42F}"/>
          </ac:graphicFrameMkLst>
        </pc:graphicFrameChg>
        <pc:graphicFrameChg chg="add">
          <ac:chgData name="C White" userId="S::ddcwhite62@glow.sch.uk::e0244be0-abdb-4b52-8be1-6ce370fb25d0" providerId="AD" clId="Web-{9C0BBB0F-8A77-4A8B-8B42-BA65742D481D}" dt="2021-01-20T12:05:03.543" v="197"/>
          <ac:graphicFrameMkLst>
            <pc:docMk/>
            <pc:sldMk cId="2639529130" sldId="258"/>
            <ac:graphicFrameMk id="13" creationId="{3A01B32E-1738-4E79-8FC4-859EE08D5B9C}"/>
          </ac:graphicFrameMkLst>
        </pc:graphicFrameChg>
      </pc:sldChg>
      <pc:sldChg chg="addSp modSp new">
        <pc:chgData name="C White" userId="S::ddcwhite62@glow.sch.uk::e0244be0-abdb-4b52-8be1-6ce370fb25d0" providerId="AD" clId="Web-{9C0BBB0F-8A77-4A8B-8B42-BA65742D481D}" dt="2021-01-20T12:06:04.825" v="201" actId="14100"/>
        <pc:sldMkLst>
          <pc:docMk/>
          <pc:sldMk cId="2733011249" sldId="259"/>
        </pc:sldMkLst>
        <pc:picChg chg="add mod">
          <ac:chgData name="C White" userId="S::ddcwhite62@glow.sch.uk::e0244be0-abdb-4b52-8be1-6ce370fb25d0" providerId="AD" clId="Web-{9C0BBB0F-8A77-4A8B-8B42-BA65742D481D}" dt="2021-01-20T12:06:04.825" v="201" actId="14100"/>
          <ac:picMkLst>
            <pc:docMk/>
            <pc:sldMk cId="2733011249" sldId="259"/>
            <ac:picMk id="2" creationId="{DA910A6D-5976-48EE-B9E2-53762654D072}"/>
          </ac:picMkLst>
        </pc:picChg>
      </pc:sldChg>
      <pc:sldChg chg="addSp delSp modSp new mod setBg">
        <pc:chgData name="C White" userId="S::ddcwhite62@glow.sch.uk::e0244be0-abdb-4b52-8be1-6ce370fb25d0" providerId="AD" clId="Web-{9C0BBB0F-8A77-4A8B-8B42-BA65742D481D}" dt="2021-01-20T12:08:42.529" v="340"/>
        <pc:sldMkLst>
          <pc:docMk/>
          <pc:sldMk cId="4171431426" sldId="260"/>
        </pc:sldMkLst>
        <pc:spChg chg="mod">
          <ac:chgData name="C White" userId="S::ddcwhite62@glow.sch.uk::e0244be0-abdb-4b52-8be1-6ce370fb25d0" providerId="AD" clId="Web-{9C0BBB0F-8A77-4A8B-8B42-BA65742D481D}" dt="2021-01-20T12:08:42.529" v="340"/>
          <ac:spMkLst>
            <pc:docMk/>
            <pc:sldMk cId="4171431426" sldId="260"/>
            <ac:spMk id="2" creationId="{1008CAE5-C308-47B0-9DB8-DEA1013793F9}"/>
          </ac:spMkLst>
        </pc:spChg>
        <pc:spChg chg="mod ord">
          <ac:chgData name="C White" userId="S::ddcwhite62@glow.sch.uk::e0244be0-abdb-4b52-8be1-6ce370fb25d0" providerId="AD" clId="Web-{9C0BBB0F-8A77-4A8B-8B42-BA65742D481D}" dt="2021-01-20T12:08:42.529" v="340"/>
          <ac:spMkLst>
            <pc:docMk/>
            <pc:sldMk cId="4171431426" sldId="260"/>
            <ac:spMk id="3" creationId="{8B30D096-2EBE-4B6A-99F6-0C63F8BAB4F8}"/>
          </ac:spMkLst>
        </pc:spChg>
        <pc:spChg chg="add del">
          <ac:chgData name="C White" userId="S::ddcwhite62@glow.sch.uk::e0244be0-abdb-4b52-8be1-6ce370fb25d0" providerId="AD" clId="Web-{9C0BBB0F-8A77-4A8B-8B42-BA65742D481D}" dt="2021-01-20T12:08:42.529" v="340"/>
          <ac:spMkLst>
            <pc:docMk/>
            <pc:sldMk cId="4171431426" sldId="260"/>
            <ac:spMk id="9" creationId="{F13C74B1-5B17-4795-BED0-7140497B445A}"/>
          </ac:spMkLst>
        </pc:spChg>
        <pc:spChg chg="add del">
          <ac:chgData name="C White" userId="S::ddcwhite62@glow.sch.uk::e0244be0-abdb-4b52-8be1-6ce370fb25d0" providerId="AD" clId="Web-{9C0BBB0F-8A77-4A8B-8B42-BA65742D481D}" dt="2021-01-20T12:08:42.529" v="340"/>
          <ac:spMkLst>
            <pc:docMk/>
            <pc:sldMk cId="4171431426" sldId="260"/>
            <ac:spMk id="11" creationId="{3FCFB1DE-0B7E-48CC-BA90-B2AB0889F9D6}"/>
          </ac:spMkLst>
        </pc:spChg>
        <pc:spChg chg="add">
          <ac:chgData name="C White" userId="S::ddcwhite62@glow.sch.uk::e0244be0-abdb-4b52-8be1-6ce370fb25d0" providerId="AD" clId="Web-{9C0BBB0F-8A77-4A8B-8B42-BA65742D481D}" dt="2021-01-20T12:08:42.529" v="340"/>
          <ac:spMkLst>
            <pc:docMk/>
            <pc:sldMk cId="4171431426" sldId="260"/>
            <ac:spMk id="16" creationId="{A6D37EE4-EA1B-46EE-A54B-5233C63C9695}"/>
          </ac:spMkLst>
        </pc:spChg>
        <pc:spChg chg="add">
          <ac:chgData name="C White" userId="S::ddcwhite62@glow.sch.uk::e0244be0-abdb-4b52-8be1-6ce370fb25d0" providerId="AD" clId="Web-{9C0BBB0F-8A77-4A8B-8B42-BA65742D481D}" dt="2021-01-20T12:08:42.529" v="340"/>
          <ac:spMkLst>
            <pc:docMk/>
            <pc:sldMk cId="4171431426" sldId="260"/>
            <ac:spMk id="18" creationId="{3EB27620-B0B1-4232-A055-99D3476060CF}"/>
          </ac:spMkLst>
        </pc:spChg>
        <pc:picChg chg="add mod">
          <ac:chgData name="C White" userId="S::ddcwhite62@glow.sch.uk::e0244be0-abdb-4b52-8be1-6ce370fb25d0" providerId="AD" clId="Web-{9C0BBB0F-8A77-4A8B-8B42-BA65742D481D}" dt="2021-01-20T12:08:42.529" v="340"/>
          <ac:picMkLst>
            <pc:docMk/>
            <pc:sldMk cId="4171431426" sldId="260"/>
            <ac:picMk id="5" creationId="{101E3A07-A7C3-43CC-84FA-22BCFBE6EFC7}"/>
          </ac:picMkLst>
        </pc:picChg>
      </pc:sldChg>
      <pc:sldChg chg="addSp delSp modSp new mod setBg">
        <pc:chgData name="C White" userId="S::ddcwhite62@glow.sch.uk::e0244be0-abdb-4b52-8be1-6ce370fb25d0" providerId="AD" clId="Web-{9C0BBB0F-8A77-4A8B-8B42-BA65742D481D}" dt="2021-01-20T12:13:58.844" v="594"/>
        <pc:sldMkLst>
          <pc:docMk/>
          <pc:sldMk cId="807148666" sldId="261"/>
        </pc:sldMkLst>
        <pc:spChg chg="mod">
          <ac:chgData name="C White" userId="S::ddcwhite62@glow.sch.uk::e0244be0-abdb-4b52-8be1-6ce370fb25d0" providerId="AD" clId="Web-{9C0BBB0F-8A77-4A8B-8B42-BA65742D481D}" dt="2021-01-20T12:13:58.844" v="594"/>
          <ac:spMkLst>
            <pc:docMk/>
            <pc:sldMk cId="807148666" sldId="261"/>
            <ac:spMk id="2" creationId="{9CE09984-025B-4DE6-8915-815284DFD25A}"/>
          </ac:spMkLst>
        </pc:spChg>
        <pc:spChg chg="del mod">
          <ac:chgData name="C White" userId="S::ddcwhite62@glow.sch.uk::e0244be0-abdb-4b52-8be1-6ce370fb25d0" providerId="AD" clId="Web-{9C0BBB0F-8A77-4A8B-8B42-BA65742D481D}" dt="2021-01-20T12:13:58.844" v="594"/>
          <ac:spMkLst>
            <pc:docMk/>
            <pc:sldMk cId="807148666" sldId="261"/>
            <ac:spMk id="3" creationId="{D1A8B271-D1A4-4CA7-8DE5-3D205AC624DB}"/>
          </ac:spMkLst>
        </pc:spChg>
        <pc:spChg chg="add">
          <ac:chgData name="C White" userId="S::ddcwhite62@glow.sch.uk::e0244be0-abdb-4b52-8be1-6ce370fb25d0" providerId="AD" clId="Web-{9C0BBB0F-8A77-4A8B-8B42-BA65742D481D}" dt="2021-01-20T12:13:58.844" v="594"/>
          <ac:spMkLst>
            <pc:docMk/>
            <pc:sldMk cId="807148666" sldId="261"/>
            <ac:spMk id="9" creationId="{2E442304-DDBD-4F7B-8017-36BCC863FB40}"/>
          </ac:spMkLst>
        </pc:spChg>
        <pc:spChg chg="add">
          <ac:chgData name="C White" userId="S::ddcwhite62@glow.sch.uk::e0244be0-abdb-4b52-8be1-6ce370fb25d0" providerId="AD" clId="Web-{9C0BBB0F-8A77-4A8B-8B42-BA65742D481D}" dt="2021-01-20T12:13:58.844" v="594"/>
          <ac:spMkLst>
            <pc:docMk/>
            <pc:sldMk cId="807148666" sldId="261"/>
            <ac:spMk id="11" creationId="{535742DD-1B16-4E9D-B715-0D74B4574A68}"/>
          </ac:spMkLst>
        </pc:spChg>
        <pc:graphicFrameChg chg="add">
          <ac:chgData name="C White" userId="S::ddcwhite62@glow.sch.uk::e0244be0-abdb-4b52-8be1-6ce370fb25d0" providerId="AD" clId="Web-{9C0BBB0F-8A77-4A8B-8B42-BA65742D481D}" dt="2021-01-20T12:13:58.844" v="594"/>
          <ac:graphicFrameMkLst>
            <pc:docMk/>
            <pc:sldMk cId="807148666" sldId="261"/>
            <ac:graphicFrameMk id="5" creationId="{64AD127D-3B20-4807-BC84-D4A6B9685A4B}"/>
          </ac:graphicFrameMkLst>
        </pc:graphicFrameChg>
      </pc:sldChg>
      <pc:sldChg chg="modSp new">
        <pc:chgData name="C White" userId="S::ddcwhite62@glow.sch.uk::e0244be0-abdb-4b52-8be1-6ce370fb25d0" providerId="AD" clId="Web-{9C0BBB0F-8A77-4A8B-8B42-BA65742D481D}" dt="2021-01-20T12:23:26.459" v="863" actId="20577"/>
        <pc:sldMkLst>
          <pc:docMk/>
          <pc:sldMk cId="2697755358" sldId="262"/>
        </pc:sldMkLst>
        <pc:spChg chg="mod">
          <ac:chgData name="C White" userId="S::ddcwhite62@glow.sch.uk::e0244be0-abdb-4b52-8be1-6ce370fb25d0" providerId="AD" clId="Web-{9C0BBB0F-8A77-4A8B-8B42-BA65742D481D}" dt="2021-01-20T12:14:54.798" v="630" actId="20577"/>
          <ac:spMkLst>
            <pc:docMk/>
            <pc:sldMk cId="2697755358" sldId="262"/>
            <ac:spMk id="2" creationId="{B7C33453-5AD2-45F2-924E-73315FCE2DAB}"/>
          </ac:spMkLst>
        </pc:spChg>
        <pc:spChg chg="mod">
          <ac:chgData name="C White" userId="S::ddcwhite62@glow.sch.uk::e0244be0-abdb-4b52-8be1-6ce370fb25d0" providerId="AD" clId="Web-{9C0BBB0F-8A77-4A8B-8B42-BA65742D481D}" dt="2021-01-20T12:23:26.459" v="863" actId="20577"/>
          <ac:spMkLst>
            <pc:docMk/>
            <pc:sldMk cId="2697755358" sldId="262"/>
            <ac:spMk id="3" creationId="{4CDE1F00-6218-4A09-B989-FAA4130F78F7}"/>
          </ac:spMkLst>
        </pc:spChg>
      </pc:sldChg>
      <pc:sldMasterChg chg="add del addSldLayout delSldLayout">
        <pc:chgData name="C White" userId="S::ddcwhite62@glow.sch.uk::e0244be0-abdb-4b52-8be1-6ce370fb25d0" providerId="AD" clId="Web-{9C0BBB0F-8A77-4A8B-8B42-BA65742D481D}" dt="2021-01-20T11:56:46.992" v="4"/>
        <pc:sldMasterMkLst>
          <pc:docMk/>
          <pc:sldMasterMk cId="2460954070" sldId="2147483660"/>
        </pc:sldMasterMkLst>
        <pc:sldLayoutChg chg="add del">
          <pc:chgData name="C White" userId="S::ddcwhite62@glow.sch.uk::e0244be0-abdb-4b52-8be1-6ce370fb25d0" providerId="AD" clId="Web-{9C0BBB0F-8A77-4A8B-8B42-BA65742D481D}" dt="2021-01-20T11:56:46.992" v="4"/>
          <pc:sldLayoutMkLst>
            <pc:docMk/>
            <pc:sldMasterMk cId="2460954070" sldId="2147483660"/>
            <pc:sldLayoutMk cId="2385387890" sldId="2147483661"/>
          </pc:sldLayoutMkLst>
        </pc:sldLayoutChg>
        <pc:sldLayoutChg chg="add del">
          <pc:chgData name="C White" userId="S::ddcwhite62@glow.sch.uk::e0244be0-abdb-4b52-8be1-6ce370fb25d0" providerId="AD" clId="Web-{9C0BBB0F-8A77-4A8B-8B42-BA65742D481D}" dt="2021-01-20T11:56:46.992" v="4"/>
          <pc:sldLayoutMkLst>
            <pc:docMk/>
            <pc:sldMasterMk cId="2460954070" sldId="2147483660"/>
            <pc:sldLayoutMk cId="949138452" sldId="2147483662"/>
          </pc:sldLayoutMkLst>
        </pc:sldLayoutChg>
        <pc:sldLayoutChg chg="add del">
          <pc:chgData name="C White" userId="S::ddcwhite62@glow.sch.uk::e0244be0-abdb-4b52-8be1-6ce370fb25d0" providerId="AD" clId="Web-{9C0BBB0F-8A77-4A8B-8B42-BA65742D481D}" dt="2021-01-20T11:56:46.992" v="4"/>
          <pc:sldLayoutMkLst>
            <pc:docMk/>
            <pc:sldMasterMk cId="2460954070" sldId="2147483660"/>
            <pc:sldLayoutMk cId="2591524520" sldId="2147483663"/>
          </pc:sldLayoutMkLst>
        </pc:sldLayoutChg>
        <pc:sldLayoutChg chg="add del">
          <pc:chgData name="C White" userId="S::ddcwhite62@glow.sch.uk::e0244be0-abdb-4b52-8be1-6ce370fb25d0" providerId="AD" clId="Web-{9C0BBB0F-8A77-4A8B-8B42-BA65742D481D}" dt="2021-01-20T11:56:46.992" v="4"/>
          <pc:sldLayoutMkLst>
            <pc:docMk/>
            <pc:sldMasterMk cId="2460954070" sldId="2147483660"/>
            <pc:sldLayoutMk cId="1203092039" sldId="2147483664"/>
          </pc:sldLayoutMkLst>
        </pc:sldLayoutChg>
        <pc:sldLayoutChg chg="add del">
          <pc:chgData name="C White" userId="S::ddcwhite62@glow.sch.uk::e0244be0-abdb-4b52-8be1-6ce370fb25d0" providerId="AD" clId="Web-{9C0BBB0F-8A77-4A8B-8B42-BA65742D481D}" dt="2021-01-20T11:56:46.992" v="4"/>
          <pc:sldLayoutMkLst>
            <pc:docMk/>
            <pc:sldMasterMk cId="2460954070" sldId="2147483660"/>
            <pc:sldLayoutMk cId="3733172339" sldId="2147483665"/>
          </pc:sldLayoutMkLst>
        </pc:sldLayoutChg>
        <pc:sldLayoutChg chg="add del">
          <pc:chgData name="C White" userId="S::ddcwhite62@glow.sch.uk::e0244be0-abdb-4b52-8be1-6ce370fb25d0" providerId="AD" clId="Web-{9C0BBB0F-8A77-4A8B-8B42-BA65742D481D}" dt="2021-01-20T11:56:46.992" v="4"/>
          <pc:sldLayoutMkLst>
            <pc:docMk/>
            <pc:sldMasterMk cId="2460954070" sldId="2147483660"/>
            <pc:sldLayoutMk cId="3210312558" sldId="2147483666"/>
          </pc:sldLayoutMkLst>
        </pc:sldLayoutChg>
        <pc:sldLayoutChg chg="add del">
          <pc:chgData name="C White" userId="S::ddcwhite62@glow.sch.uk::e0244be0-abdb-4b52-8be1-6ce370fb25d0" providerId="AD" clId="Web-{9C0BBB0F-8A77-4A8B-8B42-BA65742D481D}" dt="2021-01-20T11:56:46.992" v="4"/>
          <pc:sldLayoutMkLst>
            <pc:docMk/>
            <pc:sldMasterMk cId="2460954070" sldId="2147483660"/>
            <pc:sldLayoutMk cId="3146388984" sldId="2147483667"/>
          </pc:sldLayoutMkLst>
        </pc:sldLayoutChg>
        <pc:sldLayoutChg chg="add del">
          <pc:chgData name="C White" userId="S::ddcwhite62@glow.sch.uk::e0244be0-abdb-4b52-8be1-6ce370fb25d0" providerId="AD" clId="Web-{9C0BBB0F-8A77-4A8B-8B42-BA65742D481D}" dt="2021-01-20T11:56:46.992" v="4"/>
          <pc:sldLayoutMkLst>
            <pc:docMk/>
            <pc:sldMasterMk cId="2460954070" sldId="2147483660"/>
            <pc:sldLayoutMk cId="3171841454" sldId="2147483668"/>
          </pc:sldLayoutMkLst>
        </pc:sldLayoutChg>
        <pc:sldLayoutChg chg="add del">
          <pc:chgData name="C White" userId="S::ddcwhite62@glow.sch.uk::e0244be0-abdb-4b52-8be1-6ce370fb25d0" providerId="AD" clId="Web-{9C0BBB0F-8A77-4A8B-8B42-BA65742D481D}" dt="2021-01-20T11:56:46.992" v="4"/>
          <pc:sldLayoutMkLst>
            <pc:docMk/>
            <pc:sldMasterMk cId="2460954070" sldId="2147483660"/>
            <pc:sldLayoutMk cId="1718958274" sldId="2147483669"/>
          </pc:sldLayoutMkLst>
        </pc:sldLayoutChg>
        <pc:sldLayoutChg chg="add del">
          <pc:chgData name="C White" userId="S::ddcwhite62@glow.sch.uk::e0244be0-abdb-4b52-8be1-6ce370fb25d0" providerId="AD" clId="Web-{9C0BBB0F-8A77-4A8B-8B42-BA65742D481D}" dt="2021-01-20T11:56:46.992" v="4"/>
          <pc:sldLayoutMkLst>
            <pc:docMk/>
            <pc:sldMasterMk cId="2460954070" sldId="2147483660"/>
            <pc:sldLayoutMk cId="2202905451" sldId="2147483670"/>
          </pc:sldLayoutMkLst>
        </pc:sldLayoutChg>
        <pc:sldLayoutChg chg="add del">
          <pc:chgData name="C White" userId="S::ddcwhite62@glow.sch.uk::e0244be0-abdb-4b52-8be1-6ce370fb25d0" providerId="AD" clId="Web-{9C0BBB0F-8A77-4A8B-8B42-BA65742D481D}" dt="2021-01-20T11:56:46.992" v="4"/>
          <pc:sldLayoutMkLst>
            <pc:docMk/>
            <pc:sldMasterMk cId="2460954070" sldId="2147483660"/>
            <pc:sldLayoutMk cId="3479445657" sldId="2147483671"/>
          </pc:sldLayoutMkLst>
        </pc:sldLayoutChg>
      </pc:sldMasterChg>
      <pc:sldMasterChg chg="add del addSldLayout delSldLayout">
        <pc:chgData name="C White" userId="S::ddcwhite62@glow.sch.uk::e0244be0-abdb-4b52-8be1-6ce370fb25d0" providerId="AD" clId="Web-{9C0BBB0F-8A77-4A8B-8B42-BA65742D481D}" dt="2021-01-20T11:56:46.851" v="3"/>
        <pc:sldMasterMkLst>
          <pc:docMk/>
          <pc:sldMasterMk cId="3832645336" sldId="2147483685"/>
        </pc:sldMasterMkLst>
        <pc:sldLayoutChg chg="add del">
          <pc:chgData name="C White" userId="S::ddcwhite62@glow.sch.uk::e0244be0-abdb-4b52-8be1-6ce370fb25d0" providerId="AD" clId="Web-{9C0BBB0F-8A77-4A8B-8B42-BA65742D481D}" dt="2021-01-20T11:56:46.851" v="3"/>
          <pc:sldLayoutMkLst>
            <pc:docMk/>
            <pc:sldMasterMk cId="3832645336" sldId="2147483685"/>
            <pc:sldLayoutMk cId="3016511305" sldId="2147483674"/>
          </pc:sldLayoutMkLst>
        </pc:sldLayoutChg>
        <pc:sldLayoutChg chg="add del">
          <pc:chgData name="C White" userId="S::ddcwhite62@glow.sch.uk::e0244be0-abdb-4b52-8be1-6ce370fb25d0" providerId="AD" clId="Web-{9C0BBB0F-8A77-4A8B-8B42-BA65742D481D}" dt="2021-01-20T11:56:46.851" v="3"/>
          <pc:sldLayoutMkLst>
            <pc:docMk/>
            <pc:sldMasterMk cId="3832645336" sldId="2147483685"/>
            <pc:sldLayoutMk cId="3714845461" sldId="2147483675"/>
          </pc:sldLayoutMkLst>
        </pc:sldLayoutChg>
        <pc:sldLayoutChg chg="add del">
          <pc:chgData name="C White" userId="S::ddcwhite62@glow.sch.uk::e0244be0-abdb-4b52-8be1-6ce370fb25d0" providerId="AD" clId="Web-{9C0BBB0F-8A77-4A8B-8B42-BA65742D481D}" dt="2021-01-20T11:56:46.851" v="3"/>
          <pc:sldLayoutMkLst>
            <pc:docMk/>
            <pc:sldMasterMk cId="3832645336" sldId="2147483685"/>
            <pc:sldLayoutMk cId="863884231" sldId="2147483676"/>
          </pc:sldLayoutMkLst>
        </pc:sldLayoutChg>
        <pc:sldLayoutChg chg="add del">
          <pc:chgData name="C White" userId="S::ddcwhite62@glow.sch.uk::e0244be0-abdb-4b52-8be1-6ce370fb25d0" providerId="AD" clId="Web-{9C0BBB0F-8A77-4A8B-8B42-BA65742D481D}" dt="2021-01-20T11:56:46.851" v="3"/>
          <pc:sldLayoutMkLst>
            <pc:docMk/>
            <pc:sldMasterMk cId="3832645336" sldId="2147483685"/>
            <pc:sldLayoutMk cId="2105469114" sldId="2147483677"/>
          </pc:sldLayoutMkLst>
        </pc:sldLayoutChg>
        <pc:sldLayoutChg chg="add del">
          <pc:chgData name="C White" userId="S::ddcwhite62@glow.sch.uk::e0244be0-abdb-4b52-8be1-6ce370fb25d0" providerId="AD" clId="Web-{9C0BBB0F-8A77-4A8B-8B42-BA65742D481D}" dt="2021-01-20T11:56:46.851" v="3"/>
          <pc:sldLayoutMkLst>
            <pc:docMk/>
            <pc:sldMasterMk cId="3832645336" sldId="2147483685"/>
            <pc:sldLayoutMk cId="3302841911" sldId="2147483678"/>
          </pc:sldLayoutMkLst>
        </pc:sldLayoutChg>
        <pc:sldLayoutChg chg="add del">
          <pc:chgData name="C White" userId="S::ddcwhite62@glow.sch.uk::e0244be0-abdb-4b52-8be1-6ce370fb25d0" providerId="AD" clId="Web-{9C0BBB0F-8A77-4A8B-8B42-BA65742D481D}" dt="2021-01-20T11:56:46.851" v="3"/>
          <pc:sldLayoutMkLst>
            <pc:docMk/>
            <pc:sldMasterMk cId="3832645336" sldId="2147483685"/>
            <pc:sldLayoutMk cId="3334602362" sldId="2147483679"/>
          </pc:sldLayoutMkLst>
        </pc:sldLayoutChg>
        <pc:sldLayoutChg chg="add del">
          <pc:chgData name="C White" userId="S::ddcwhite62@glow.sch.uk::e0244be0-abdb-4b52-8be1-6ce370fb25d0" providerId="AD" clId="Web-{9C0BBB0F-8A77-4A8B-8B42-BA65742D481D}" dt="2021-01-20T11:56:46.851" v="3"/>
          <pc:sldLayoutMkLst>
            <pc:docMk/>
            <pc:sldMasterMk cId="3832645336" sldId="2147483685"/>
            <pc:sldLayoutMk cId="1232925348" sldId="2147483680"/>
          </pc:sldLayoutMkLst>
        </pc:sldLayoutChg>
        <pc:sldLayoutChg chg="add del">
          <pc:chgData name="C White" userId="S::ddcwhite62@glow.sch.uk::e0244be0-abdb-4b52-8be1-6ce370fb25d0" providerId="AD" clId="Web-{9C0BBB0F-8A77-4A8B-8B42-BA65742D481D}" dt="2021-01-20T11:56:46.851" v="3"/>
          <pc:sldLayoutMkLst>
            <pc:docMk/>
            <pc:sldMasterMk cId="3832645336" sldId="2147483685"/>
            <pc:sldLayoutMk cId="2353693550" sldId="2147483681"/>
          </pc:sldLayoutMkLst>
        </pc:sldLayoutChg>
        <pc:sldLayoutChg chg="add del">
          <pc:chgData name="C White" userId="S::ddcwhite62@glow.sch.uk::e0244be0-abdb-4b52-8be1-6ce370fb25d0" providerId="AD" clId="Web-{9C0BBB0F-8A77-4A8B-8B42-BA65742D481D}" dt="2021-01-20T11:56:46.851" v="3"/>
          <pc:sldLayoutMkLst>
            <pc:docMk/>
            <pc:sldMasterMk cId="3832645336" sldId="2147483685"/>
            <pc:sldLayoutMk cId="642662284" sldId="2147483682"/>
          </pc:sldLayoutMkLst>
        </pc:sldLayoutChg>
        <pc:sldLayoutChg chg="add del">
          <pc:chgData name="C White" userId="S::ddcwhite62@glow.sch.uk::e0244be0-abdb-4b52-8be1-6ce370fb25d0" providerId="AD" clId="Web-{9C0BBB0F-8A77-4A8B-8B42-BA65742D481D}" dt="2021-01-20T11:56:46.851" v="3"/>
          <pc:sldLayoutMkLst>
            <pc:docMk/>
            <pc:sldMasterMk cId="3832645336" sldId="2147483685"/>
            <pc:sldLayoutMk cId="2661554297" sldId="2147483683"/>
          </pc:sldLayoutMkLst>
        </pc:sldLayoutChg>
        <pc:sldLayoutChg chg="add del">
          <pc:chgData name="C White" userId="S::ddcwhite62@glow.sch.uk::e0244be0-abdb-4b52-8be1-6ce370fb25d0" providerId="AD" clId="Web-{9C0BBB0F-8A77-4A8B-8B42-BA65742D481D}" dt="2021-01-20T11:56:46.851" v="3"/>
          <pc:sldLayoutMkLst>
            <pc:docMk/>
            <pc:sldMasterMk cId="3832645336" sldId="2147483685"/>
            <pc:sldLayoutMk cId="4291639615" sldId="2147483684"/>
          </pc:sldLayoutMkLst>
        </pc:sldLayoutChg>
      </pc:sldMasterChg>
      <pc:sldMasterChg chg="add addSldLayout">
        <pc:chgData name="C White" userId="S::ddcwhite62@glow.sch.uk::e0244be0-abdb-4b52-8be1-6ce370fb25d0" providerId="AD" clId="Web-{9C0BBB0F-8A77-4A8B-8B42-BA65742D481D}" dt="2021-01-20T11:56:46.992" v="4"/>
        <pc:sldMasterMkLst>
          <pc:docMk/>
          <pc:sldMasterMk cId="1567206796" sldId="2147483756"/>
        </pc:sldMasterMkLst>
        <pc:sldLayoutChg chg="add">
          <pc:chgData name="C White" userId="S::ddcwhite62@glow.sch.uk::e0244be0-abdb-4b52-8be1-6ce370fb25d0" providerId="AD" clId="Web-{9C0BBB0F-8A77-4A8B-8B42-BA65742D481D}" dt="2021-01-20T11:56:46.992" v="4"/>
          <pc:sldLayoutMkLst>
            <pc:docMk/>
            <pc:sldMasterMk cId="1567206796" sldId="2147483756"/>
            <pc:sldLayoutMk cId="1175050890" sldId="2147483745"/>
          </pc:sldLayoutMkLst>
        </pc:sldLayoutChg>
        <pc:sldLayoutChg chg="add">
          <pc:chgData name="C White" userId="S::ddcwhite62@glow.sch.uk::e0244be0-abdb-4b52-8be1-6ce370fb25d0" providerId="AD" clId="Web-{9C0BBB0F-8A77-4A8B-8B42-BA65742D481D}" dt="2021-01-20T11:56:46.992" v="4"/>
          <pc:sldLayoutMkLst>
            <pc:docMk/>
            <pc:sldMasterMk cId="1567206796" sldId="2147483756"/>
            <pc:sldLayoutMk cId="1903291494" sldId="2147483746"/>
          </pc:sldLayoutMkLst>
        </pc:sldLayoutChg>
        <pc:sldLayoutChg chg="add">
          <pc:chgData name="C White" userId="S::ddcwhite62@glow.sch.uk::e0244be0-abdb-4b52-8be1-6ce370fb25d0" providerId="AD" clId="Web-{9C0BBB0F-8A77-4A8B-8B42-BA65742D481D}" dt="2021-01-20T11:56:46.992" v="4"/>
          <pc:sldLayoutMkLst>
            <pc:docMk/>
            <pc:sldMasterMk cId="1567206796" sldId="2147483756"/>
            <pc:sldLayoutMk cId="3432457336" sldId="2147483747"/>
          </pc:sldLayoutMkLst>
        </pc:sldLayoutChg>
        <pc:sldLayoutChg chg="add">
          <pc:chgData name="C White" userId="S::ddcwhite62@glow.sch.uk::e0244be0-abdb-4b52-8be1-6ce370fb25d0" providerId="AD" clId="Web-{9C0BBB0F-8A77-4A8B-8B42-BA65742D481D}" dt="2021-01-20T11:56:46.992" v="4"/>
          <pc:sldLayoutMkLst>
            <pc:docMk/>
            <pc:sldMasterMk cId="1567206796" sldId="2147483756"/>
            <pc:sldLayoutMk cId="248006777" sldId="2147483748"/>
          </pc:sldLayoutMkLst>
        </pc:sldLayoutChg>
        <pc:sldLayoutChg chg="add">
          <pc:chgData name="C White" userId="S::ddcwhite62@glow.sch.uk::e0244be0-abdb-4b52-8be1-6ce370fb25d0" providerId="AD" clId="Web-{9C0BBB0F-8A77-4A8B-8B42-BA65742D481D}" dt="2021-01-20T11:56:46.992" v="4"/>
          <pc:sldLayoutMkLst>
            <pc:docMk/>
            <pc:sldMasterMk cId="1567206796" sldId="2147483756"/>
            <pc:sldLayoutMk cId="1996113622" sldId="2147483749"/>
          </pc:sldLayoutMkLst>
        </pc:sldLayoutChg>
        <pc:sldLayoutChg chg="add">
          <pc:chgData name="C White" userId="S::ddcwhite62@glow.sch.uk::e0244be0-abdb-4b52-8be1-6ce370fb25d0" providerId="AD" clId="Web-{9C0BBB0F-8A77-4A8B-8B42-BA65742D481D}" dt="2021-01-20T11:56:46.992" v="4"/>
          <pc:sldLayoutMkLst>
            <pc:docMk/>
            <pc:sldMasterMk cId="1567206796" sldId="2147483756"/>
            <pc:sldLayoutMk cId="2616790756" sldId="2147483750"/>
          </pc:sldLayoutMkLst>
        </pc:sldLayoutChg>
        <pc:sldLayoutChg chg="add">
          <pc:chgData name="C White" userId="S::ddcwhite62@glow.sch.uk::e0244be0-abdb-4b52-8be1-6ce370fb25d0" providerId="AD" clId="Web-{9C0BBB0F-8A77-4A8B-8B42-BA65742D481D}" dt="2021-01-20T11:56:46.992" v="4"/>
          <pc:sldLayoutMkLst>
            <pc:docMk/>
            <pc:sldMasterMk cId="1567206796" sldId="2147483756"/>
            <pc:sldLayoutMk cId="3669229010" sldId="2147483751"/>
          </pc:sldLayoutMkLst>
        </pc:sldLayoutChg>
        <pc:sldLayoutChg chg="add">
          <pc:chgData name="C White" userId="S::ddcwhite62@glow.sch.uk::e0244be0-abdb-4b52-8be1-6ce370fb25d0" providerId="AD" clId="Web-{9C0BBB0F-8A77-4A8B-8B42-BA65742D481D}" dt="2021-01-20T11:56:46.992" v="4"/>
          <pc:sldLayoutMkLst>
            <pc:docMk/>
            <pc:sldMasterMk cId="1567206796" sldId="2147483756"/>
            <pc:sldLayoutMk cId="1906020189" sldId="2147483752"/>
          </pc:sldLayoutMkLst>
        </pc:sldLayoutChg>
        <pc:sldLayoutChg chg="add">
          <pc:chgData name="C White" userId="S::ddcwhite62@glow.sch.uk::e0244be0-abdb-4b52-8be1-6ce370fb25d0" providerId="AD" clId="Web-{9C0BBB0F-8A77-4A8B-8B42-BA65742D481D}" dt="2021-01-20T11:56:46.992" v="4"/>
          <pc:sldLayoutMkLst>
            <pc:docMk/>
            <pc:sldMasterMk cId="1567206796" sldId="2147483756"/>
            <pc:sldLayoutMk cId="4222392893" sldId="2147483753"/>
          </pc:sldLayoutMkLst>
        </pc:sldLayoutChg>
        <pc:sldLayoutChg chg="add">
          <pc:chgData name="C White" userId="S::ddcwhite62@glow.sch.uk::e0244be0-abdb-4b52-8be1-6ce370fb25d0" providerId="AD" clId="Web-{9C0BBB0F-8A77-4A8B-8B42-BA65742D481D}" dt="2021-01-20T11:56:46.992" v="4"/>
          <pc:sldLayoutMkLst>
            <pc:docMk/>
            <pc:sldMasterMk cId="1567206796" sldId="2147483756"/>
            <pc:sldLayoutMk cId="372062362" sldId="2147483754"/>
          </pc:sldLayoutMkLst>
        </pc:sldLayoutChg>
        <pc:sldLayoutChg chg="add">
          <pc:chgData name="C White" userId="S::ddcwhite62@glow.sch.uk::e0244be0-abdb-4b52-8be1-6ce370fb25d0" providerId="AD" clId="Web-{9C0BBB0F-8A77-4A8B-8B42-BA65742D481D}" dt="2021-01-20T11:56:46.992" v="4"/>
          <pc:sldLayoutMkLst>
            <pc:docMk/>
            <pc:sldMasterMk cId="1567206796" sldId="2147483756"/>
            <pc:sldLayoutMk cId="3898982286" sldId="2147483755"/>
          </pc:sldLayoutMkLst>
        </pc:sldLayoutChg>
      </pc:sldMasterChg>
      <pc:sldMasterChg chg="add del addSldLayout delSldLayout">
        <pc:chgData name="C White" userId="S::ddcwhite62@glow.sch.uk::e0244be0-abdb-4b52-8be1-6ce370fb25d0" providerId="AD" clId="Web-{9C0BBB0F-8A77-4A8B-8B42-BA65742D481D}" dt="2021-01-20T11:56:30.085" v="1"/>
        <pc:sldMasterMkLst>
          <pc:docMk/>
          <pc:sldMasterMk cId="126203075" sldId="2147483763"/>
        </pc:sldMasterMkLst>
        <pc:sldLayoutChg chg="add del">
          <pc:chgData name="C White" userId="S::ddcwhite62@glow.sch.uk::e0244be0-abdb-4b52-8be1-6ce370fb25d0" providerId="AD" clId="Web-{9C0BBB0F-8A77-4A8B-8B42-BA65742D481D}" dt="2021-01-20T11:56:30.085" v="1"/>
          <pc:sldLayoutMkLst>
            <pc:docMk/>
            <pc:sldMasterMk cId="126203075" sldId="2147483763"/>
            <pc:sldLayoutMk cId="606467627" sldId="2147483752"/>
          </pc:sldLayoutMkLst>
        </pc:sldLayoutChg>
        <pc:sldLayoutChg chg="add del">
          <pc:chgData name="C White" userId="S::ddcwhite62@glow.sch.uk::e0244be0-abdb-4b52-8be1-6ce370fb25d0" providerId="AD" clId="Web-{9C0BBB0F-8A77-4A8B-8B42-BA65742D481D}" dt="2021-01-20T11:56:30.085" v="1"/>
          <pc:sldLayoutMkLst>
            <pc:docMk/>
            <pc:sldMasterMk cId="126203075" sldId="2147483763"/>
            <pc:sldLayoutMk cId="3430433431" sldId="2147483753"/>
          </pc:sldLayoutMkLst>
        </pc:sldLayoutChg>
        <pc:sldLayoutChg chg="add del">
          <pc:chgData name="C White" userId="S::ddcwhite62@glow.sch.uk::e0244be0-abdb-4b52-8be1-6ce370fb25d0" providerId="AD" clId="Web-{9C0BBB0F-8A77-4A8B-8B42-BA65742D481D}" dt="2021-01-20T11:56:30.085" v="1"/>
          <pc:sldLayoutMkLst>
            <pc:docMk/>
            <pc:sldMasterMk cId="126203075" sldId="2147483763"/>
            <pc:sldLayoutMk cId="278759467" sldId="2147483754"/>
          </pc:sldLayoutMkLst>
        </pc:sldLayoutChg>
        <pc:sldLayoutChg chg="add del">
          <pc:chgData name="C White" userId="S::ddcwhite62@glow.sch.uk::e0244be0-abdb-4b52-8be1-6ce370fb25d0" providerId="AD" clId="Web-{9C0BBB0F-8A77-4A8B-8B42-BA65742D481D}" dt="2021-01-20T11:56:30.085" v="1"/>
          <pc:sldLayoutMkLst>
            <pc:docMk/>
            <pc:sldMasterMk cId="126203075" sldId="2147483763"/>
            <pc:sldLayoutMk cId="1033398324" sldId="2147483755"/>
          </pc:sldLayoutMkLst>
        </pc:sldLayoutChg>
        <pc:sldLayoutChg chg="add del">
          <pc:chgData name="C White" userId="S::ddcwhite62@glow.sch.uk::e0244be0-abdb-4b52-8be1-6ce370fb25d0" providerId="AD" clId="Web-{9C0BBB0F-8A77-4A8B-8B42-BA65742D481D}" dt="2021-01-20T11:56:30.085" v="1"/>
          <pc:sldLayoutMkLst>
            <pc:docMk/>
            <pc:sldMasterMk cId="126203075" sldId="2147483763"/>
            <pc:sldLayoutMk cId="1110313759" sldId="2147483756"/>
          </pc:sldLayoutMkLst>
        </pc:sldLayoutChg>
        <pc:sldLayoutChg chg="add del">
          <pc:chgData name="C White" userId="S::ddcwhite62@glow.sch.uk::e0244be0-abdb-4b52-8be1-6ce370fb25d0" providerId="AD" clId="Web-{9C0BBB0F-8A77-4A8B-8B42-BA65742D481D}" dt="2021-01-20T11:56:30.085" v="1"/>
          <pc:sldLayoutMkLst>
            <pc:docMk/>
            <pc:sldMasterMk cId="126203075" sldId="2147483763"/>
            <pc:sldLayoutMk cId="3879924083" sldId="2147483757"/>
          </pc:sldLayoutMkLst>
        </pc:sldLayoutChg>
        <pc:sldLayoutChg chg="add del">
          <pc:chgData name="C White" userId="S::ddcwhite62@glow.sch.uk::e0244be0-abdb-4b52-8be1-6ce370fb25d0" providerId="AD" clId="Web-{9C0BBB0F-8A77-4A8B-8B42-BA65742D481D}" dt="2021-01-20T11:56:30.085" v="1"/>
          <pc:sldLayoutMkLst>
            <pc:docMk/>
            <pc:sldMasterMk cId="126203075" sldId="2147483763"/>
            <pc:sldLayoutMk cId="577595914" sldId="2147483758"/>
          </pc:sldLayoutMkLst>
        </pc:sldLayoutChg>
        <pc:sldLayoutChg chg="add del">
          <pc:chgData name="C White" userId="S::ddcwhite62@glow.sch.uk::e0244be0-abdb-4b52-8be1-6ce370fb25d0" providerId="AD" clId="Web-{9C0BBB0F-8A77-4A8B-8B42-BA65742D481D}" dt="2021-01-20T11:56:30.085" v="1"/>
          <pc:sldLayoutMkLst>
            <pc:docMk/>
            <pc:sldMasterMk cId="126203075" sldId="2147483763"/>
            <pc:sldLayoutMk cId="3630467332" sldId="2147483759"/>
          </pc:sldLayoutMkLst>
        </pc:sldLayoutChg>
        <pc:sldLayoutChg chg="add del">
          <pc:chgData name="C White" userId="S::ddcwhite62@glow.sch.uk::e0244be0-abdb-4b52-8be1-6ce370fb25d0" providerId="AD" clId="Web-{9C0BBB0F-8A77-4A8B-8B42-BA65742D481D}" dt="2021-01-20T11:56:30.085" v="1"/>
          <pc:sldLayoutMkLst>
            <pc:docMk/>
            <pc:sldMasterMk cId="126203075" sldId="2147483763"/>
            <pc:sldLayoutMk cId="4203028946" sldId="2147483760"/>
          </pc:sldLayoutMkLst>
        </pc:sldLayoutChg>
        <pc:sldLayoutChg chg="add del">
          <pc:chgData name="C White" userId="S::ddcwhite62@glow.sch.uk::e0244be0-abdb-4b52-8be1-6ce370fb25d0" providerId="AD" clId="Web-{9C0BBB0F-8A77-4A8B-8B42-BA65742D481D}" dt="2021-01-20T11:56:30.085" v="1"/>
          <pc:sldLayoutMkLst>
            <pc:docMk/>
            <pc:sldMasterMk cId="126203075" sldId="2147483763"/>
            <pc:sldLayoutMk cId="2926749339" sldId="2147483761"/>
          </pc:sldLayoutMkLst>
        </pc:sldLayoutChg>
        <pc:sldLayoutChg chg="add del">
          <pc:chgData name="C White" userId="S::ddcwhite62@glow.sch.uk::e0244be0-abdb-4b52-8be1-6ce370fb25d0" providerId="AD" clId="Web-{9C0BBB0F-8A77-4A8B-8B42-BA65742D481D}" dt="2021-01-20T11:56:30.085" v="1"/>
          <pc:sldLayoutMkLst>
            <pc:docMk/>
            <pc:sldMasterMk cId="126203075" sldId="2147483763"/>
            <pc:sldLayoutMk cId="1859535864" sldId="2147483762"/>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2/2/2021</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669229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2/2/2021</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48006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2/2/2021</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616790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2/2/2021</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906020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2/2/2021</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222392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2/2/2021</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72062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2/2/2021</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98982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2/2/2021</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996113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2/2/2021</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175050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2/2/2021</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03291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2/2/2021</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2457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2/2/2021</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1567206796"/>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49" r:id="rId6"/>
    <p:sldLayoutId id="2147483745" r:id="rId7"/>
    <p:sldLayoutId id="2147483746" r:id="rId8"/>
    <p:sldLayoutId id="2147483747" r:id="rId9"/>
    <p:sldLayoutId id="2147483748" r:id="rId10"/>
    <p:sldLayoutId id="2147483750"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ideo" Target="https://www.youtube.com/embed/yvHxUxjaboE?feature=oembed"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8">
            <a:extLst>
              <a:ext uri="{FF2B5EF4-FFF2-40B4-BE49-F238E27FC236}">
                <a16:creationId xmlns:a16="http://schemas.microsoft.com/office/drawing/2014/main" id="{CFA5B9DB-0BF9-4260-A97B-936524F96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3">
            <a:extLst>
              <a:ext uri="{FF2B5EF4-FFF2-40B4-BE49-F238E27FC236}">
                <a16:creationId xmlns:a16="http://schemas.microsoft.com/office/drawing/2014/main" id="{AF49C27D-F1AF-4BBD-9198-B3531E9FBD52}"/>
              </a:ext>
            </a:extLst>
          </p:cNvPr>
          <p:cNvPicPr>
            <a:picLocks noChangeAspect="1"/>
          </p:cNvPicPr>
          <p:nvPr/>
        </p:nvPicPr>
        <p:blipFill rotWithShape="1">
          <a:blip r:embed="rId2">
            <a:alphaModFix amt="50000"/>
          </a:blip>
          <a:srcRect t="3617" r="-2" b="20791"/>
          <a:stretch/>
        </p:blipFill>
        <p:spPr>
          <a:xfrm>
            <a:off x="20" y="10"/>
            <a:ext cx="12191979" cy="6857990"/>
          </a:xfrm>
          <a:prstGeom prst="rect">
            <a:avLst/>
          </a:prstGeom>
        </p:spPr>
      </p:pic>
      <p:sp>
        <p:nvSpPr>
          <p:cNvPr id="14" name="Freeform: Shape 10">
            <a:extLst>
              <a:ext uri="{FF2B5EF4-FFF2-40B4-BE49-F238E27FC236}">
                <a16:creationId xmlns:a16="http://schemas.microsoft.com/office/drawing/2014/main" id="{59824785-89B4-4433-955A-F2C847B153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859" y="614291"/>
            <a:ext cx="10577516" cy="5566372"/>
          </a:xfrm>
          <a:custGeom>
            <a:avLst/>
            <a:gdLst>
              <a:gd name="connsiteX0" fmla="*/ 2871593 w 10577516"/>
              <a:gd name="connsiteY0" fmla="*/ 5218333 h 5566372"/>
              <a:gd name="connsiteX1" fmla="*/ 3890441 w 10577516"/>
              <a:gd name="connsiteY1" fmla="*/ 5441298 h 5566372"/>
              <a:gd name="connsiteX2" fmla="*/ 4931282 w 10577516"/>
              <a:gd name="connsiteY2" fmla="*/ 5506891 h 5566372"/>
              <a:gd name="connsiteX3" fmla="*/ 2871593 w 10577516"/>
              <a:gd name="connsiteY3" fmla="*/ 5218333 h 5566372"/>
              <a:gd name="connsiteX4" fmla="*/ 4720395 w 10577516"/>
              <a:gd name="connsiteY4" fmla="*/ 128662 h 5566372"/>
              <a:gd name="connsiteX5" fmla="*/ 3554723 w 10577516"/>
              <a:gd name="connsiteY5" fmla="*/ 250059 h 5566372"/>
              <a:gd name="connsiteX6" fmla="*/ 2497230 w 10577516"/>
              <a:gd name="connsiteY6" fmla="*/ 530354 h 5566372"/>
              <a:gd name="connsiteX7" fmla="*/ 2960194 w 10577516"/>
              <a:gd name="connsiteY7" fmla="*/ 403237 h 5566372"/>
              <a:gd name="connsiteX8" fmla="*/ 3980314 w 10577516"/>
              <a:gd name="connsiteY8" fmla="*/ 212560 h 5566372"/>
              <a:gd name="connsiteX9" fmla="*/ 4677428 w 10577516"/>
              <a:gd name="connsiteY9" fmla="*/ 139593 h 5566372"/>
              <a:gd name="connsiteX10" fmla="*/ 4760675 w 10577516"/>
              <a:gd name="connsiteY10" fmla="*/ 134906 h 5566372"/>
              <a:gd name="connsiteX11" fmla="*/ 4792997 w 10577516"/>
              <a:gd name="connsiteY11" fmla="*/ 130123 h 5566372"/>
              <a:gd name="connsiteX12" fmla="*/ 4798006 w 10577516"/>
              <a:gd name="connsiteY12" fmla="*/ 130828 h 5566372"/>
              <a:gd name="connsiteX13" fmla="*/ 4798006 w 10577516"/>
              <a:gd name="connsiteY13" fmla="*/ 129381 h 5566372"/>
              <a:gd name="connsiteX14" fmla="*/ 4792997 w 10577516"/>
              <a:gd name="connsiteY14" fmla="*/ 130123 h 5566372"/>
              <a:gd name="connsiteX15" fmla="*/ 4788863 w 10577516"/>
              <a:gd name="connsiteY15" fmla="*/ 129541 h 5566372"/>
              <a:gd name="connsiteX16" fmla="*/ 4720395 w 10577516"/>
              <a:gd name="connsiteY16" fmla="*/ 128662 h 5566372"/>
              <a:gd name="connsiteX17" fmla="*/ 6438297 w 10577516"/>
              <a:gd name="connsiteY17" fmla="*/ 19 h 5566372"/>
              <a:gd name="connsiteX18" fmla="*/ 7523724 w 10577516"/>
              <a:gd name="connsiteY18" fmla="*/ 104129 h 5566372"/>
              <a:gd name="connsiteX19" fmla="*/ 8525668 w 10577516"/>
              <a:gd name="connsiteY19" fmla="*/ 421922 h 5566372"/>
              <a:gd name="connsiteX20" fmla="*/ 9518204 w 10577516"/>
              <a:gd name="connsiteY20" fmla="*/ 1055605 h 5566372"/>
              <a:gd name="connsiteX21" fmla="*/ 10008242 w 10577516"/>
              <a:gd name="connsiteY21" fmla="*/ 1589500 h 5566372"/>
              <a:gd name="connsiteX22" fmla="*/ 10325274 w 10577516"/>
              <a:gd name="connsiteY22" fmla="*/ 2051574 h 5566372"/>
              <a:gd name="connsiteX23" fmla="*/ 10565908 w 10577516"/>
              <a:gd name="connsiteY23" fmla="*/ 2649028 h 5566372"/>
              <a:gd name="connsiteX24" fmla="*/ 10542137 w 10577516"/>
              <a:gd name="connsiteY24" fmla="*/ 2966823 h 5566372"/>
              <a:gd name="connsiteX25" fmla="*/ 10513789 w 10577516"/>
              <a:gd name="connsiteY25" fmla="*/ 3066355 h 5566372"/>
              <a:gd name="connsiteX26" fmla="*/ 10417308 w 10577516"/>
              <a:gd name="connsiteY26" fmla="*/ 3369150 h 5566372"/>
              <a:gd name="connsiteX27" fmla="*/ 9794430 w 10577516"/>
              <a:gd name="connsiteY27" fmla="*/ 4220840 h 5566372"/>
              <a:gd name="connsiteX28" fmla="*/ 8719522 w 10577516"/>
              <a:gd name="connsiteY28" fmla="*/ 4888463 h 5566372"/>
              <a:gd name="connsiteX29" fmla="*/ 7693808 w 10577516"/>
              <a:gd name="connsiteY29" fmla="*/ 5234223 h 5566372"/>
              <a:gd name="connsiteX30" fmla="*/ 7092669 w 10577516"/>
              <a:gd name="connsiteY30" fmla="*/ 5363248 h 5566372"/>
              <a:gd name="connsiteX31" fmla="*/ 6240978 w 10577516"/>
              <a:gd name="connsiteY31" fmla="*/ 5507272 h 5566372"/>
              <a:gd name="connsiteX32" fmla="*/ 5462508 w 10577516"/>
              <a:gd name="connsiteY32" fmla="*/ 5559010 h 5566372"/>
              <a:gd name="connsiteX33" fmla="*/ 4386329 w 10577516"/>
              <a:gd name="connsiteY33" fmla="*/ 5548839 h 5566372"/>
              <a:gd name="connsiteX34" fmla="*/ 3501461 w 10577516"/>
              <a:gd name="connsiteY34" fmla="*/ 5432782 h 5566372"/>
              <a:gd name="connsiteX35" fmla="*/ 2624348 w 10577516"/>
              <a:gd name="connsiteY35" fmla="*/ 5200409 h 5566372"/>
              <a:gd name="connsiteX36" fmla="*/ 2221385 w 10577516"/>
              <a:gd name="connsiteY36" fmla="*/ 5053589 h 5566372"/>
              <a:gd name="connsiteX37" fmla="*/ 1173934 w 10577516"/>
              <a:gd name="connsiteY37" fmla="*/ 4636388 h 5566372"/>
              <a:gd name="connsiteX38" fmla="*/ 438176 w 10577516"/>
              <a:gd name="connsiteY38" fmla="*/ 4080883 h 5566372"/>
              <a:gd name="connsiteX39" fmla="*/ 18687 w 10577516"/>
              <a:gd name="connsiteY39" fmla="*/ 2942161 h 5566372"/>
              <a:gd name="connsiteX40" fmla="*/ 0 w 10577516"/>
              <a:gd name="connsiteY40" fmla="*/ 2832713 h 5566372"/>
              <a:gd name="connsiteX41" fmla="*/ 0 w 10577516"/>
              <a:gd name="connsiteY41" fmla="*/ 2747290 h 5566372"/>
              <a:gd name="connsiteX42" fmla="*/ 14746 w 10577516"/>
              <a:gd name="connsiteY42" fmla="*/ 2661993 h 5566372"/>
              <a:gd name="connsiteX43" fmla="*/ 292753 w 10577516"/>
              <a:gd name="connsiteY43" fmla="*/ 1968947 h 5566372"/>
              <a:gd name="connsiteX44" fmla="*/ 923893 w 10577516"/>
              <a:gd name="connsiteY44" fmla="*/ 1299417 h 5566372"/>
              <a:gd name="connsiteX45" fmla="*/ 2035538 w 10577516"/>
              <a:gd name="connsiteY45" fmla="*/ 648828 h 5566372"/>
              <a:gd name="connsiteX46" fmla="*/ 3545571 w 10577516"/>
              <a:gd name="connsiteY46" fmla="*/ 196289 h 5566372"/>
              <a:gd name="connsiteX47" fmla="*/ 5211705 w 10577516"/>
              <a:gd name="connsiteY47" fmla="*/ 78323 h 5566372"/>
              <a:gd name="connsiteX48" fmla="*/ 5467720 w 10577516"/>
              <a:gd name="connsiteY48" fmla="*/ 77052 h 5566372"/>
              <a:gd name="connsiteX49" fmla="*/ 6073564 w 10577516"/>
              <a:gd name="connsiteY49" fmla="*/ 11840 h 5566372"/>
              <a:gd name="connsiteX50" fmla="*/ 6438297 w 10577516"/>
              <a:gd name="connsiteY50" fmla="*/ 19 h 5566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577516" h="5566372">
                <a:moveTo>
                  <a:pt x="2871593" y="5218333"/>
                </a:moveTo>
                <a:cubicBezTo>
                  <a:pt x="2990956" y="5269180"/>
                  <a:pt x="3517223" y="5383586"/>
                  <a:pt x="3890441" y="5441298"/>
                </a:cubicBezTo>
                <a:cubicBezTo>
                  <a:pt x="4162855" y="5483248"/>
                  <a:pt x="4828063" y="5526341"/>
                  <a:pt x="4931282" y="5506891"/>
                </a:cubicBezTo>
                <a:cubicBezTo>
                  <a:pt x="4236330" y="5449560"/>
                  <a:pt x="3552816" y="5364900"/>
                  <a:pt x="2871593" y="5218333"/>
                </a:cubicBezTo>
                <a:close/>
                <a:moveTo>
                  <a:pt x="4720395" y="128662"/>
                </a:moveTo>
                <a:cubicBezTo>
                  <a:pt x="4329266" y="138551"/>
                  <a:pt x="3939509" y="179153"/>
                  <a:pt x="3554723" y="250059"/>
                </a:cubicBezTo>
                <a:cubicBezTo>
                  <a:pt x="3195336" y="315207"/>
                  <a:pt x="2841707" y="408943"/>
                  <a:pt x="2497230" y="530354"/>
                </a:cubicBezTo>
                <a:cubicBezTo>
                  <a:pt x="2650917" y="485354"/>
                  <a:pt x="2804728" y="441372"/>
                  <a:pt x="2960194" y="403237"/>
                </a:cubicBezTo>
                <a:cubicBezTo>
                  <a:pt x="3296586" y="321538"/>
                  <a:pt x="3637121" y="257890"/>
                  <a:pt x="3980314" y="212560"/>
                </a:cubicBezTo>
                <a:cubicBezTo>
                  <a:pt x="4212050" y="181797"/>
                  <a:pt x="4444422" y="158280"/>
                  <a:pt x="4677428" y="139593"/>
                </a:cubicBezTo>
                <a:cubicBezTo>
                  <a:pt x="4704949" y="137369"/>
                  <a:pt x="4732915" y="137369"/>
                  <a:pt x="4760675" y="134906"/>
                </a:cubicBezTo>
                <a:lnTo>
                  <a:pt x="4792997" y="130123"/>
                </a:lnTo>
                <a:lnTo>
                  <a:pt x="4798006" y="130828"/>
                </a:lnTo>
                <a:lnTo>
                  <a:pt x="4798006" y="129381"/>
                </a:lnTo>
                <a:lnTo>
                  <a:pt x="4792997" y="130123"/>
                </a:lnTo>
                <a:lnTo>
                  <a:pt x="4788863" y="129541"/>
                </a:lnTo>
                <a:cubicBezTo>
                  <a:pt x="4766106" y="127801"/>
                  <a:pt x="4743237" y="127505"/>
                  <a:pt x="4720395" y="128662"/>
                </a:cubicBezTo>
                <a:close/>
                <a:moveTo>
                  <a:pt x="6438297" y="19"/>
                </a:moveTo>
                <a:cubicBezTo>
                  <a:pt x="6802322" y="-887"/>
                  <a:pt x="7164203" y="31671"/>
                  <a:pt x="7523724" y="104129"/>
                </a:cubicBezTo>
                <a:cubicBezTo>
                  <a:pt x="7868594" y="172060"/>
                  <a:pt x="8204694" y="278661"/>
                  <a:pt x="8525668" y="421922"/>
                </a:cubicBezTo>
                <a:cubicBezTo>
                  <a:pt x="8886414" y="582180"/>
                  <a:pt x="9221001" y="795802"/>
                  <a:pt x="9518204" y="1055605"/>
                </a:cubicBezTo>
                <a:cubicBezTo>
                  <a:pt x="9701176" y="1214502"/>
                  <a:pt x="9865578" y="1393612"/>
                  <a:pt x="10008242" y="1589500"/>
                </a:cubicBezTo>
                <a:cubicBezTo>
                  <a:pt x="10117308" y="1741190"/>
                  <a:pt x="10222982" y="1895218"/>
                  <a:pt x="10325274" y="2051574"/>
                </a:cubicBezTo>
                <a:cubicBezTo>
                  <a:pt x="10446215" y="2231789"/>
                  <a:pt x="10528180" y="2435291"/>
                  <a:pt x="10565908" y="2649028"/>
                </a:cubicBezTo>
                <a:cubicBezTo>
                  <a:pt x="10584595" y="2757459"/>
                  <a:pt x="10583451" y="2862839"/>
                  <a:pt x="10542137" y="2966823"/>
                </a:cubicBezTo>
                <a:cubicBezTo>
                  <a:pt x="10530023" y="2999186"/>
                  <a:pt x="10520540" y="3032466"/>
                  <a:pt x="10513789" y="3066355"/>
                </a:cubicBezTo>
                <a:cubicBezTo>
                  <a:pt x="10490298" y="3169843"/>
                  <a:pt x="10458023" y="3271142"/>
                  <a:pt x="10417308" y="3369150"/>
                </a:cubicBezTo>
                <a:cubicBezTo>
                  <a:pt x="10279257" y="3703851"/>
                  <a:pt x="10062140" y="3980714"/>
                  <a:pt x="9794430" y="4220840"/>
                </a:cubicBezTo>
                <a:cubicBezTo>
                  <a:pt x="9475364" y="4506346"/>
                  <a:pt x="9109391" y="4716599"/>
                  <a:pt x="8719522" y="4888463"/>
                </a:cubicBezTo>
                <a:cubicBezTo>
                  <a:pt x="8388126" y="5034394"/>
                  <a:pt x="8044526" y="5145368"/>
                  <a:pt x="7693808" y="5234223"/>
                </a:cubicBezTo>
                <a:cubicBezTo>
                  <a:pt x="7495123" y="5285070"/>
                  <a:pt x="7294022" y="5324223"/>
                  <a:pt x="7092669" y="5363248"/>
                </a:cubicBezTo>
                <a:cubicBezTo>
                  <a:pt x="6809577" y="5418035"/>
                  <a:pt x="6527120" y="5474730"/>
                  <a:pt x="6240978" y="5507272"/>
                </a:cubicBezTo>
                <a:cubicBezTo>
                  <a:pt x="5982166" y="5536509"/>
                  <a:pt x="5722845" y="5554814"/>
                  <a:pt x="5462508" y="5559010"/>
                </a:cubicBezTo>
                <a:cubicBezTo>
                  <a:pt x="5103782" y="5564730"/>
                  <a:pt x="4744928" y="5576298"/>
                  <a:pt x="4386329" y="5548839"/>
                </a:cubicBezTo>
                <a:cubicBezTo>
                  <a:pt x="4089394" y="5527103"/>
                  <a:pt x="3793960" y="5488344"/>
                  <a:pt x="3501461" y="5432782"/>
                </a:cubicBezTo>
                <a:cubicBezTo>
                  <a:pt x="3204247" y="5374930"/>
                  <a:pt x="2911229" y="5297299"/>
                  <a:pt x="2624348" y="5200409"/>
                </a:cubicBezTo>
                <a:cubicBezTo>
                  <a:pt x="2488841" y="5154775"/>
                  <a:pt x="2358417" y="5094775"/>
                  <a:pt x="2221385" y="5053589"/>
                </a:cubicBezTo>
                <a:cubicBezTo>
                  <a:pt x="1859988" y="4945157"/>
                  <a:pt x="1506856" y="4815878"/>
                  <a:pt x="1173934" y="4636388"/>
                </a:cubicBezTo>
                <a:cubicBezTo>
                  <a:pt x="900250" y="4488931"/>
                  <a:pt x="647539" y="4313508"/>
                  <a:pt x="438176" y="4080883"/>
                </a:cubicBezTo>
                <a:cubicBezTo>
                  <a:pt x="146695" y="3757114"/>
                  <a:pt x="3178" y="3378811"/>
                  <a:pt x="18687" y="2942161"/>
                </a:cubicBezTo>
                <a:cubicBezTo>
                  <a:pt x="19582" y="2904814"/>
                  <a:pt x="13236" y="2867645"/>
                  <a:pt x="0" y="2832713"/>
                </a:cubicBezTo>
                <a:lnTo>
                  <a:pt x="0" y="2747290"/>
                </a:lnTo>
                <a:cubicBezTo>
                  <a:pt x="13474" y="2720341"/>
                  <a:pt x="10296" y="2690468"/>
                  <a:pt x="14746" y="2661993"/>
                </a:cubicBezTo>
                <a:cubicBezTo>
                  <a:pt x="54533" y="2409665"/>
                  <a:pt x="152923" y="2181106"/>
                  <a:pt x="292753" y="1968947"/>
                </a:cubicBezTo>
                <a:cubicBezTo>
                  <a:pt x="464108" y="1708991"/>
                  <a:pt x="680970" y="1491747"/>
                  <a:pt x="923893" y="1299417"/>
                </a:cubicBezTo>
                <a:cubicBezTo>
                  <a:pt x="1263678" y="1030182"/>
                  <a:pt x="1638930" y="820945"/>
                  <a:pt x="2035538" y="648828"/>
                </a:cubicBezTo>
                <a:cubicBezTo>
                  <a:pt x="2521001" y="438575"/>
                  <a:pt x="3025660" y="291755"/>
                  <a:pt x="3545571" y="196289"/>
                </a:cubicBezTo>
                <a:cubicBezTo>
                  <a:pt x="4094899" y="95674"/>
                  <a:pt x="4653670" y="56116"/>
                  <a:pt x="5211705" y="78323"/>
                </a:cubicBezTo>
                <a:cubicBezTo>
                  <a:pt x="5297128" y="81756"/>
                  <a:pt x="5383313" y="88620"/>
                  <a:pt x="5467720" y="77052"/>
                </a:cubicBezTo>
                <a:cubicBezTo>
                  <a:pt x="5669076" y="49467"/>
                  <a:pt x="5870557" y="24299"/>
                  <a:pt x="6073564" y="11840"/>
                </a:cubicBezTo>
                <a:cubicBezTo>
                  <a:pt x="6195374" y="4340"/>
                  <a:pt x="6316955" y="320"/>
                  <a:pt x="6438297" y="19"/>
                </a:cubicBezTo>
                <a:close/>
              </a:path>
            </a:pathLst>
          </a:custGeom>
          <a:solidFill>
            <a:srgbClr val="E73829"/>
          </a:solidFill>
          <a:ln w="9525" cap="flat">
            <a:noFill/>
            <a:prstDash val="solid"/>
            <a:miter/>
          </a:ln>
        </p:spPr>
        <p:txBody>
          <a:bodyPr rtlCol="0" anchor="ctr"/>
          <a:lstStyle/>
          <a:p>
            <a:endParaRPr lang="en-US"/>
          </a:p>
        </p:txBody>
      </p:sp>
      <p:sp>
        <p:nvSpPr>
          <p:cNvPr id="2" name="Title 1"/>
          <p:cNvSpPr>
            <a:spLocks noGrp="1"/>
          </p:cNvSpPr>
          <p:nvPr>
            <p:ph type="ctrTitle"/>
          </p:nvPr>
        </p:nvSpPr>
        <p:spPr>
          <a:xfrm>
            <a:off x="2066925" y="1731762"/>
            <a:ext cx="8058150" cy="2453841"/>
          </a:xfrm>
        </p:spPr>
        <p:txBody>
          <a:bodyPr>
            <a:normAutofit fontScale="90000"/>
          </a:bodyPr>
          <a:lstStyle/>
          <a:p>
            <a:pPr algn="ctr"/>
            <a:r>
              <a:rPr lang="en-GB" sz="8800" dirty="0"/>
              <a:t>The parable of the Lost Coin</a:t>
            </a:r>
          </a:p>
        </p:txBody>
      </p:sp>
      <p:sp>
        <p:nvSpPr>
          <p:cNvPr id="3" name="Subtitle 2"/>
          <p:cNvSpPr>
            <a:spLocks noGrp="1"/>
          </p:cNvSpPr>
          <p:nvPr>
            <p:ph type="subTitle" idx="1"/>
          </p:nvPr>
        </p:nvSpPr>
        <p:spPr>
          <a:xfrm>
            <a:off x="3228975" y="4599432"/>
            <a:ext cx="5734051" cy="934593"/>
          </a:xfrm>
        </p:spPr>
        <p:txBody>
          <a:bodyPr vert="horz" lIns="91440" tIns="45720" rIns="91440" bIns="45720" rtlCol="0" anchor="t">
            <a:normAutofit/>
          </a:bodyPr>
          <a:lstStyle/>
          <a:p>
            <a:pPr algn="ctr"/>
            <a:r>
              <a:rPr lang="en-GB" sz="3200" dirty="0"/>
              <a:t>Wednesday 10th </a:t>
            </a:r>
            <a:r>
              <a:rPr lang="en-GB" sz="3200" dirty="0" err="1"/>
              <a:t>Febuary</a:t>
            </a:r>
            <a:endParaRPr lang="en-GB" sz="3200" dirty="0"/>
          </a:p>
        </p:txBody>
      </p:sp>
      <p:sp>
        <p:nvSpPr>
          <p:cNvPr id="15" name="Rectangle 6">
            <a:extLst>
              <a:ext uri="{FF2B5EF4-FFF2-40B4-BE49-F238E27FC236}">
                <a16:creationId xmlns:a16="http://schemas.microsoft.com/office/drawing/2014/main" id="{CB2E64D6-3AEB-4AFF-9475-E210F85E0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4194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49E9C-989C-4669-8976-81BAA1AFEC29}"/>
              </a:ext>
            </a:extLst>
          </p:cNvPr>
          <p:cNvSpPr>
            <a:spLocks noGrp="1"/>
          </p:cNvSpPr>
          <p:nvPr>
            <p:ph type="title"/>
          </p:nvPr>
        </p:nvSpPr>
        <p:spPr/>
        <p:txBody>
          <a:bodyPr/>
          <a:lstStyle/>
          <a:p>
            <a:r>
              <a:rPr lang="en-GB" dirty="0"/>
              <a:t>Learning intention and success criteria </a:t>
            </a:r>
          </a:p>
        </p:txBody>
      </p:sp>
      <p:sp>
        <p:nvSpPr>
          <p:cNvPr id="3" name="Content Placeholder 2">
            <a:extLst>
              <a:ext uri="{FF2B5EF4-FFF2-40B4-BE49-F238E27FC236}">
                <a16:creationId xmlns:a16="http://schemas.microsoft.com/office/drawing/2014/main" id="{497BE6F5-5B58-4AC2-B0AA-197174EC01D9}"/>
              </a:ext>
            </a:extLst>
          </p:cNvPr>
          <p:cNvSpPr>
            <a:spLocks noGrp="1"/>
          </p:cNvSpPr>
          <p:nvPr>
            <p:ph idx="1"/>
          </p:nvPr>
        </p:nvSpPr>
        <p:spPr/>
        <p:txBody>
          <a:bodyPr/>
          <a:lstStyle/>
          <a:p>
            <a:r>
              <a:rPr lang="en-GB" dirty="0"/>
              <a:t>We are learning what to do to please the angels of Heaven and what this means.</a:t>
            </a:r>
          </a:p>
          <a:p>
            <a:endParaRPr lang="en-GB" dirty="0"/>
          </a:p>
          <a:p>
            <a:r>
              <a:rPr lang="en-GB" dirty="0"/>
              <a:t>I can explain what happens in the parable of The Lost Coin.</a:t>
            </a:r>
          </a:p>
          <a:p>
            <a:r>
              <a:rPr lang="en-GB" dirty="0"/>
              <a:t>I can think of examples of how to please the angels of Heaven.</a:t>
            </a:r>
          </a:p>
        </p:txBody>
      </p:sp>
    </p:spTree>
    <p:extLst>
      <p:ext uri="{BB962C8B-B14F-4D97-AF65-F5344CB8AC3E}">
        <p14:creationId xmlns:p14="http://schemas.microsoft.com/office/powerpoint/2010/main" val="1486854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nline Media 2" title="The Parable of the Lost Coin">
            <a:hlinkClick r:id="" action="ppaction://media"/>
            <a:extLst>
              <a:ext uri="{FF2B5EF4-FFF2-40B4-BE49-F238E27FC236}">
                <a16:creationId xmlns:a16="http://schemas.microsoft.com/office/drawing/2014/main" id="{7614829B-795B-4E67-94C5-DA03EFE2580B}"/>
              </a:ext>
            </a:extLst>
          </p:cNvPr>
          <p:cNvPicPr>
            <a:picLocks noRot="1" noChangeAspect="1"/>
          </p:cNvPicPr>
          <p:nvPr>
            <a:videoFile r:link="rId1"/>
          </p:nvPr>
        </p:nvPicPr>
        <p:blipFill>
          <a:blip r:embed="rId3"/>
          <a:stretch>
            <a:fillRect/>
          </a:stretch>
        </p:blipFill>
        <p:spPr>
          <a:xfrm>
            <a:off x="0" y="0"/>
            <a:ext cx="12192000" cy="6888480"/>
          </a:xfrm>
          <a:prstGeom prst="rect">
            <a:avLst/>
          </a:prstGeom>
        </p:spPr>
      </p:pic>
    </p:spTree>
    <p:extLst>
      <p:ext uri="{BB962C8B-B14F-4D97-AF65-F5344CB8AC3E}">
        <p14:creationId xmlns:p14="http://schemas.microsoft.com/office/powerpoint/2010/main" val="2733011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A6D37EE4-EA1B-46EE-A54B-5233C63C96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008CAE5-C308-47B0-9DB8-DEA1013793F9}"/>
              </a:ext>
            </a:extLst>
          </p:cNvPr>
          <p:cNvSpPr>
            <a:spLocks noGrp="1"/>
          </p:cNvSpPr>
          <p:nvPr>
            <p:ph type="title"/>
          </p:nvPr>
        </p:nvSpPr>
        <p:spPr>
          <a:xfrm>
            <a:off x="7034585" y="703293"/>
            <a:ext cx="4584921" cy="1949815"/>
          </a:xfrm>
        </p:spPr>
        <p:txBody>
          <a:bodyPr anchor="b">
            <a:normAutofit/>
          </a:bodyPr>
          <a:lstStyle/>
          <a:p>
            <a:r>
              <a:rPr lang="en-GB" sz="6000"/>
              <a:t>The Story</a:t>
            </a:r>
          </a:p>
        </p:txBody>
      </p:sp>
      <p:pic>
        <p:nvPicPr>
          <p:cNvPr id="5" name="Picture 4">
            <a:extLst>
              <a:ext uri="{FF2B5EF4-FFF2-40B4-BE49-F238E27FC236}">
                <a16:creationId xmlns:a16="http://schemas.microsoft.com/office/drawing/2014/main" id="{101E3A07-A7C3-43CC-84FA-22BCFBE6EFC7}"/>
              </a:ext>
            </a:extLst>
          </p:cNvPr>
          <p:cNvPicPr>
            <a:picLocks noChangeAspect="1"/>
          </p:cNvPicPr>
          <p:nvPr/>
        </p:nvPicPr>
        <p:blipFill rotWithShape="1">
          <a:blip r:embed="rId2"/>
          <a:srcRect l="8179" r="1" b="1"/>
          <a:stretch/>
        </p:blipFill>
        <p:spPr>
          <a:xfrm>
            <a:off x="866691" y="1216968"/>
            <a:ext cx="5416261" cy="4424065"/>
          </a:xfrm>
          <a:custGeom>
            <a:avLst/>
            <a:gdLst/>
            <a:ahLst/>
            <a:cxnLst/>
            <a:rect l="l" t="t" r="r" b="b"/>
            <a:pathLst>
              <a:path w="5531320" h="4424065">
                <a:moveTo>
                  <a:pt x="4292328" y="3931444"/>
                </a:moveTo>
                <a:cubicBezTo>
                  <a:pt x="3830135" y="4131325"/>
                  <a:pt x="3346708" y="4259111"/>
                  <a:pt x="2855653" y="4364392"/>
                </a:cubicBezTo>
                <a:lnTo>
                  <a:pt x="2855525" y="4364392"/>
                </a:lnTo>
                <a:cubicBezTo>
                  <a:pt x="3386634" y="4394018"/>
                  <a:pt x="3853531" y="4210158"/>
                  <a:pt x="4292328" y="3931444"/>
                </a:cubicBezTo>
                <a:close/>
                <a:moveTo>
                  <a:pt x="4302118" y="3923561"/>
                </a:moveTo>
                <a:lnTo>
                  <a:pt x="4301102" y="3924959"/>
                </a:lnTo>
                <a:lnTo>
                  <a:pt x="4302881" y="3924959"/>
                </a:lnTo>
                <a:close/>
                <a:moveTo>
                  <a:pt x="3885572" y="334733"/>
                </a:moveTo>
                <a:cubicBezTo>
                  <a:pt x="4046889" y="406840"/>
                  <a:pt x="4203653" y="488713"/>
                  <a:pt x="4355013" y="579880"/>
                </a:cubicBezTo>
                <a:cubicBezTo>
                  <a:pt x="4662082" y="768063"/>
                  <a:pt x="4933803" y="995790"/>
                  <a:pt x="5144619" y="1290779"/>
                </a:cubicBezTo>
                <a:cubicBezTo>
                  <a:pt x="5314365" y="1528042"/>
                  <a:pt x="5426258" y="1789591"/>
                  <a:pt x="5468598" y="2088522"/>
                </a:cubicBezTo>
                <a:cubicBezTo>
                  <a:pt x="5479330" y="2001424"/>
                  <a:pt x="5480182" y="1913385"/>
                  <a:pt x="5471141" y="1826083"/>
                </a:cubicBezTo>
                <a:cubicBezTo>
                  <a:pt x="5455337" y="1662962"/>
                  <a:pt x="5406307" y="1504799"/>
                  <a:pt x="5327080" y="1361348"/>
                </a:cubicBezTo>
                <a:cubicBezTo>
                  <a:pt x="5206160" y="1140233"/>
                  <a:pt x="5033362" y="965782"/>
                  <a:pt x="4833354" y="816507"/>
                </a:cubicBezTo>
                <a:cubicBezTo>
                  <a:pt x="4597235" y="640276"/>
                  <a:pt x="4336322" y="509438"/>
                  <a:pt x="4063457" y="400724"/>
                </a:cubicBezTo>
                <a:cubicBezTo>
                  <a:pt x="4033360" y="388607"/>
                  <a:pt x="4003060" y="376909"/>
                  <a:pt x="3972544" y="365631"/>
                </a:cubicBezTo>
                <a:cubicBezTo>
                  <a:pt x="3943680" y="354950"/>
                  <a:pt x="3914563" y="345033"/>
                  <a:pt x="3885572" y="334733"/>
                </a:cubicBezTo>
                <a:close/>
                <a:moveTo>
                  <a:pt x="3865737" y="329520"/>
                </a:moveTo>
                <a:cubicBezTo>
                  <a:pt x="3865737" y="329520"/>
                  <a:pt x="3865737" y="330410"/>
                  <a:pt x="3866500" y="330537"/>
                </a:cubicBezTo>
                <a:lnTo>
                  <a:pt x="3869806" y="330156"/>
                </a:lnTo>
                <a:close/>
                <a:moveTo>
                  <a:pt x="2219772" y="85645"/>
                </a:moveTo>
                <a:cubicBezTo>
                  <a:pt x="2206943" y="84005"/>
                  <a:pt x="2193910" y="85264"/>
                  <a:pt x="2181627" y="89333"/>
                </a:cubicBezTo>
                <a:cubicBezTo>
                  <a:pt x="1932920" y="125113"/>
                  <a:pt x="1690800" y="197118"/>
                  <a:pt x="1462972" y="303073"/>
                </a:cubicBezTo>
                <a:cubicBezTo>
                  <a:pt x="971789" y="529528"/>
                  <a:pt x="578130" y="865460"/>
                  <a:pt x="308698" y="1338461"/>
                </a:cubicBezTo>
                <a:cubicBezTo>
                  <a:pt x="180225" y="1561852"/>
                  <a:pt x="97653" y="1808638"/>
                  <a:pt x="65840" y="2064364"/>
                </a:cubicBezTo>
                <a:cubicBezTo>
                  <a:pt x="71943" y="2050505"/>
                  <a:pt x="77284" y="2036391"/>
                  <a:pt x="82115" y="2022150"/>
                </a:cubicBezTo>
                <a:cubicBezTo>
                  <a:pt x="170104" y="1763653"/>
                  <a:pt x="279580" y="1515073"/>
                  <a:pt x="423261" y="1282260"/>
                </a:cubicBezTo>
                <a:cubicBezTo>
                  <a:pt x="630770" y="945565"/>
                  <a:pt x="895371" y="664944"/>
                  <a:pt x="1231812" y="454001"/>
                </a:cubicBezTo>
                <a:cubicBezTo>
                  <a:pt x="1535193" y="263783"/>
                  <a:pt x="1866802" y="149729"/>
                  <a:pt x="2219772" y="85645"/>
                </a:cubicBezTo>
                <a:close/>
                <a:moveTo>
                  <a:pt x="2612541" y="836"/>
                </a:moveTo>
                <a:cubicBezTo>
                  <a:pt x="2715914" y="-4250"/>
                  <a:pt x="2831240" y="14695"/>
                  <a:pt x="2946311" y="35548"/>
                </a:cubicBezTo>
                <a:cubicBezTo>
                  <a:pt x="3291652" y="98106"/>
                  <a:pt x="3631144" y="182915"/>
                  <a:pt x="3961100" y="303581"/>
                </a:cubicBezTo>
                <a:cubicBezTo>
                  <a:pt x="4278341" y="419543"/>
                  <a:pt x="4581341" y="563350"/>
                  <a:pt x="4854588" y="764502"/>
                </a:cubicBezTo>
                <a:cubicBezTo>
                  <a:pt x="5067438" y="921152"/>
                  <a:pt x="5250408" y="1105521"/>
                  <a:pt x="5377813" y="1339732"/>
                </a:cubicBezTo>
                <a:cubicBezTo>
                  <a:pt x="5459812" y="1489986"/>
                  <a:pt x="5510304" y="1655396"/>
                  <a:pt x="5526198" y="1825829"/>
                </a:cubicBezTo>
                <a:cubicBezTo>
                  <a:pt x="5538277" y="1951327"/>
                  <a:pt x="5527342" y="2074917"/>
                  <a:pt x="5510558" y="2199398"/>
                </a:cubicBezTo>
                <a:cubicBezTo>
                  <a:pt x="5502967" y="2266991"/>
                  <a:pt x="5502713" y="2335195"/>
                  <a:pt x="5509796" y="2402839"/>
                </a:cubicBezTo>
                <a:cubicBezTo>
                  <a:pt x="5534208" y="2664197"/>
                  <a:pt x="5468472" y="2926051"/>
                  <a:pt x="5323520" y="3144890"/>
                </a:cubicBezTo>
                <a:cubicBezTo>
                  <a:pt x="5201340" y="3332234"/>
                  <a:pt x="5041042" y="3491719"/>
                  <a:pt x="4853062" y="3612932"/>
                </a:cubicBezTo>
                <a:cubicBezTo>
                  <a:pt x="4671110" y="3732072"/>
                  <a:pt x="4498566" y="3864563"/>
                  <a:pt x="4316359" y="3982940"/>
                </a:cubicBezTo>
                <a:cubicBezTo>
                  <a:pt x="4019717" y="4175573"/>
                  <a:pt x="3701077" y="4317347"/>
                  <a:pt x="3352557" y="4386771"/>
                </a:cubicBezTo>
                <a:cubicBezTo>
                  <a:pt x="3160954" y="4425590"/>
                  <a:pt x="2964456" y="4434173"/>
                  <a:pt x="2770207" y="4412201"/>
                </a:cubicBezTo>
                <a:cubicBezTo>
                  <a:pt x="2685525" y="4402537"/>
                  <a:pt x="2599953" y="4402410"/>
                  <a:pt x="2514889" y="4393637"/>
                </a:cubicBezTo>
                <a:cubicBezTo>
                  <a:pt x="2307137" y="4370851"/>
                  <a:pt x="2102209" y="4327277"/>
                  <a:pt x="1903167" y="4263562"/>
                </a:cubicBezTo>
                <a:cubicBezTo>
                  <a:pt x="1560623" y="4156119"/>
                  <a:pt x="1238932" y="4006972"/>
                  <a:pt x="948393" y="3794249"/>
                </a:cubicBezTo>
                <a:cubicBezTo>
                  <a:pt x="647554" y="3573897"/>
                  <a:pt x="396813" y="3308660"/>
                  <a:pt x="223634" y="2975526"/>
                </a:cubicBezTo>
                <a:cubicBezTo>
                  <a:pt x="129454" y="2796370"/>
                  <a:pt x="67150" y="2602198"/>
                  <a:pt x="39520" y="2401695"/>
                </a:cubicBezTo>
                <a:cubicBezTo>
                  <a:pt x="34510" y="2367555"/>
                  <a:pt x="26729" y="2333872"/>
                  <a:pt x="16252" y="2300991"/>
                </a:cubicBezTo>
                <a:cubicBezTo>
                  <a:pt x="-9179" y="2218598"/>
                  <a:pt x="-24" y="2135695"/>
                  <a:pt x="11801" y="2053556"/>
                </a:cubicBezTo>
                <a:cubicBezTo>
                  <a:pt x="93686" y="1480615"/>
                  <a:pt x="377868" y="1021983"/>
                  <a:pt x="812850" y="651084"/>
                </a:cubicBezTo>
                <a:cubicBezTo>
                  <a:pt x="1176755" y="340201"/>
                  <a:pt x="1598260" y="146042"/>
                  <a:pt x="2066810" y="52586"/>
                </a:cubicBezTo>
                <a:cubicBezTo>
                  <a:pt x="2154544" y="35039"/>
                  <a:pt x="2243041" y="23087"/>
                  <a:pt x="2332046" y="14441"/>
                </a:cubicBezTo>
                <a:cubicBezTo>
                  <a:pt x="2421052" y="5794"/>
                  <a:pt x="2508913" y="2107"/>
                  <a:pt x="2612541" y="836"/>
                </a:cubicBezTo>
                <a:close/>
              </a:path>
            </a:pathLst>
          </a:custGeom>
        </p:spPr>
      </p:pic>
      <p:sp>
        <p:nvSpPr>
          <p:cNvPr id="18" name="Rectangle 6">
            <a:extLst>
              <a:ext uri="{FF2B5EF4-FFF2-40B4-BE49-F238E27FC236}">
                <a16:creationId xmlns:a16="http://schemas.microsoft.com/office/drawing/2014/main" id="{3EB27620-B0B1-4232-A055-99D347606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3815" y="2895147"/>
            <a:ext cx="3474720" cy="27432"/>
          </a:xfrm>
          <a:custGeom>
            <a:avLst/>
            <a:gdLst>
              <a:gd name="connsiteX0" fmla="*/ 0 w 3474720"/>
              <a:gd name="connsiteY0" fmla="*/ 0 h 27432"/>
              <a:gd name="connsiteX1" fmla="*/ 660197 w 3474720"/>
              <a:gd name="connsiteY1" fmla="*/ 0 h 27432"/>
              <a:gd name="connsiteX2" fmla="*/ 1355141 w 3474720"/>
              <a:gd name="connsiteY2" fmla="*/ 0 h 27432"/>
              <a:gd name="connsiteX3" fmla="*/ 2084832 w 3474720"/>
              <a:gd name="connsiteY3" fmla="*/ 0 h 27432"/>
              <a:gd name="connsiteX4" fmla="*/ 2814523 w 3474720"/>
              <a:gd name="connsiteY4" fmla="*/ 0 h 27432"/>
              <a:gd name="connsiteX5" fmla="*/ 3474720 w 3474720"/>
              <a:gd name="connsiteY5" fmla="*/ 0 h 27432"/>
              <a:gd name="connsiteX6" fmla="*/ 3474720 w 3474720"/>
              <a:gd name="connsiteY6" fmla="*/ 27432 h 27432"/>
              <a:gd name="connsiteX7" fmla="*/ 2710282 w 3474720"/>
              <a:gd name="connsiteY7" fmla="*/ 27432 h 27432"/>
              <a:gd name="connsiteX8" fmla="*/ 1945843 w 3474720"/>
              <a:gd name="connsiteY8" fmla="*/ 27432 h 27432"/>
              <a:gd name="connsiteX9" fmla="*/ 1250899 w 3474720"/>
              <a:gd name="connsiteY9" fmla="*/ 27432 h 27432"/>
              <a:gd name="connsiteX10" fmla="*/ 0 w 3474720"/>
              <a:gd name="connsiteY10" fmla="*/ 27432 h 27432"/>
              <a:gd name="connsiteX11" fmla="*/ 0 w 3474720"/>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74720" h="27432" fill="none" extrusionOk="0">
                <a:moveTo>
                  <a:pt x="0" y="0"/>
                </a:moveTo>
                <a:cubicBezTo>
                  <a:pt x="307185" y="-8713"/>
                  <a:pt x="392307" y="-13121"/>
                  <a:pt x="660197" y="0"/>
                </a:cubicBezTo>
                <a:cubicBezTo>
                  <a:pt x="928087" y="13121"/>
                  <a:pt x="1167029" y="-2668"/>
                  <a:pt x="1355141" y="0"/>
                </a:cubicBezTo>
                <a:cubicBezTo>
                  <a:pt x="1543253" y="2668"/>
                  <a:pt x="1739408" y="-6709"/>
                  <a:pt x="2084832" y="0"/>
                </a:cubicBezTo>
                <a:cubicBezTo>
                  <a:pt x="2430256" y="6709"/>
                  <a:pt x="2538889" y="29706"/>
                  <a:pt x="2814523" y="0"/>
                </a:cubicBezTo>
                <a:cubicBezTo>
                  <a:pt x="3090157" y="-29706"/>
                  <a:pt x="3152920" y="-15446"/>
                  <a:pt x="3474720" y="0"/>
                </a:cubicBezTo>
                <a:cubicBezTo>
                  <a:pt x="3473554" y="7395"/>
                  <a:pt x="3474765" y="21864"/>
                  <a:pt x="3474720" y="27432"/>
                </a:cubicBezTo>
                <a:cubicBezTo>
                  <a:pt x="3275380" y="12730"/>
                  <a:pt x="2958934" y="10130"/>
                  <a:pt x="2710282" y="27432"/>
                </a:cubicBezTo>
                <a:cubicBezTo>
                  <a:pt x="2461630" y="44734"/>
                  <a:pt x="2131168" y="43757"/>
                  <a:pt x="1945843" y="27432"/>
                </a:cubicBezTo>
                <a:cubicBezTo>
                  <a:pt x="1760518" y="11107"/>
                  <a:pt x="1444829" y="-3738"/>
                  <a:pt x="1250899" y="27432"/>
                </a:cubicBezTo>
                <a:cubicBezTo>
                  <a:pt x="1056969" y="58602"/>
                  <a:pt x="444992" y="52761"/>
                  <a:pt x="0" y="27432"/>
                </a:cubicBezTo>
                <a:cubicBezTo>
                  <a:pt x="-503" y="20663"/>
                  <a:pt x="1168" y="5855"/>
                  <a:pt x="0" y="0"/>
                </a:cubicBezTo>
                <a:close/>
              </a:path>
              <a:path w="3474720" h="27432" stroke="0" extrusionOk="0">
                <a:moveTo>
                  <a:pt x="0" y="0"/>
                </a:moveTo>
                <a:cubicBezTo>
                  <a:pt x="300114" y="-5103"/>
                  <a:pt x="525093" y="-25284"/>
                  <a:pt x="660197" y="0"/>
                </a:cubicBezTo>
                <a:cubicBezTo>
                  <a:pt x="795301" y="25284"/>
                  <a:pt x="1023172" y="17955"/>
                  <a:pt x="1250899" y="0"/>
                </a:cubicBezTo>
                <a:cubicBezTo>
                  <a:pt x="1478626" y="-17955"/>
                  <a:pt x="1782079" y="-27844"/>
                  <a:pt x="2015338" y="0"/>
                </a:cubicBezTo>
                <a:cubicBezTo>
                  <a:pt x="2248597" y="27844"/>
                  <a:pt x="2491007" y="27648"/>
                  <a:pt x="2675534" y="0"/>
                </a:cubicBezTo>
                <a:cubicBezTo>
                  <a:pt x="2860061" y="-27648"/>
                  <a:pt x="3088679" y="-3661"/>
                  <a:pt x="3474720" y="0"/>
                </a:cubicBezTo>
                <a:cubicBezTo>
                  <a:pt x="3474913" y="12649"/>
                  <a:pt x="3473732" y="17989"/>
                  <a:pt x="3474720" y="27432"/>
                </a:cubicBezTo>
                <a:cubicBezTo>
                  <a:pt x="3317198" y="15714"/>
                  <a:pt x="2959205" y="52182"/>
                  <a:pt x="2779776" y="27432"/>
                </a:cubicBezTo>
                <a:cubicBezTo>
                  <a:pt x="2600347" y="2682"/>
                  <a:pt x="2382660" y="-684"/>
                  <a:pt x="2015338" y="27432"/>
                </a:cubicBezTo>
                <a:cubicBezTo>
                  <a:pt x="1648016" y="55548"/>
                  <a:pt x="1641073" y="39646"/>
                  <a:pt x="1424635" y="27432"/>
                </a:cubicBezTo>
                <a:cubicBezTo>
                  <a:pt x="1208197" y="15218"/>
                  <a:pt x="1021559" y="15893"/>
                  <a:pt x="729691" y="27432"/>
                </a:cubicBezTo>
                <a:cubicBezTo>
                  <a:pt x="437823" y="38971"/>
                  <a:pt x="153856" y="-2647"/>
                  <a:pt x="0" y="27432"/>
                </a:cubicBezTo>
                <a:cubicBezTo>
                  <a:pt x="1300" y="19678"/>
                  <a:pt x="-86" y="12044"/>
                  <a:pt x="0" y="0"/>
                </a:cubicBezTo>
                <a:close/>
              </a:path>
            </a:pathLst>
          </a:custGeom>
          <a:solidFill>
            <a:srgbClr val="E73829"/>
          </a:solidFill>
          <a:ln w="38100" cap="rnd">
            <a:solidFill>
              <a:srgbClr val="E7382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B30D096-2EBE-4B6A-99F6-0C63F8BAB4F8}"/>
              </a:ext>
            </a:extLst>
          </p:cNvPr>
          <p:cNvSpPr>
            <a:spLocks noGrp="1"/>
          </p:cNvSpPr>
          <p:nvPr>
            <p:ph idx="1"/>
          </p:nvPr>
        </p:nvSpPr>
        <p:spPr>
          <a:xfrm>
            <a:off x="7034585" y="3164618"/>
            <a:ext cx="4584921" cy="3021497"/>
          </a:xfrm>
        </p:spPr>
        <p:txBody>
          <a:bodyPr vert="horz" lIns="91440" tIns="45720" rIns="91440" bIns="45720" rtlCol="0" anchor="t">
            <a:normAutofit/>
          </a:bodyPr>
          <a:lstStyle/>
          <a:p>
            <a:r>
              <a:rPr lang="en-GB" dirty="0"/>
              <a:t>The main lesson in this story is that if we can avoid sin and follow God, living our life as Jesus did, then we will please the angels.  This means we will be pleasing God and will find our way to Heaven.</a:t>
            </a:r>
          </a:p>
        </p:txBody>
      </p:sp>
    </p:spTree>
    <p:extLst>
      <p:ext uri="{BB962C8B-B14F-4D97-AF65-F5344CB8AC3E}">
        <p14:creationId xmlns:p14="http://schemas.microsoft.com/office/powerpoint/2010/main" val="4171431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9">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rgbClr val="E73829"/>
          </a:solidFill>
          <a:ln w="12700"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4DC69F3A-1A99-4D51-B4C2-0EA3532AB0F8}"/>
              </a:ext>
            </a:extLst>
          </p:cNvPr>
          <p:cNvSpPr>
            <a:spLocks noGrp="1"/>
          </p:cNvSpPr>
          <p:nvPr>
            <p:ph type="title"/>
          </p:nvPr>
        </p:nvSpPr>
        <p:spPr>
          <a:xfrm>
            <a:off x="841246" y="673770"/>
            <a:ext cx="3644489" cy="2414488"/>
          </a:xfrm>
        </p:spPr>
        <p:txBody>
          <a:bodyPr anchor="t">
            <a:normAutofit/>
          </a:bodyPr>
          <a:lstStyle/>
          <a:p>
            <a:r>
              <a:rPr lang="en-GB" sz="6600">
                <a:solidFill>
                  <a:schemeClr val="bg1"/>
                </a:solidFill>
              </a:rPr>
              <a:t>Task</a:t>
            </a:r>
          </a:p>
        </p:txBody>
      </p:sp>
      <p:sp>
        <p:nvSpPr>
          <p:cNvPr id="3" name="Content Placeholder 2">
            <a:extLst>
              <a:ext uri="{FF2B5EF4-FFF2-40B4-BE49-F238E27FC236}">
                <a16:creationId xmlns:a16="http://schemas.microsoft.com/office/drawing/2014/main" id="{533DA55E-2BA2-46CE-BF50-0F6922E9A3BB}"/>
              </a:ext>
            </a:extLst>
          </p:cNvPr>
          <p:cNvSpPr>
            <a:spLocks noGrp="1"/>
          </p:cNvSpPr>
          <p:nvPr>
            <p:ph idx="1"/>
          </p:nvPr>
        </p:nvSpPr>
        <p:spPr>
          <a:xfrm>
            <a:off x="6095999" y="104931"/>
            <a:ext cx="5254754" cy="6753069"/>
          </a:xfrm>
        </p:spPr>
        <p:txBody>
          <a:bodyPr>
            <a:normAutofit/>
          </a:bodyPr>
          <a:lstStyle/>
          <a:p>
            <a:r>
              <a:rPr lang="en-GB" sz="3600" dirty="0"/>
              <a:t>Your task for today is to think about the message “When someone chooses to be close to God, there will be a celebration in Heaven!”</a:t>
            </a:r>
          </a:p>
          <a:p>
            <a:r>
              <a:rPr lang="en-GB" sz="3600" dirty="0"/>
              <a:t>What types of things could we do to show God that we love him and are close to him?</a:t>
            </a:r>
          </a:p>
          <a:p>
            <a:endParaRPr lang="en-GB" sz="3600" dirty="0"/>
          </a:p>
          <a:p>
            <a:r>
              <a:rPr lang="en-GB" sz="3600" dirty="0"/>
              <a:t>Create a poster which is bright and colourful. Explain what this message means and how you may be able to do this!</a:t>
            </a:r>
          </a:p>
        </p:txBody>
      </p:sp>
    </p:spTree>
    <p:extLst>
      <p:ext uri="{BB962C8B-B14F-4D97-AF65-F5344CB8AC3E}">
        <p14:creationId xmlns:p14="http://schemas.microsoft.com/office/powerpoint/2010/main" val="4219990703"/>
      </p:ext>
    </p:extLst>
  </p:cSld>
  <p:clrMapOvr>
    <a:masterClrMapping/>
  </p:clrMapOvr>
</p:sld>
</file>

<file path=ppt/theme/theme1.xml><?xml version="1.0" encoding="utf-8"?>
<a:theme xmlns:a="http://schemas.openxmlformats.org/drawingml/2006/main" name="SketchyVTI">
  <a:themeElements>
    <a:clrScheme name="AnalogousFromRegularSeedRightStep">
      <a:dk1>
        <a:srgbClr val="000000"/>
      </a:dk1>
      <a:lt1>
        <a:srgbClr val="FFFFFF"/>
      </a:lt1>
      <a:dk2>
        <a:srgbClr val="36371F"/>
      </a:dk2>
      <a:lt2>
        <a:srgbClr val="E2E8E8"/>
      </a:lt2>
      <a:accent1>
        <a:srgbClr val="E73829"/>
      </a:accent1>
      <a:accent2>
        <a:srgbClr val="D57517"/>
      </a:accent2>
      <a:accent3>
        <a:srgbClr val="B1A51F"/>
      </a:accent3>
      <a:accent4>
        <a:srgbClr val="7DB213"/>
      </a:accent4>
      <a:accent5>
        <a:srgbClr val="47B921"/>
      </a:accent5>
      <a:accent6>
        <a:srgbClr val="14BC30"/>
      </a:accent6>
      <a:hlink>
        <a:srgbClr val="329098"/>
      </a:hlink>
      <a:folHlink>
        <a:srgbClr val="7F7F7F"/>
      </a:folHlink>
    </a:clrScheme>
    <a:fontScheme name="Custom 2">
      <a:majorFont>
        <a:latin typeface="The Serif Hand Black"/>
        <a:ea typeface=""/>
        <a:cs typeface=""/>
      </a:majorFont>
      <a:minorFont>
        <a:latin typeface="The Hand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emplate>office theme</Template>
  <TotalTime>22</TotalTime>
  <Words>179</Words>
  <Application>Microsoft Office PowerPoint</Application>
  <PresentationFormat>Widescreen</PresentationFormat>
  <Paragraphs>14</Paragraphs>
  <Slides>5</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The Hand Bold</vt:lpstr>
      <vt:lpstr>The Serif Hand Black</vt:lpstr>
      <vt:lpstr>SketchyVTI</vt:lpstr>
      <vt:lpstr>The parable of the Lost Coin</vt:lpstr>
      <vt:lpstr>Learning intention and success criteria </vt:lpstr>
      <vt:lpstr>PowerPoint Presentation</vt:lpstr>
      <vt:lpstr>The Story</vt:lpstr>
      <vt:lpstr>Task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Callum White</cp:lastModifiedBy>
  <cp:revision>84</cp:revision>
  <dcterms:created xsi:type="dcterms:W3CDTF">2021-01-20T11:56:00Z</dcterms:created>
  <dcterms:modified xsi:type="dcterms:W3CDTF">2021-02-02T19:14:14Z</dcterms:modified>
</cp:coreProperties>
</file>