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89" r:id="rId5"/>
  </p:sldMasterIdLst>
  <p:notesMasterIdLst>
    <p:notesMasterId r:id="rId16"/>
  </p:notesMasterIdLst>
  <p:sldIdLst>
    <p:sldId id="3825" r:id="rId6"/>
    <p:sldId id="3835" r:id="rId7"/>
    <p:sldId id="264" r:id="rId8"/>
    <p:sldId id="3836" r:id="rId9"/>
    <p:sldId id="3837" r:id="rId10"/>
    <p:sldId id="3838" r:id="rId11"/>
    <p:sldId id="3839" r:id="rId12"/>
    <p:sldId id="3840" r:id="rId13"/>
    <p:sldId id="3842" r:id="rId14"/>
    <p:sldId id="38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B8EC0-3D6A-9A28-6A52-85203A6C3314}" v="580" dt="2021-02-03T13:12:03.891"/>
    <p1510:client id="{CD5DAF04-00D2-C447-100C-A018BC3FCED4}" v="7" dt="2021-02-03T13:15:03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CD5DAF04-00D2-C447-100C-A018BC3FCED4}"/>
    <pc:docChg chg="modSld">
      <pc:chgData name="C White" userId="S::ddcwhite62@glow.sch.uk::e0244be0-abdb-4b52-8be1-6ce370fb25d0" providerId="AD" clId="Web-{CD5DAF04-00D2-C447-100C-A018BC3FCED4}" dt="2021-02-03T13:15:03.783" v="6"/>
      <pc:docMkLst>
        <pc:docMk/>
      </pc:docMkLst>
      <pc:sldChg chg="addSp">
        <pc:chgData name="C White" userId="S::ddcwhite62@glow.sch.uk::e0244be0-abdb-4b52-8be1-6ce370fb25d0" providerId="AD" clId="Web-{CD5DAF04-00D2-C447-100C-A018BC3FCED4}" dt="2021-02-03T13:14:52.533" v="3"/>
        <pc:sldMkLst>
          <pc:docMk/>
          <pc:sldMk cId="94338863" sldId="3837"/>
        </pc:sldMkLst>
        <pc:inkChg chg="add">
          <ac:chgData name="C White" userId="S::ddcwhite62@glow.sch.uk::e0244be0-abdb-4b52-8be1-6ce370fb25d0" providerId="AD" clId="Web-{CD5DAF04-00D2-C447-100C-A018BC3FCED4}" dt="2021-02-03T13:14:46.548" v="0"/>
          <ac:inkMkLst>
            <pc:docMk/>
            <pc:sldMk cId="94338863" sldId="3837"/>
            <ac:inkMk id="2" creationId="{9489CD6A-FBC0-4F4C-ABC1-82BF4FF28F2E}"/>
          </ac:inkMkLst>
        </pc:inkChg>
        <pc:inkChg chg="add">
          <ac:chgData name="C White" userId="S::ddcwhite62@glow.sch.uk::e0244be0-abdb-4b52-8be1-6ce370fb25d0" providerId="AD" clId="Web-{CD5DAF04-00D2-C447-100C-A018BC3FCED4}" dt="2021-02-03T13:14:48.548" v="1"/>
          <ac:inkMkLst>
            <pc:docMk/>
            <pc:sldMk cId="94338863" sldId="3837"/>
            <ac:inkMk id="3" creationId="{AC17117A-BFD5-437E-A01B-E9ACB8C4A6F6}"/>
          </ac:inkMkLst>
        </pc:inkChg>
        <pc:inkChg chg="add">
          <ac:chgData name="C White" userId="S::ddcwhite62@glow.sch.uk::e0244be0-abdb-4b52-8be1-6ce370fb25d0" providerId="AD" clId="Web-{CD5DAF04-00D2-C447-100C-A018BC3FCED4}" dt="2021-02-03T13:14:50.720" v="2"/>
          <ac:inkMkLst>
            <pc:docMk/>
            <pc:sldMk cId="94338863" sldId="3837"/>
            <ac:inkMk id="4" creationId="{E522F266-5C65-4ED3-BEB8-99F5DB140F91}"/>
          </ac:inkMkLst>
        </pc:inkChg>
        <pc:inkChg chg="add">
          <ac:chgData name="C White" userId="S::ddcwhite62@glow.sch.uk::e0244be0-abdb-4b52-8be1-6ce370fb25d0" providerId="AD" clId="Web-{CD5DAF04-00D2-C447-100C-A018BC3FCED4}" dt="2021-02-03T13:14:52.533" v="3"/>
          <ac:inkMkLst>
            <pc:docMk/>
            <pc:sldMk cId="94338863" sldId="3837"/>
            <ac:inkMk id="5" creationId="{DF2550D0-DD1C-4F93-92F8-5AB25EFA11DC}"/>
          </ac:inkMkLst>
        </pc:inkChg>
      </pc:sldChg>
      <pc:sldChg chg="addSp">
        <pc:chgData name="C White" userId="S::ddcwhite62@glow.sch.uk::e0244be0-abdb-4b52-8be1-6ce370fb25d0" providerId="AD" clId="Web-{CD5DAF04-00D2-C447-100C-A018BC3FCED4}" dt="2021-02-03T13:15:03.783" v="6"/>
        <pc:sldMkLst>
          <pc:docMk/>
          <pc:sldMk cId="1542784981" sldId="3838"/>
        </pc:sldMkLst>
        <pc:inkChg chg="add">
          <ac:chgData name="C White" userId="S::ddcwhite62@glow.sch.uk::e0244be0-abdb-4b52-8be1-6ce370fb25d0" providerId="AD" clId="Web-{CD5DAF04-00D2-C447-100C-A018BC3FCED4}" dt="2021-02-03T13:14:58.799" v="4"/>
          <ac:inkMkLst>
            <pc:docMk/>
            <pc:sldMk cId="1542784981" sldId="3838"/>
            <ac:inkMk id="2" creationId="{DD340BDA-973A-40D2-8E5C-6B563B088601}"/>
          </ac:inkMkLst>
        </pc:inkChg>
        <pc:inkChg chg="add">
          <ac:chgData name="C White" userId="S::ddcwhite62@glow.sch.uk::e0244be0-abdb-4b52-8be1-6ce370fb25d0" providerId="AD" clId="Web-{CD5DAF04-00D2-C447-100C-A018BC3FCED4}" dt="2021-02-03T13:15:02.096" v="5"/>
          <ac:inkMkLst>
            <pc:docMk/>
            <pc:sldMk cId="1542784981" sldId="3838"/>
            <ac:inkMk id="3" creationId="{80E9A535-1286-4C5E-93D7-3587528333D3}"/>
          </ac:inkMkLst>
        </pc:inkChg>
        <pc:inkChg chg="add">
          <ac:chgData name="C White" userId="S::ddcwhite62@glow.sch.uk::e0244be0-abdb-4b52-8be1-6ce370fb25d0" providerId="AD" clId="Web-{CD5DAF04-00D2-C447-100C-A018BC3FCED4}" dt="2021-02-03T13:15:03.783" v="6"/>
          <ac:inkMkLst>
            <pc:docMk/>
            <pc:sldMk cId="1542784981" sldId="3838"/>
            <ac:inkMk id="4" creationId="{AA2A5525-0EC5-4227-ABBB-D90CDA2DBB97}"/>
          </ac:inkMkLst>
        </pc:inkChg>
      </pc:sldChg>
    </pc:docChg>
  </pc:docChgLst>
  <pc:docChgLst>
    <pc:chgData name="C White" userId="S::ddcwhite62@glow.sch.uk::e0244be0-abdb-4b52-8be1-6ce370fb25d0" providerId="AD" clId="Web-{AEDB8EC0-3D6A-9A28-6A52-85203A6C3314}"/>
    <pc:docChg chg="addSld delSld modSld sldOrd">
      <pc:chgData name="C White" userId="S::ddcwhite62@glow.sch.uk::e0244be0-abdb-4b52-8be1-6ce370fb25d0" providerId="AD" clId="Web-{AEDB8EC0-3D6A-9A28-6A52-85203A6C3314}" dt="2021-02-03T13:12:03.422" v="317" actId="20577"/>
      <pc:docMkLst>
        <pc:docMk/>
      </pc:docMkLst>
      <pc:sldChg chg="addSp delSp modSp">
        <pc:chgData name="C White" userId="S::ddcwhite62@glow.sch.uk::e0244be0-abdb-4b52-8be1-6ce370fb25d0" providerId="AD" clId="Web-{AEDB8EC0-3D6A-9A28-6A52-85203A6C3314}" dt="2021-02-03T13:01:37.696" v="98" actId="14100"/>
        <pc:sldMkLst>
          <pc:docMk/>
          <pc:sldMk cId="1286237210" sldId="264"/>
        </pc:sldMkLst>
        <pc:spChg chg="mod">
          <ac:chgData name="C White" userId="S::ddcwhite62@glow.sch.uk::e0244be0-abdb-4b52-8be1-6ce370fb25d0" providerId="AD" clId="Web-{AEDB8EC0-3D6A-9A28-6A52-85203A6C3314}" dt="2021-02-03T13:01:20.414" v="95" actId="20577"/>
          <ac:spMkLst>
            <pc:docMk/>
            <pc:sldMk cId="1286237210" sldId="264"/>
            <ac:spMk id="5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24" v="92"/>
          <ac:spMkLst>
            <pc:docMk/>
            <pc:sldMk cId="1286237210" sldId="264"/>
            <ac:spMk id="9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8"/>
          <ac:spMkLst>
            <pc:docMk/>
            <pc:sldMk cId="1286237210" sldId="264"/>
            <ac:spMk id="10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24" v="91"/>
          <ac:spMkLst>
            <pc:docMk/>
            <pc:sldMk cId="1286237210" sldId="264"/>
            <ac:spMk id="12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24" v="90"/>
          <ac:spMkLst>
            <pc:docMk/>
            <pc:sldMk cId="1286237210" sldId="264"/>
            <ac:spMk id="13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24" v="89"/>
          <ac:spMkLst>
            <pc:docMk/>
            <pc:sldMk cId="1286237210" sldId="264"/>
            <ac:spMk id="15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7"/>
          <ac:spMkLst>
            <pc:docMk/>
            <pc:sldMk cId="1286237210" sldId="264"/>
            <ac:spMk id="17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6"/>
          <ac:spMkLst>
            <pc:docMk/>
            <pc:sldMk cId="1286237210" sldId="264"/>
            <ac:spMk id="18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5"/>
          <ac:spMkLst>
            <pc:docMk/>
            <pc:sldMk cId="1286237210" sldId="264"/>
            <ac:spMk id="19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4"/>
          <ac:spMkLst>
            <pc:docMk/>
            <pc:sldMk cId="1286237210" sldId="264"/>
            <ac:spMk id="20" creationId="{00000000-0000-0000-0000-000000000000}"/>
          </ac:spMkLst>
        </pc:spChg>
        <pc:spChg chg="mod">
          <ac:chgData name="C White" userId="S::ddcwhite62@glow.sch.uk::e0244be0-abdb-4b52-8be1-6ce370fb25d0" providerId="AD" clId="Web-{AEDB8EC0-3D6A-9A28-6A52-85203A6C3314}" dt="2021-02-03T13:01:10.445" v="67" actId="20577"/>
          <ac:spMkLst>
            <pc:docMk/>
            <pc:sldMk cId="1286237210" sldId="264"/>
            <ac:spMk id="21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3"/>
          <ac:spMkLst>
            <pc:docMk/>
            <pc:sldMk cId="1286237210" sldId="264"/>
            <ac:spMk id="22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2"/>
          <ac:spMkLst>
            <pc:docMk/>
            <pc:sldMk cId="1286237210" sldId="264"/>
            <ac:spMk id="23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1"/>
          <ac:spMkLst>
            <pc:docMk/>
            <pc:sldMk cId="1286237210" sldId="264"/>
            <ac:spMk id="24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80"/>
          <ac:spMkLst>
            <pc:docMk/>
            <pc:sldMk cId="1286237210" sldId="264"/>
            <ac:spMk id="25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9"/>
          <ac:spMkLst>
            <pc:docMk/>
            <pc:sldMk cId="1286237210" sldId="264"/>
            <ac:spMk id="26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7"/>
          <ac:spMkLst>
            <pc:docMk/>
            <pc:sldMk cId="1286237210" sldId="264"/>
            <ac:spMk id="29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6"/>
          <ac:spMkLst>
            <pc:docMk/>
            <pc:sldMk cId="1286237210" sldId="264"/>
            <ac:spMk id="30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5"/>
          <ac:spMkLst>
            <pc:docMk/>
            <pc:sldMk cId="1286237210" sldId="264"/>
            <ac:spMk id="31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4"/>
          <ac:spMkLst>
            <pc:docMk/>
            <pc:sldMk cId="1286237210" sldId="264"/>
            <ac:spMk id="32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3"/>
          <ac:spMkLst>
            <pc:docMk/>
            <pc:sldMk cId="1286237210" sldId="264"/>
            <ac:spMk id="33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2"/>
          <ac:spMkLst>
            <pc:docMk/>
            <pc:sldMk cId="1286237210" sldId="264"/>
            <ac:spMk id="35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508" v="71"/>
          <ac:spMkLst>
            <pc:docMk/>
            <pc:sldMk cId="1286237210" sldId="264"/>
            <ac:spMk id="36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492" v="70"/>
          <ac:spMkLst>
            <pc:docMk/>
            <pc:sldMk cId="1286237210" sldId="264"/>
            <ac:spMk id="38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492" v="69"/>
          <ac:spMkLst>
            <pc:docMk/>
            <pc:sldMk cId="1286237210" sldId="264"/>
            <ac:spMk id="39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1:14.492" v="68"/>
          <ac:spMkLst>
            <pc:docMk/>
            <pc:sldMk cId="1286237210" sldId="264"/>
            <ac:spMk id="52" creationId="{00000000-0000-0000-0000-000000000000}"/>
          </ac:spMkLst>
        </pc:spChg>
        <pc:picChg chg="add mod">
          <ac:chgData name="C White" userId="S::ddcwhite62@glow.sch.uk::e0244be0-abdb-4b52-8be1-6ce370fb25d0" providerId="AD" clId="Web-{AEDB8EC0-3D6A-9A28-6A52-85203A6C3314}" dt="2021-02-03T13:01:37.696" v="98" actId="14100"/>
          <ac:picMkLst>
            <pc:docMk/>
            <pc:sldMk cId="1286237210" sldId="264"/>
            <ac:picMk id="2" creationId="{496DC5FC-8ADB-42E4-A0F5-9494F6A3E963}"/>
          </ac:picMkLst>
        </pc:picChg>
        <pc:cxnChg chg="del">
          <ac:chgData name="C White" userId="S::ddcwhite62@glow.sch.uk::e0244be0-abdb-4b52-8be1-6ce370fb25d0" providerId="AD" clId="Web-{AEDB8EC0-3D6A-9A28-6A52-85203A6C3314}" dt="2021-02-03T13:01:14.508" v="78"/>
          <ac:cxnSpMkLst>
            <pc:docMk/>
            <pc:sldMk cId="1286237210" sldId="264"/>
            <ac:cxnSpMk id="28" creationId="{00000000-0000-0000-0000-000000000000}"/>
          </ac:cxnSpMkLst>
        </pc:cxnChg>
      </pc:sldChg>
      <pc:sldChg chg="modSp">
        <pc:chgData name="C White" userId="S::ddcwhite62@glow.sch.uk::e0244be0-abdb-4b52-8be1-6ce370fb25d0" providerId="AD" clId="Web-{AEDB8EC0-3D6A-9A28-6A52-85203A6C3314}" dt="2021-02-03T13:00:58.055" v="59" actId="20577"/>
        <pc:sldMkLst>
          <pc:docMk/>
          <pc:sldMk cId="1539829568" sldId="3835"/>
        </pc:sldMkLst>
        <pc:spChg chg="mod">
          <ac:chgData name="C White" userId="S::ddcwhite62@glow.sch.uk::e0244be0-abdb-4b52-8be1-6ce370fb25d0" providerId="AD" clId="Web-{AEDB8EC0-3D6A-9A28-6A52-85203A6C3314}" dt="2021-02-03T13:00:58.055" v="59" actId="20577"/>
          <ac:spMkLst>
            <pc:docMk/>
            <pc:sldMk cId="1539829568" sldId="3835"/>
            <ac:spMk id="3" creationId="{2A7712FA-CB96-4793-AB30-7346D7F6207A}"/>
          </ac:spMkLst>
        </pc:spChg>
      </pc:sldChg>
      <pc:sldChg chg="delSp modSp delAnim">
        <pc:chgData name="C White" userId="S::ddcwhite62@glow.sch.uk::e0244be0-abdb-4b52-8be1-6ce370fb25d0" providerId="AD" clId="Web-{AEDB8EC0-3D6A-9A28-6A52-85203A6C3314}" dt="2021-02-03T13:05:22.292" v="148"/>
        <pc:sldMkLst>
          <pc:docMk/>
          <pc:sldMk cId="94338863" sldId="3837"/>
        </pc:sldMkLst>
        <pc:spChg chg="mod">
          <ac:chgData name="C White" userId="S::ddcwhite62@glow.sch.uk::e0244be0-abdb-4b52-8be1-6ce370fb25d0" providerId="AD" clId="Web-{AEDB8EC0-3D6A-9A28-6A52-85203A6C3314}" dt="2021-02-03T13:05:03.183" v="131" actId="20577"/>
          <ac:spMkLst>
            <pc:docMk/>
            <pc:sldMk cId="94338863" sldId="3837"/>
            <ac:spMk id="37" creationId="{0BA6CD8C-6064-4FAF-8BEA-867DB1A71481}"/>
          </ac:spMkLst>
        </pc:spChg>
        <pc:spChg chg="mod">
          <ac:chgData name="C White" userId="S::ddcwhite62@glow.sch.uk::e0244be0-abdb-4b52-8be1-6ce370fb25d0" providerId="AD" clId="Web-{AEDB8EC0-3D6A-9A28-6A52-85203A6C3314}" dt="2021-02-03T13:05:16.183" v="146" actId="20577"/>
          <ac:spMkLst>
            <pc:docMk/>
            <pc:sldMk cId="94338863" sldId="3837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AEDB8EC0-3D6A-9A28-6A52-85203A6C3314}" dt="2021-02-03T13:05:22.292" v="148"/>
          <ac:spMkLst>
            <pc:docMk/>
            <pc:sldMk cId="94338863" sldId="3837"/>
            <ac:spMk id="41" creationId="{F4051A42-4D5B-4782-B1EF-D47BF348FB5F}"/>
          </ac:spMkLst>
        </pc:spChg>
        <pc:spChg chg="mod">
          <ac:chgData name="C White" userId="S::ddcwhite62@glow.sch.uk::e0244be0-abdb-4b52-8be1-6ce370fb25d0" providerId="AD" clId="Web-{AEDB8EC0-3D6A-9A28-6A52-85203A6C3314}" dt="2021-02-03T13:05:00.792" v="130" actId="20577"/>
          <ac:spMkLst>
            <pc:docMk/>
            <pc:sldMk cId="94338863" sldId="3837"/>
            <ac:spMk id="42" creationId="{9FDF1CDA-A50D-41D5-9BE3-B3D6AD059C75}"/>
          </ac:spMkLst>
        </pc:spChg>
        <pc:spChg chg="mod">
          <ac:chgData name="C White" userId="S::ddcwhite62@glow.sch.uk::e0244be0-abdb-4b52-8be1-6ce370fb25d0" providerId="AD" clId="Web-{AEDB8EC0-3D6A-9A28-6A52-85203A6C3314}" dt="2021-02-03T13:05:13.339" v="140" actId="20577"/>
          <ac:spMkLst>
            <pc:docMk/>
            <pc:sldMk cId="94338863" sldId="3837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AEDB8EC0-3D6A-9A28-6A52-85203A6C3314}" dt="2021-02-03T13:05:22.292" v="147"/>
          <ac:spMkLst>
            <pc:docMk/>
            <pc:sldMk cId="94338863" sldId="3837"/>
            <ac:spMk id="44" creationId="{24799ED2-DB4A-4ED6-9F62-67DA8F8D0EED}"/>
          </ac:spMkLst>
        </pc:spChg>
      </pc:sldChg>
      <pc:sldChg chg="delSp modSp delAnim">
        <pc:chgData name="C White" userId="S::ddcwhite62@glow.sch.uk::e0244be0-abdb-4b52-8be1-6ce370fb25d0" providerId="AD" clId="Web-{AEDB8EC0-3D6A-9A28-6A52-85203A6C3314}" dt="2021-02-03T13:06:11.387" v="168" actId="1076"/>
        <pc:sldMkLst>
          <pc:docMk/>
          <pc:sldMk cId="1542784981" sldId="3838"/>
        </pc:sldMkLst>
        <pc:spChg chg="mod">
          <ac:chgData name="C White" userId="S::ddcwhite62@glow.sch.uk::e0244be0-abdb-4b52-8be1-6ce370fb25d0" providerId="AD" clId="Web-{AEDB8EC0-3D6A-9A28-6A52-85203A6C3314}" dt="2021-02-03T13:06:11.387" v="168" actId="1076"/>
          <ac:spMkLst>
            <pc:docMk/>
            <pc:sldMk cId="1542784981" sldId="3838"/>
            <ac:spMk id="21" creationId="{00000000-0000-0000-0000-000000000000}"/>
          </ac:spMkLst>
        </pc:spChg>
        <pc:spChg chg="mod">
          <ac:chgData name="C White" userId="S::ddcwhite62@glow.sch.uk::e0244be0-abdb-4b52-8be1-6ce370fb25d0" providerId="AD" clId="Web-{AEDB8EC0-3D6A-9A28-6A52-85203A6C3314}" dt="2021-02-03T13:05:35.855" v="150" actId="20577"/>
          <ac:spMkLst>
            <pc:docMk/>
            <pc:sldMk cId="1542784981" sldId="3838"/>
            <ac:spMk id="37" creationId="{0BA6CD8C-6064-4FAF-8BEA-867DB1A71481}"/>
          </ac:spMkLst>
        </pc:spChg>
        <pc:spChg chg="mod">
          <ac:chgData name="C White" userId="S::ddcwhite62@glow.sch.uk::e0244be0-abdb-4b52-8be1-6ce370fb25d0" providerId="AD" clId="Web-{AEDB8EC0-3D6A-9A28-6A52-85203A6C3314}" dt="2021-02-03T13:05:52.839" v="164" actId="20577"/>
          <ac:spMkLst>
            <pc:docMk/>
            <pc:sldMk cId="1542784981" sldId="3838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AEDB8EC0-3D6A-9A28-6A52-85203A6C3314}" dt="2021-02-03T13:05:56.011" v="166"/>
          <ac:spMkLst>
            <pc:docMk/>
            <pc:sldMk cId="1542784981" sldId="3838"/>
            <ac:spMk id="41" creationId="{F4051A42-4D5B-4782-B1EF-D47BF348FB5F}"/>
          </ac:spMkLst>
        </pc:spChg>
        <pc:spChg chg="mod">
          <ac:chgData name="C White" userId="S::ddcwhite62@glow.sch.uk::e0244be0-abdb-4b52-8be1-6ce370fb25d0" providerId="AD" clId="Web-{AEDB8EC0-3D6A-9A28-6A52-85203A6C3314}" dt="2021-02-03T13:05:31.370" v="149" actId="20577"/>
          <ac:spMkLst>
            <pc:docMk/>
            <pc:sldMk cId="1542784981" sldId="3838"/>
            <ac:spMk id="42" creationId="{9FDF1CDA-A50D-41D5-9BE3-B3D6AD059C75}"/>
          </ac:spMkLst>
        </pc:spChg>
        <pc:spChg chg="mod">
          <ac:chgData name="C White" userId="S::ddcwhite62@glow.sch.uk::e0244be0-abdb-4b52-8be1-6ce370fb25d0" providerId="AD" clId="Web-{AEDB8EC0-3D6A-9A28-6A52-85203A6C3314}" dt="2021-02-03T13:05:48.636" v="163" actId="20577"/>
          <ac:spMkLst>
            <pc:docMk/>
            <pc:sldMk cId="1542784981" sldId="3838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AEDB8EC0-3D6A-9A28-6A52-85203A6C3314}" dt="2021-02-03T13:05:56.011" v="165"/>
          <ac:spMkLst>
            <pc:docMk/>
            <pc:sldMk cId="1542784981" sldId="3838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AEDB8EC0-3D6A-9A28-6A52-85203A6C3314}" dt="2021-02-03T13:05:56.011" v="167"/>
          <ac:spMkLst>
            <pc:docMk/>
            <pc:sldMk cId="1542784981" sldId="3838"/>
            <ac:spMk id="52" creationId="{00000000-0000-0000-0000-000000000000}"/>
          </ac:spMkLst>
        </pc:spChg>
      </pc:sldChg>
      <pc:sldChg chg="addSp delSp modSp addAnim">
        <pc:chgData name="C White" userId="S::ddcwhite62@glow.sch.uk::e0244be0-abdb-4b52-8be1-6ce370fb25d0" providerId="AD" clId="Web-{AEDB8EC0-3D6A-9A28-6A52-85203A6C3314}" dt="2021-02-03T13:06:28.402" v="184" actId="20577"/>
        <pc:sldMkLst>
          <pc:docMk/>
          <pc:sldMk cId="612601413" sldId="3839"/>
        </pc:sldMkLst>
        <pc:spChg chg="add">
          <ac:chgData name="C White" userId="S::ddcwhite62@glow.sch.uk::e0244be0-abdb-4b52-8be1-6ce370fb25d0" providerId="AD" clId="Web-{AEDB8EC0-3D6A-9A28-6A52-85203A6C3314}" dt="2021-02-03T13:06:19.793" v="176"/>
          <ac:spMkLst>
            <pc:docMk/>
            <pc:sldMk cId="612601413" sldId="3839"/>
            <ac:spMk id="2" creationId="{6D0844BA-346A-4F33-9016-B2C6045AFCD9}"/>
          </ac:spMkLst>
        </pc:spChg>
        <pc:spChg chg="add mod">
          <ac:chgData name="C White" userId="S::ddcwhite62@glow.sch.uk::e0244be0-abdb-4b52-8be1-6ce370fb25d0" providerId="AD" clId="Web-{AEDB8EC0-3D6A-9A28-6A52-85203A6C3314}" dt="2021-02-03T13:06:23.527" v="182" actId="20577"/>
          <ac:spMkLst>
            <pc:docMk/>
            <pc:sldMk cId="612601413" sldId="3839"/>
            <ac:spMk id="3" creationId="{631CEE3D-99B8-44DB-8389-CFF5456CA7A3}"/>
          </ac:spMkLst>
        </pc:spChg>
        <pc:spChg chg="add mod">
          <ac:chgData name="C White" userId="S::ddcwhite62@glow.sch.uk::e0244be0-abdb-4b52-8be1-6ce370fb25d0" providerId="AD" clId="Web-{AEDB8EC0-3D6A-9A28-6A52-85203A6C3314}" dt="2021-02-03T13:06:28.402" v="184" actId="20577"/>
          <ac:spMkLst>
            <pc:docMk/>
            <pc:sldMk cId="612601413" sldId="3839"/>
            <ac:spMk id="4" creationId="{AD46AE47-379D-48F4-9F5C-E1D80EC9AC44}"/>
          </ac:spMkLst>
        </pc:spChg>
        <pc:spChg chg="add">
          <ac:chgData name="C White" userId="S::ddcwhite62@glow.sch.uk::e0244be0-abdb-4b52-8be1-6ce370fb25d0" providerId="AD" clId="Web-{AEDB8EC0-3D6A-9A28-6A52-85203A6C3314}" dt="2021-02-03T13:06:19.824" v="179"/>
          <ac:spMkLst>
            <pc:docMk/>
            <pc:sldMk cId="612601413" sldId="3839"/>
            <ac:spMk id="5" creationId="{427DD050-36D4-4A3B-99DA-A1BF859B84D6}"/>
          </ac:spMkLst>
        </pc:spChg>
        <pc:spChg chg="add">
          <ac:chgData name="C White" userId="S::ddcwhite62@glow.sch.uk::e0244be0-abdb-4b52-8be1-6ce370fb25d0" providerId="AD" clId="Web-{AEDB8EC0-3D6A-9A28-6A52-85203A6C3314}" dt="2021-02-03T13:06:19.840" v="180"/>
          <ac:spMkLst>
            <pc:docMk/>
            <pc:sldMk cId="612601413" sldId="3839"/>
            <ac:spMk id="6" creationId="{F2A4B1DC-7E78-4386-8FF6-274FFC00D098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5"/>
          <ac:spMkLst>
            <pc:docMk/>
            <pc:sldMk cId="612601413" sldId="3839"/>
            <ac:spMk id="17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4"/>
          <ac:spMkLst>
            <pc:docMk/>
            <pc:sldMk cId="612601413" sldId="3839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3"/>
          <ac:spMkLst>
            <pc:docMk/>
            <pc:sldMk cId="612601413" sldId="3839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2"/>
          <ac:spMkLst>
            <pc:docMk/>
            <pc:sldMk cId="612601413" sldId="3839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1"/>
          <ac:spMkLst>
            <pc:docMk/>
            <pc:sldMk cId="612601413" sldId="3839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70"/>
          <ac:spMkLst>
            <pc:docMk/>
            <pc:sldMk cId="612601413" sldId="3839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AEDB8EC0-3D6A-9A28-6A52-85203A6C3314}" dt="2021-02-03T13:06:19.262" v="169"/>
          <ac:spMkLst>
            <pc:docMk/>
            <pc:sldMk cId="612601413" sldId="3839"/>
            <ac:spMk id="44" creationId="{24799ED2-DB4A-4ED6-9F62-67DA8F8D0EED}"/>
          </ac:spMkLst>
        </pc:spChg>
      </pc:sldChg>
      <pc:sldChg chg="addSp delSp addAnim">
        <pc:chgData name="C White" userId="S::ddcwhite62@glow.sch.uk::e0244be0-abdb-4b52-8be1-6ce370fb25d0" providerId="AD" clId="Web-{AEDB8EC0-3D6A-9A28-6A52-85203A6C3314}" dt="2021-02-03T13:06:39.074" v="197"/>
        <pc:sldMkLst>
          <pc:docMk/>
          <pc:sldMk cId="1385873884" sldId="3840"/>
        </pc:sldMkLst>
        <pc:spChg chg="add">
          <ac:chgData name="C White" userId="S::ddcwhite62@glow.sch.uk::e0244be0-abdb-4b52-8be1-6ce370fb25d0" providerId="AD" clId="Web-{AEDB8EC0-3D6A-9A28-6A52-85203A6C3314}" dt="2021-02-03T13:06:39.027" v="193"/>
          <ac:spMkLst>
            <pc:docMk/>
            <pc:sldMk cId="1385873884" sldId="3840"/>
            <ac:spMk id="2" creationId="{01E61229-6D4E-45C9-B9D9-4F3502A550E4}"/>
          </ac:spMkLst>
        </pc:spChg>
        <pc:spChg chg="add">
          <ac:chgData name="C White" userId="S::ddcwhite62@glow.sch.uk::e0244be0-abdb-4b52-8be1-6ce370fb25d0" providerId="AD" clId="Web-{AEDB8EC0-3D6A-9A28-6A52-85203A6C3314}" dt="2021-02-03T13:06:39.043" v="194"/>
          <ac:spMkLst>
            <pc:docMk/>
            <pc:sldMk cId="1385873884" sldId="3840"/>
            <ac:spMk id="3" creationId="{E290CDBF-1F46-4F29-9640-45252F120686}"/>
          </ac:spMkLst>
        </pc:spChg>
        <pc:spChg chg="add">
          <ac:chgData name="C White" userId="S::ddcwhite62@glow.sch.uk::e0244be0-abdb-4b52-8be1-6ce370fb25d0" providerId="AD" clId="Web-{AEDB8EC0-3D6A-9A28-6A52-85203A6C3314}" dt="2021-02-03T13:06:39.059" v="195"/>
          <ac:spMkLst>
            <pc:docMk/>
            <pc:sldMk cId="1385873884" sldId="3840"/>
            <ac:spMk id="4" creationId="{3B58BF45-1705-4C17-9CEC-4E919FC35E64}"/>
          </ac:spMkLst>
        </pc:spChg>
        <pc:spChg chg="add">
          <ac:chgData name="C White" userId="S::ddcwhite62@glow.sch.uk::e0244be0-abdb-4b52-8be1-6ce370fb25d0" providerId="AD" clId="Web-{AEDB8EC0-3D6A-9A28-6A52-85203A6C3314}" dt="2021-02-03T13:06:39.059" v="196"/>
          <ac:spMkLst>
            <pc:docMk/>
            <pc:sldMk cId="1385873884" sldId="3840"/>
            <ac:spMk id="5" creationId="{C117E923-0703-408F-8177-288FC17327E1}"/>
          </ac:spMkLst>
        </pc:spChg>
        <pc:spChg chg="add">
          <ac:chgData name="C White" userId="S::ddcwhite62@glow.sch.uk::e0244be0-abdb-4b52-8be1-6ce370fb25d0" providerId="AD" clId="Web-{AEDB8EC0-3D6A-9A28-6A52-85203A6C3314}" dt="2021-02-03T13:06:39.074" v="197"/>
          <ac:spMkLst>
            <pc:docMk/>
            <pc:sldMk cId="1385873884" sldId="3840"/>
            <ac:spMk id="6" creationId="{D3910DAE-56FA-4F04-8CA4-2603CBBB5104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92"/>
          <ac:spMkLst>
            <pc:docMk/>
            <pc:sldMk cId="1385873884" sldId="3840"/>
            <ac:spMk id="17" creationId="{00000000-0000-0000-0000-000000000000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90"/>
          <ac:spMkLst>
            <pc:docMk/>
            <pc:sldMk cId="1385873884" sldId="3840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89"/>
          <ac:spMkLst>
            <pc:docMk/>
            <pc:sldMk cId="1385873884" sldId="3840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88"/>
          <ac:spMkLst>
            <pc:docMk/>
            <pc:sldMk cId="1385873884" sldId="3840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87"/>
          <ac:spMkLst>
            <pc:docMk/>
            <pc:sldMk cId="1385873884" sldId="3840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AEDB8EC0-3D6A-9A28-6A52-85203A6C3314}" dt="2021-02-03T13:06:32.543" v="186"/>
          <ac:spMkLst>
            <pc:docMk/>
            <pc:sldMk cId="1385873884" sldId="3840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AEDB8EC0-3D6A-9A28-6A52-85203A6C3314}" dt="2021-02-03T13:06:32.543" v="185"/>
          <ac:spMkLst>
            <pc:docMk/>
            <pc:sldMk cId="1385873884" sldId="3840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AEDB8EC0-3D6A-9A28-6A52-85203A6C3314}" dt="2021-02-03T13:06:32.559" v="191"/>
          <ac:spMkLst>
            <pc:docMk/>
            <pc:sldMk cId="1385873884" sldId="3840"/>
            <ac:spMk id="52" creationId="{00000000-0000-0000-0000-000000000000}"/>
          </ac:spMkLst>
        </pc:spChg>
      </pc:sldChg>
      <pc:sldChg chg="addSp delSp modSp del addAnim delAnim">
        <pc:chgData name="C White" userId="S::ddcwhite62@glow.sch.uk::e0244be0-abdb-4b52-8be1-6ce370fb25d0" providerId="AD" clId="Web-{AEDB8EC0-3D6A-9A28-6A52-85203A6C3314}" dt="2021-02-03T13:04:55.245" v="129"/>
        <pc:sldMkLst>
          <pc:docMk/>
          <pc:sldMk cId="198526916" sldId="3841"/>
        </pc:sldMkLst>
        <pc:spChg chg="mod">
          <ac:chgData name="C White" userId="S::ddcwhite62@glow.sch.uk::e0244be0-abdb-4b52-8be1-6ce370fb25d0" providerId="AD" clId="Web-{AEDB8EC0-3D6A-9A28-6A52-85203A6C3314}" dt="2021-02-03T13:02:25.259" v="108" actId="20577"/>
          <ac:spMkLst>
            <pc:docMk/>
            <pc:sldMk cId="198526916" sldId="3841"/>
            <ac:spMk id="37" creationId="{0BA6CD8C-6064-4FAF-8BEA-867DB1A71481}"/>
          </ac:spMkLst>
        </pc:spChg>
        <pc:spChg chg="add del mod">
          <ac:chgData name="C White" userId="S::ddcwhite62@glow.sch.uk::e0244be0-abdb-4b52-8be1-6ce370fb25d0" providerId="AD" clId="Web-{AEDB8EC0-3D6A-9A28-6A52-85203A6C3314}" dt="2021-02-03T13:04:53.417" v="128" actId="20577"/>
          <ac:spMkLst>
            <pc:docMk/>
            <pc:sldMk cId="198526916" sldId="3841"/>
            <ac:spMk id="40" creationId="{29C256A1-E47C-4EEA-86F9-F2685B0CBF0B}"/>
          </ac:spMkLst>
        </pc:spChg>
        <pc:spChg chg="add del">
          <ac:chgData name="C White" userId="S::ddcwhite62@glow.sch.uk::e0244be0-abdb-4b52-8be1-6ce370fb25d0" providerId="AD" clId="Web-{AEDB8EC0-3D6A-9A28-6A52-85203A6C3314}" dt="2021-02-03T13:02:15.821" v="104"/>
          <ac:spMkLst>
            <pc:docMk/>
            <pc:sldMk cId="198526916" sldId="3841"/>
            <ac:spMk id="41" creationId="{F4051A42-4D5B-4782-B1EF-D47BF348FB5F}"/>
          </ac:spMkLst>
        </pc:spChg>
        <pc:spChg chg="mod">
          <ac:chgData name="C White" userId="S::ddcwhite62@glow.sch.uk::e0244be0-abdb-4b52-8be1-6ce370fb25d0" providerId="AD" clId="Web-{AEDB8EC0-3D6A-9A28-6A52-85203A6C3314}" dt="2021-02-03T13:02:20.571" v="107" actId="20577"/>
          <ac:spMkLst>
            <pc:docMk/>
            <pc:sldMk cId="198526916" sldId="3841"/>
            <ac:spMk id="42" creationId="{9FDF1CDA-A50D-41D5-9BE3-B3D6AD059C75}"/>
          </ac:spMkLst>
        </pc:spChg>
        <pc:spChg chg="add del mod">
          <ac:chgData name="C White" userId="S::ddcwhite62@glow.sch.uk::e0244be0-abdb-4b52-8be1-6ce370fb25d0" providerId="AD" clId="Web-{AEDB8EC0-3D6A-9A28-6A52-85203A6C3314}" dt="2021-02-03T13:03:56.807" v="125" actId="20577"/>
          <ac:spMkLst>
            <pc:docMk/>
            <pc:sldMk cId="198526916" sldId="3841"/>
            <ac:spMk id="43" creationId="{D396E7E8-B6FC-41B0-B089-908A5AF0F87C}"/>
          </ac:spMkLst>
        </pc:spChg>
        <pc:spChg chg="add del">
          <ac:chgData name="C White" userId="S::ddcwhite62@glow.sch.uk::e0244be0-abdb-4b52-8be1-6ce370fb25d0" providerId="AD" clId="Web-{AEDB8EC0-3D6A-9A28-6A52-85203A6C3314}" dt="2021-02-03T13:02:15.821" v="106"/>
          <ac:spMkLst>
            <pc:docMk/>
            <pc:sldMk cId="198526916" sldId="3841"/>
            <ac:spMk id="44" creationId="{24799ED2-DB4A-4ED6-9F62-67DA8F8D0EED}"/>
          </ac:spMkLst>
        </pc:spChg>
      </pc:sldChg>
      <pc:sldChg chg="modSp ord">
        <pc:chgData name="C White" userId="S::ddcwhite62@glow.sch.uk::e0244be0-abdb-4b52-8be1-6ce370fb25d0" providerId="AD" clId="Web-{AEDB8EC0-3D6A-9A28-6A52-85203A6C3314}" dt="2021-02-03T13:10:53.124" v="208" actId="20577"/>
        <pc:sldMkLst>
          <pc:docMk/>
          <pc:sldMk cId="3176198773" sldId="3842"/>
        </pc:sldMkLst>
        <pc:spChg chg="mod">
          <ac:chgData name="C White" userId="S::ddcwhite62@glow.sch.uk::e0244be0-abdb-4b52-8be1-6ce370fb25d0" providerId="AD" clId="Web-{AEDB8EC0-3D6A-9A28-6A52-85203A6C3314}" dt="2021-02-03T13:07:08.919" v="204" actId="20577"/>
          <ac:spMkLst>
            <pc:docMk/>
            <pc:sldMk cId="3176198773" sldId="3842"/>
            <ac:spMk id="2" creationId="{71E8E6FC-8405-43C4-A165-C0EF618360A2}"/>
          </ac:spMkLst>
        </pc:spChg>
        <pc:spChg chg="mod">
          <ac:chgData name="C White" userId="S::ddcwhite62@glow.sch.uk::e0244be0-abdb-4b52-8be1-6ce370fb25d0" providerId="AD" clId="Web-{AEDB8EC0-3D6A-9A28-6A52-85203A6C3314}" dt="2021-02-03T13:10:53.124" v="208" actId="20577"/>
          <ac:spMkLst>
            <pc:docMk/>
            <pc:sldMk cId="3176198773" sldId="3842"/>
            <ac:spMk id="21" creationId="{00000000-0000-0000-0000-000000000000}"/>
          </ac:spMkLst>
        </pc:spChg>
      </pc:sldChg>
      <pc:sldChg chg="modSp add replId">
        <pc:chgData name="C White" userId="S::ddcwhite62@glow.sch.uk::e0244be0-abdb-4b52-8be1-6ce370fb25d0" providerId="AD" clId="Web-{AEDB8EC0-3D6A-9A28-6A52-85203A6C3314}" dt="2021-02-03T13:12:03.422" v="317" actId="20577"/>
        <pc:sldMkLst>
          <pc:docMk/>
          <pc:sldMk cId="2130859745" sldId="3843"/>
        </pc:sldMkLst>
        <pc:spChg chg="mod">
          <ac:chgData name="C White" userId="S::ddcwhite62@glow.sch.uk::e0244be0-abdb-4b52-8be1-6ce370fb25d0" providerId="AD" clId="Web-{AEDB8EC0-3D6A-9A28-6A52-85203A6C3314}" dt="2021-02-03T13:12:03.422" v="317" actId="20577"/>
          <ac:spMkLst>
            <pc:docMk/>
            <pc:sldMk cId="2130859745" sldId="3843"/>
            <ac:spMk id="2" creationId="{71E8E6FC-8405-43C4-A165-C0EF618360A2}"/>
          </ac:spMkLst>
        </pc:spChg>
        <pc:spChg chg="mod">
          <ac:chgData name="C White" userId="S::ddcwhite62@glow.sch.uk::e0244be0-abdb-4b52-8be1-6ce370fb25d0" providerId="AD" clId="Web-{AEDB8EC0-3D6A-9A28-6A52-85203A6C3314}" dt="2021-02-03T13:10:56.218" v="210" actId="20577"/>
          <ac:spMkLst>
            <pc:docMk/>
            <pc:sldMk cId="2130859745" sldId="3843"/>
            <ac:spMk id="21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18954 3810 16383 0 0,'0'8'0'0'0,"0"9"0"0"0,0 11 0 0 0,0 7 0 0 0,0 6 0 0 0,0 4 0 0 0,-7-7 0 0 0,-3-1 0 0 0,-8 0 0 0 0,0 2 0 0 0,-5 2 0 0 0,-6 1 0 0 0,2 2 0 0 0,-2 0 0 0 0,-5 2 0 0 0,-3-1 0 0 0,5 0 0 0 0,-1-7 0 0 0,6-3 0 0 0,0-7 0 0 0,4-1 0 0 0,6 3 0 0 0,-1-4 0 0 0,2 1 0 0 0,-4-3 0 0 0,-6 1 0 0 0,-7 4 0 0 0,3 6 0 0 0,-1-5 0 0 0,4 2 0 0 0,0-6 0 0 0,3 1 0 0 0,0-4 0 0 0,2 2 0 0 0,6 3 0 0 0,6 6 0 0 0,4 4 0 0 0,-5-4 0 0 0,0 0 0 0 0,2 1 0 0 0,-6 3 0 0 0,-7-5 0 0 0,0-1 0 0 0,-5-5 0 0 0,-4-8 0 0 0,2 1 0 0 0,-1-4 0 0 0,-3-3 0 0 0,-4-5 0 0 0,4 4 0 0 0,1 1 0 0 0,-2-3 0 0 0,-4-3 0 0 0,-2-2 0 0 0,-2-3 0 0 0,6 7 0 0 0,1 2 0 0 0,0-2 0 0 0,-3-2 0 0 0,-2-2 0 0 0,5-2-16383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17489 7329 16383 0 0,'8'0'0'0'0,"17"0"0"0"0,13 0 0 0 0,7 0 0 0 0,4 0 0 0 0,8 0 0 0 0,3 0 0 0 0,6 0 0 0 0,0 8 0 0 0,-4 2 0 0 0,-5 7 0 0 0,-4 1 0 0 0,-4 5 0 0 0,-2-1 0 0 0,-2-5 0 0 0,0 2 0 0 0,-1 7 0 0 0,0-3 0 0 0,0-4 0 0 0,1 2 0 0 0,-1-2 0 0 0,1 3 0 0 0,0-3 0 0 0,8 4 0 0 0,10 5 0 0 0,-6 6 0 0 0,-4-3 0 0 0,-12 1 0 0 0,-5 2 0 0 0,-9 4 0 0 0,-1-5 0 0 0,-5-1 0 0 0,2 3 0 0 0,4 10 0 0 0,13 13 0 0 0,8-4 0 0 0,-5 5 0 0 0,6-1 0 0 0,-6-1 0 0 0,-2-4 0 0 0,-8-3 0 0 0,-10-2 0 0 0,-1-2 0 0 0,3-1 0 0 0,-2 0 0 0 0,-5-1 0 0 0,1 1 0 0 0,-1-1 0 0 0,3 9 0 0 0,5 2 0 0 0,-1-1 0 0 0,-4 7 0 0 0,0-8 0 0 0,-2 3 0 0 0,3-9 0 0 0,-2-4 0 0 0,-5-2 0 0 0,3-8 0 0 0,-1-1 0 0 0,-5 0 0 0 0,5 11 0 0 0,6-2 0 0 0,0 0 0 0 0,-5 0 0 0 0,-5 1 0 0 0,-4 1 0 0 0,-5 1 0 0 0,-2 1 0 0 0,-2 0 0 0 0,0 0 0 0 0,-1 0 0 0 0,0 0 0 0 0,0-7-16383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21405 9387 16383 0 0,'0'-8'0'0'0,"0"-10"0"0"0,0-17 0 0 0,0-10 0 0 0,0-6 0 0 0,0-1 0 0 0,0 0 0 0 0,0-6 0 0 0,0-1 0 0 0,0 2 0 0 0,0 3 0 0 0,0-5 0 0 0,0 0 0 0 0,0 3 0 0 0,0-5 0 0 0,0 0 0 0 0,7 4 0 0 0,4 3 0 0 0,-2-5 0 0 0,7 1 0 0 0,7 2 0 0 0,1-5 0 0 0,-5 1 0 0 0,3 2 0 0 0,-3 4 0 0 0,3 11 0 0 0,-2-2 0 0 0,4 5 0 0 0,-3 4 0 0 0,10-2 0 0 0,0 0 0 0 0,3-10 0 0 0,3-5 0 0 0,2 8 0 0 0,4 3 0 0 0,-7 1 0 0 0,-2 0 0 0 0,-6-1 0 0 0,0 7 0 0 0,-5 2 0 0 0,1 6 0 0 0,4 8 0 0 0,5 0 0 0 0,13-5 0 0 0,5 1 0 0 0,-5-2 0 0 0,-4 2 0 0 0,0-1 0 0 0,0 2 0 0 0,0 5 0 0 0,1 6 0 0 0,1 4 0 0 0,0 4 0 0 0,1 2 0 0 0,0 2 0 0 0,-8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23037 5050 16383 0 0,'-7'0'0'0'0,"-11"-7"0"0"0,-10-3 0 0 0,-15 0 0 0 0,-8-6 0 0 0,-3 1 0 0 0,-8-6 0 0 0,0-7 0 0 0,1 2 0 0 0,-3 5 0 0 0,-6-1 0 0 0,1 2 0 0 0,-3-2 0 0 0,-5 2 0 0 0,3 4 0 0 0,7-2 0 0 0,-1-6 0 0 0,-4 1 0 0 0,3 5 0 0 0,-3-3 0 0 0,4 3 0 0 0,5-4 0 0 0,-1 2 0 0 0,2-3 0 0 0,4-5 0 0 0,4 2 0 0 0,4 5 0 0 0,10-1 0 0 0,5 3 0 0 0,-1 5 0 0 0,0-4 0 0 0,-3-5 0 0 0,-1 1 0 0 0,-3-4 0 0 0,-1-5 0 0 0,7-4 0 0 0,2-5 0 0 0,7-3 0 0 0,8-1 0 0 0,8-2 0 0 0,5 0 0 0 0,5 0 0 0 0,2 0 0 0 0,1 1 0 0 0,1-1 0 0 0,-1 1 0 0 0,0 7-16383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19447 4313 16383 0 0,'8'0'0'0'0,"2"7"0"0"0,7 11 0 0 0,9 2 0 0 0,7-2 0 0 0,-2 3 0 0 0,2 6 0 0 0,2 5 0 0 0,4-1 0 0 0,2 0 0 0 0,-6 4 0 0 0,-1-5 0 0 0,2-8 0 0 0,1 1 0 0 0,11 4 0 0 0,-3 5 0 0 0,-2-4 0 0 0,0-5 0 0 0,0 0 0 0 0,0-3 0 0 0,9-6 0 0 0,2-4 0 0 0,0-5 0 0 0,-1-3 0 0 0,-2-1 0 0 0,-3-2 0 0 0,7 0 0 0 0,1 0 0 0 0,-1 0 0 0 0,-3 1 0 0 0,-1-1 0 0 0,4 1 0 0 0,2 0 0 0 0,-9-8 0 0 0,-6-2 0 0 0,-9-7 0 0 0,-3-1 0 0 0,1 3 0 0 0,3 3 0 0 0,4 5 0 0 0,-5-5 0 0 0,-9-8 0 0 0,-7-8 0 0 0,-7-7 0 0 0,-6-5 0 0 0,-2-3 0 0 0,-3 5-16383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17780 7355 16383 0 0,'8'0'0'0'0,"9"0"0"0"0,11 0 0 0 0,7 0 0 0 0,6 0 0 0 0,4 0 0 0 0,1 0 0 0 0,9 0 0 0 0,2 0 0 0 0,-1 0 0 0 0,-2 0 0 0 0,-2 8 0 0 0,-3 10 0 0 0,-2 2 0 0 0,-9 5 0 0 0,-3-1 0 0 0,-8 2 0 0 0,-1 5 0 0 0,4 5 0 0 0,3 3 0 0 0,4-4 0 0 0,4-1 0 0 0,-6 2 0 0 0,0-6 0 0 0,1 1 0 0 0,-6 1 0 0 0,0 4 0 0 0,-5 3 0 0 0,1 3 0 0 0,3 2 0 0 0,-3 1 0 0 0,2 0 0 0 0,-4 1 0 0 0,2-1 0 0 0,3 1 0 0 0,6-8 0 0 0,-5-3 0 0 0,2 0 0 0 0,2 3 0 0 0,11 1 0 0 0,-2 3 0 0 0,-9 1 0 0 0,-10 1 0 0 0,-8 1 0 0 0,-8 0 0 0 0,-5 1 0 0 0,-3-1 0 0 0,-2 1 0 0 0,0-1 0 0 0,1 0 0 0 0,-1 0 0 0 0,1 0 0 0 0,0 0 0 0 0,1 0 0 0 0,0-7-16383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21878 9227 16383 0 0,'0'-8'0'0'0,"-8"-10"0"0"0,-9-2 0 0 0,-3-5 0 0 0,2-6 0 0 0,-3-13 0 0 0,-6-7 0 0 0,2-2 0 0 0,5 0 0 0 0,6-6 0 0 0,5-1 0 0 0,5 2 0 0 0,2 4 0 0 0,2 2 0 0 0,1 4 0 0 0,0 1 0 0 0,0 2 0 0 0,0 0 0 0 0,-1 1 0 0 0,1-1 0 0 0,7 1 0 0 0,2-16 0 0 0,7-21 0 0 0,9-3 0 0 0,-1-4 0 0 0,-4-2 0 0 0,2 15 0 0 0,5 12 0 0 0,-3 9 0 0 0,-5 6 0 0 0,1 4 0 0 0,-2 1 0 0 0,2 1 0 0 0,6 0 0 0 0,-1-1 0 0 0,1 7 0 0 0,-2 2 0 0 0,1-1 0 0 0,4 5 0 0 0,4 1 0 0 0,5 5 0 0 0,3-2 0 0 0,-6-3 0 0 0,-1 3 0 0 0,1-2 0 0 0,3 4 0 0 0,-7 6-16383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965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0" y="5734212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0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33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4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OVItzLoovL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7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2D Shapes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properties of 2D shapes</a:t>
            </a: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/>
              </a:rPr>
              <a:t>Today’s activity 2!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8E6FC-8405-43C4-A165-C0EF618360A2}"/>
              </a:ext>
            </a:extLst>
          </p:cNvPr>
          <p:cNvSpPr txBox="1"/>
          <p:nvPr/>
        </p:nvSpPr>
        <p:spPr>
          <a:xfrm>
            <a:off x="1463040" y="1799203"/>
            <a:ext cx="904552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Tw Cen MT"/>
              </a:rPr>
              <a:t>Go on a 2D shape hunt around your house!</a:t>
            </a:r>
            <a:endParaRPr lang="en-US" dirty="0">
              <a:latin typeface="Twinkl"/>
            </a:endParaRPr>
          </a:p>
          <a:p>
            <a:endParaRPr lang="en-GB" sz="3200" dirty="0">
              <a:latin typeface="Tw Cen MT"/>
            </a:endParaRPr>
          </a:p>
          <a:p>
            <a:r>
              <a:rPr lang="en-GB" sz="3200" dirty="0">
                <a:latin typeface="Tw Cen MT"/>
              </a:rPr>
              <a:t>What shapes can you find? How many edges and angles do they have in them?</a:t>
            </a:r>
          </a:p>
          <a:p>
            <a:endParaRPr lang="en-GB" sz="3200" dirty="0">
              <a:latin typeface="Tw Cen MT"/>
            </a:endParaRPr>
          </a:p>
          <a:p>
            <a:r>
              <a:rPr lang="en-GB" sz="3200" dirty="0">
                <a:latin typeface="Tw Cen MT"/>
              </a:rPr>
              <a:t>E.g.</a:t>
            </a:r>
          </a:p>
          <a:p>
            <a:r>
              <a:rPr lang="en-GB" sz="3200" dirty="0">
                <a:latin typeface="Tw Cen MT"/>
              </a:rPr>
              <a:t>Coaster (Square)           4 edges                 4 angles!</a:t>
            </a:r>
          </a:p>
        </p:txBody>
      </p:sp>
    </p:spTree>
    <p:extLst>
      <p:ext uri="{BB962C8B-B14F-4D97-AF65-F5344CB8AC3E}">
        <p14:creationId xmlns:p14="http://schemas.microsoft.com/office/powerpoint/2010/main" val="213085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EFF-1477-41F9-B0E8-93D30AC9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12FA-CB96-4793-AB30-7346D7F6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216896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Learning Intention – We are learning about the angles of 2D shapes.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Success Criteria – </a:t>
            </a:r>
          </a:p>
          <a:p>
            <a:pPr lvl="1"/>
            <a:r>
              <a:rPr lang="en-GB" dirty="0"/>
              <a:t>I can list the total number of angles each shape has.</a:t>
            </a:r>
          </a:p>
          <a:p>
            <a:pPr lvl="1"/>
            <a:r>
              <a:rPr lang="en-GB" dirty="0"/>
              <a:t>I can name different 2D shapes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E3BE-4E90-4A57-8BCE-59863847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68175-8655-40D6-BE95-6616B8AF5B23}"/>
              </a:ext>
            </a:extLst>
          </p:cNvPr>
          <p:cNvSpPr/>
          <p:nvPr/>
        </p:nvSpPr>
        <p:spPr>
          <a:xfrm>
            <a:off x="10575764" y="5194368"/>
            <a:ext cx="1221983" cy="11529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FBE760-9350-42E8-A2C3-A21824681F54}"/>
              </a:ext>
            </a:extLst>
          </p:cNvPr>
          <p:cNvSpPr/>
          <p:nvPr/>
        </p:nvSpPr>
        <p:spPr>
          <a:xfrm>
            <a:off x="8163340" y="5330445"/>
            <a:ext cx="1364974" cy="12113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C59E1C-D985-4CD3-9052-C52074FE60D1}"/>
              </a:ext>
            </a:extLst>
          </p:cNvPr>
          <p:cNvSpPr/>
          <p:nvPr/>
        </p:nvSpPr>
        <p:spPr>
          <a:xfrm>
            <a:off x="9319326" y="3540675"/>
            <a:ext cx="1417983" cy="1325563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/>
              </a:rPr>
              <a:t>Properties of 2D Shapes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5472" y="1388477"/>
            <a:ext cx="911749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400" dirty="0">
                <a:solidFill>
                  <a:srgbClr val="1C1C1C"/>
                </a:solidFill>
                <a:latin typeface="Tw Cen MT"/>
              </a:rPr>
              <a:t>Watch this!</a:t>
            </a:r>
            <a:endParaRPr lang="en-GB" sz="2400" dirty="0">
              <a:solidFill>
                <a:srgbClr val="1C1C1C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496DC5FC-8ADB-42E4-A0F5-9494F6A3E9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3887" y="1970597"/>
            <a:ext cx="10423584" cy="42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15949" y="295013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2D Shapes 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pic>
        <p:nvPicPr>
          <p:cNvPr id="1026" name="Picture 2" descr="What are 2D shapes? - Answered - Twinkl Teaching Wiki">
            <a:extLst>
              <a:ext uri="{FF2B5EF4-FFF2-40B4-BE49-F238E27FC236}">
                <a16:creationId xmlns:a16="http://schemas.microsoft.com/office/drawing/2014/main" id="{4DBE029F-8DAF-46DB-AEA4-3716B865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98" y="1178250"/>
            <a:ext cx="8529403" cy="52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a square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A6CD8C-6064-4FAF-8BEA-867DB1A71481}"/>
              </a:ext>
            </a:extLst>
          </p:cNvPr>
          <p:cNvSpPr txBox="1"/>
          <p:nvPr/>
        </p:nvSpPr>
        <p:spPr>
          <a:xfrm>
            <a:off x="3906019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4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256A1-E47C-4EEA-86F9-F2685B0CBF0B}"/>
              </a:ext>
            </a:extLst>
          </p:cNvPr>
          <p:cNvSpPr txBox="1"/>
          <p:nvPr/>
        </p:nvSpPr>
        <p:spPr>
          <a:xfrm>
            <a:off x="3906019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4</a:t>
            </a:r>
          </a:p>
        </p:txBody>
      </p:sp>
      <p:sp>
        <p:nvSpPr>
          <p:cNvPr id="42" name="Q1">
            <a:extLst>
              <a:ext uri="{FF2B5EF4-FFF2-40B4-BE49-F238E27FC236}">
                <a16:creationId xmlns:a16="http://schemas.microsoft.com/office/drawing/2014/main" id="{9FDF1CDA-A50D-41D5-9BE3-B3D6AD059C75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corners in total?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96E7E8-B6FC-41B0-B089-908A5AF0F87C}"/>
              </a:ext>
            </a:extLst>
          </p:cNvPr>
          <p:cNvSpPr txBox="1"/>
          <p:nvPr/>
        </p:nvSpPr>
        <p:spPr>
          <a:xfrm>
            <a:off x="803106" y="3429000"/>
            <a:ext cx="2961920" cy="707886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angles / vertices?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CA629-D82F-479E-BE5E-7E0DCF428DC8}"/>
              </a:ext>
            </a:extLst>
          </p:cNvPr>
          <p:cNvSpPr/>
          <p:nvPr/>
        </p:nvSpPr>
        <p:spPr>
          <a:xfrm>
            <a:off x="7784022" y="2133565"/>
            <a:ext cx="2990980" cy="299098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89CD6A-FBC0-4F4C-ABC1-82BF4FF28F2E}"/>
                  </a:ext>
                </a:extLst>
              </p14:cNvPr>
              <p14:cNvContentPartPr/>
              <p14:nvPr/>
            </p14:nvContentPartPr>
            <p14:xfrm>
              <a:off x="7865001" y="2172510"/>
              <a:ext cx="514350" cy="581025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89CD6A-FBC0-4F4C-ABC1-82BF4FF28F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104" y="2154599"/>
                <a:ext cx="549785" cy="616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7117A-BFD5-437E-A01B-E9ACB8C4A6F6}"/>
                  </a:ext>
                </a:extLst>
              </p14:cNvPr>
              <p14:cNvContentPartPr/>
              <p14:nvPr/>
            </p14:nvContentPartPr>
            <p14:xfrm>
              <a:off x="7846978" y="4328808"/>
              <a:ext cx="828675" cy="88582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7117A-BFD5-437E-A01B-E9ACB8C4A6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9339" y="4311256"/>
                <a:ext cx="864313" cy="92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22F266-5C65-4ED3-BEB8-99F5DB140F91}"/>
                  </a:ext>
                </a:extLst>
              </p14:cNvPr>
              <p14:cNvContentPartPr/>
              <p14:nvPr/>
            </p14:nvContentPartPr>
            <p14:xfrm>
              <a:off x="10246467" y="4262200"/>
              <a:ext cx="447675" cy="78105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22F266-5C65-4ED3-BEB8-99F5DB140F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29002" y="4244187"/>
                <a:ext cx="482961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2550D0-DD1C-4F93-92F8-5AB25EFA11DC}"/>
                  </a:ext>
                </a:extLst>
              </p14:cNvPr>
              <p14:cNvContentPartPr/>
              <p14:nvPr/>
            </p14:nvContentPartPr>
            <p14:xfrm>
              <a:off x="10000720" y="2190464"/>
              <a:ext cx="733425" cy="43815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2550D0-DD1C-4F93-92F8-5AB25EFA11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3060" y="2172389"/>
                <a:ext cx="769105" cy="4739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95862" y="4645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a triangle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A6CD8C-6064-4FAF-8BEA-867DB1A71481}"/>
              </a:ext>
            </a:extLst>
          </p:cNvPr>
          <p:cNvSpPr txBox="1"/>
          <p:nvPr/>
        </p:nvSpPr>
        <p:spPr>
          <a:xfrm>
            <a:off x="3906019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256A1-E47C-4EEA-86F9-F2685B0CBF0B}"/>
              </a:ext>
            </a:extLst>
          </p:cNvPr>
          <p:cNvSpPr txBox="1"/>
          <p:nvPr/>
        </p:nvSpPr>
        <p:spPr>
          <a:xfrm>
            <a:off x="3906019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3</a:t>
            </a:r>
          </a:p>
        </p:txBody>
      </p:sp>
      <p:sp>
        <p:nvSpPr>
          <p:cNvPr id="42" name="Q1">
            <a:extLst>
              <a:ext uri="{FF2B5EF4-FFF2-40B4-BE49-F238E27FC236}">
                <a16:creationId xmlns:a16="http://schemas.microsoft.com/office/drawing/2014/main" id="{9FDF1CDA-A50D-41D5-9BE3-B3D6AD059C75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corners in total?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96E7E8-B6FC-41B0-B089-908A5AF0F87C}"/>
              </a:ext>
            </a:extLst>
          </p:cNvPr>
          <p:cNvSpPr txBox="1"/>
          <p:nvPr/>
        </p:nvSpPr>
        <p:spPr>
          <a:xfrm>
            <a:off x="803106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angles/vertices?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AA3D0FC-BF54-4E01-8BDC-89B8B3D980EA}"/>
              </a:ext>
            </a:extLst>
          </p:cNvPr>
          <p:cNvSpPr/>
          <p:nvPr/>
        </p:nvSpPr>
        <p:spPr>
          <a:xfrm>
            <a:off x="7568788" y="1893363"/>
            <a:ext cx="3562678" cy="3071274"/>
          </a:xfrm>
          <a:prstGeom prst="triangle">
            <a:avLst/>
          </a:prstGeom>
          <a:solidFill>
            <a:srgbClr val="18A0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340BDA-973A-40D2-8E5C-6B563B088601}"/>
                  </a:ext>
                </a:extLst>
              </p14:cNvPr>
              <p14:cNvContentPartPr/>
              <p14:nvPr/>
            </p14:nvContentPartPr>
            <p14:xfrm>
              <a:off x="9046722" y="2480552"/>
              <a:ext cx="619125" cy="180975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340BDA-973A-40D2-8E5C-6B563B0886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9084" y="2462852"/>
                <a:ext cx="654761" cy="21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E9A535-1286-4C5E-93D7-3587528333D3}"/>
                  </a:ext>
                </a:extLst>
              </p14:cNvPr>
              <p14:cNvContentPartPr/>
              <p14:nvPr/>
            </p14:nvContentPartPr>
            <p14:xfrm>
              <a:off x="8025319" y="4345020"/>
              <a:ext cx="552450" cy="60007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E9A535-1286-4C5E-93D7-358752833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7394" y="4326967"/>
                <a:ext cx="587942" cy="63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2A5525-0EC5-4227-ABBB-D90CDA2DBB97}"/>
                  </a:ext>
                </a:extLst>
              </p14:cNvPr>
              <p14:cNvContentPartPr/>
              <p14:nvPr/>
            </p14:nvContentPartPr>
            <p14:xfrm>
              <a:off x="10422958" y="4205275"/>
              <a:ext cx="257175" cy="75247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2A5525-0EC5-4227-ABBB-D90CDA2DBB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5553" y="4187367"/>
                <a:ext cx="292341" cy="7879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7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a trapezium</a:t>
            </a:r>
            <a:br>
              <a:rPr lang="en-GB" sz="4400" dirty="0">
                <a:latin typeface="Tw Cen MT" panose="020B0602020104020603" pitchFamily="34" charset="0"/>
              </a:rPr>
            </a:br>
            <a:r>
              <a:rPr lang="en-GB" sz="4400" dirty="0">
                <a:latin typeface="Tw Cen MT" panose="020B0602020104020603" pitchFamily="34" charset="0"/>
              </a:rPr>
              <a:t>Try this one by yourself! </a:t>
            </a: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6ACD631-CB20-4C72-ACFB-D31D7A7953FA}"/>
              </a:ext>
            </a:extLst>
          </p:cNvPr>
          <p:cNvSpPr>
            <a:spLocks/>
          </p:cNvSpPr>
          <p:nvPr/>
        </p:nvSpPr>
        <p:spPr bwMode="auto">
          <a:xfrm>
            <a:off x="7525062" y="2356480"/>
            <a:ext cx="3538793" cy="2545150"/>
          </a:xfrm>
          <a:custGeom>
            <a:avLst/>
            <a:gdLst>
              <a:gd name="T0" fmla="*/ 1445 w 1829"/>
              <a:gd name="T1" fmla="*/ 0 h 1149"/>
              <a:gd name="T2" fmla="*/ 384 w 1829"/>
              <a:gd name="T3" fmla="*/ 0 h 1149"/>
              <a:gd name="T4" fmla="*/ 0 w 1829"/>
              <a:gd name="T5" fmla="*/ 1149 h 1149"/>
              <a:gd name="T6" fmla="*/ 1829 w 1829"/>
              <a:gd name="T7" fmla="*/ 1149 h 1149"/>
              <a:gd name="T8" fmla="*/ 1445 w 1829"/>
              <a:gd name="T9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9" h="1149">
                <a:moveTo>
                  <a:pt x="1445" y="0"/>
                </a:moveTo>
                <a:lnTo>
                  <a:pt x="384" y="0"/>
                </a:lnTo>
                <a:lnTo>
                  <a:pt x="0" y="1149"/>
                </a:lnTo>
                <a:lnTo>
                  <a:pt x="1829" y="1149"/>
                </a:lnTo>
                <a:lnTo>
                  <a:pt x="1445" y="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D0844BA-346A-4F33-9016-B2C6045AFCD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CEE3D-99B8-44DB-8389-CFF5456CA7A3}"/>
              </a:ext>
            </a:extLst>
          </p:cNvPr>
          <p:cNvSpPr txBox="1"/>
          <p:nvPr/>
        </p:nvSpPr>
        <p:spPr>
          <a:xfrm>
            <a:off x="3906019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6AE47-379D-48F4-9F5C-E1D80EC9AC44}"/>
              </a:ext>
            </a:extLst>
          </p:cNvPr>
          <p:cNvSpPr txBox="1"/>
          <p:nvPr/>
        </p:nvSpPr>
        <p:spPr>
          <a:xfrm>
            <a:off x="3906019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?</a:t>
            </a:r>
          </a:p>
        </p:txBody>
      </p:sp>
      <p:sp>
        <p:nvSpPr>
          <p:cNvPr id="5" name="Q1">
            <a:extLst>
              <a:ext uri="{FF2B5EF4-FFF2-40B4-BE49-F238E27FC236}">
                <a16:creationId xmlns:a16="http://schemas.microsoft.com/office/drawing/2014/main" id="{427DD050-36D4-4A3B-99DA-A1BF859B84D6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corners in total?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4B1DC-7E78-4386-8FF6-274FFC00D098}"/>
              </a:ext>
            </a:extLst>
          </p:cNvPr>
          <p:cNvSpPr txBox="1"/>
          <p:nvPr/>
        </p:nvSpPr>
        <p:spPr>
          <a:xfrm>
            <a:off x="803106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angles/vertices?</a:t>
            </a:r>
          </a:p>
        </p:txBody>
      </p:sp>
    </p:spTree>
    <p:extLst>
      <p:ext uri="{BB962C8B-B14F-4D97-AF65-F5344CB8AC3E}">
        <p14:creationId xmlns:p14="http://schemas.microsoft.com/office/powerpoint/2010/main" val="6126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a rhombus </a:t>
            </a:r>
            <a:br>
              <a:rPr lang="en-GB" sz="4400" dirty="0">
                <a:latin typeface="Tw Cen MT" panose="020B0602020104020603" pitchFamily="34" charset="0"/>
              </a:rPr>
            </a:br>
            <a:r>
              <a:rPr lang="en-GB" sz="4400" dirty="0">
                <a:latin typeface="Tw Cen MT" panose="020B0602020104020603" pitchFamily="34" charset="0"/>
              </a:rPr>
              <a:t>Try this one by yourself!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3F90B4E-A90D-47BD-A79F-20D237910CA4}"/>
              </a:ext>
            </a:extLst>
          </p:cNvPr>
          <p:cNvSpPr>
            <a:spLocks/>
          </p:cNvSpPr>
          <p:nvPr/>
        </p:nvSpPr>
        <p:spPr bwMode="auto">
          <a:xfrm>
            <a:off x="8260469" y="1808222"/>
            <a:ext cx="2605088" cy="4041775"/>
          </a:xfrm>
          <a:custGeom>
            <a:avLst/>
            <a:gdLst>
              <a:gd name="T0" fmla="*/ 0 w 1641"/>
              <a:gd name="T1" fmla="*/ 1274 h 2546"/>
              <a:gd name="T2" fmla="*/ 821 w 1641"/>
              <a:gd name="T3" fmla="*/ 0 h 2546"/>
              <a:gd name="T4" fmla="*/ 1641 w 1641"/>
              <a:gd name="T5" fmla="*/ 1274 h 2546"/>
              <a:gd name="T6" fmla="*/ 821 w 1641"/>
              <a:gd name="T7" fmla="*/ 2546 h 2546"/>
              <a:gd name="T8" fmla="*/ 0 w 1641"/>
              <a:gd name="T9" fmla="*/ 1274 h 2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1" h="2546">
                <a:moveTo>
                  <a:pt x="0" y="1274"/>
                </a:moveTo>
                <a:lnTo>
                  <a:pt x="821" y="0"/>
                </a:lnTo>
                <a:lnTo>
                  <a:pt x="1641" y="1274"/>
                </a:lnTo>
                <a:lnTo>
                  <a:pt x="821" y="2546"/>
                </a:lnTo>
                <a:lnTo>
                  <a:pt x="0" y="1274"/>
                </a:lnTo>
                <a:close/>
              </a:path>
            </a:pathLst>
          </a:custGeom>
          <a:solidFill>
            <a:srgbClr val="EDBCD9"/>
          </a:solidFill>
          <a:ln w="34925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01E61229-6D4E-45C9-B9D9-4F3502A550E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0CDBF-1F46-4F29-9640-45252F120686}"/>
              </a:ext>
            </a:extLst>
          </p:cNvPr>
          <p:cNvSpPr txBox="1"/>
          <p:nvPr/>
        </p:nvSpPr>
        <p:spPr>
          <a:xfrm>
            <a:off x="3906019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8BF45-1705-4C17-9CEC-4E919FC35E64}"/>
              </a:ext>
            </a:extLst>
          </p:cNvPr>
          <p:cNvSpPr txBox="1"/>
          <p:nvPr/>
        </p:nvSpPr>
        <p:spPr>
          <a:xfrm>
            <a:off x="3906019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?</a:t>
            </a:r>
          </a:p>
        </p:txBody>
      </p:sp>
      <p:sp>
        <p:nvSpPr>
          <p:cNvPr id="5" name="Q1">
            <a:extLst>
              <a:ext uri="{FF2B5EF4-FFF2-40B4-BE49-F238E27FC236}">
                <a16:creationId xmlns:a16="http://schemas.microsoft.com/office/drawing/2014/main" id="{C117E923-0703-408F-8177-288FC17327E1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corners in total?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10DAE-56FA-4F04-8CA4-2603CBBB5104}"/>
              </a:ext>
            </a:extLst>
          </p:cNvPr>
          <p:cNvSpPr txBox="1"/>
          <p:nvPr/>
        </p:nvSpPr>
        <p:spPr>
          <a:xfrm>
            <a:off x="803106" y="3429000"/>
            <a:ext cx="2961920" cy="40011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angles/vertices?</a:t>
            </a:r>
          </a:p>
        </p:txBody>
      </p:sp>
    </p:spTree>
    <p:extLst>
      <p:ext uri="{BB962C8B-B14F-4D97-AF65-F5344CB8AC3E}">
        <p14:creationId xmlns:p14="http://schemas.microsoft.com/office/powerpoint/2010/main" val="13858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/>
              </a:rPr>
              <a:t>Today’s activity 1!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8E6FC-8405-43C4-A165-C0EF618360A2}"/>
              </a:ext>
            </a:extLst>
          </p:cNvPr>
          <p:cNvSpPr txBox="1"/>
          <p:nvPr/>
        </p:nvSpPr>
        <p:spPr>
          <a:xfrm>
            <a:off x="1463040" y="1799203"/>
            <a:ext cx="9045526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Complete the activity sheet on the blog.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/>
              </a:rPr>
              <a:t>Fill in the name of the shape and the angles/vertices of the shape.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 panose="020B0602020104020603" pitchFamily="34" charset="0"/>
              </a:rPr>
              <a:t>Use the information on this PowerPoint to help you! 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/>
              </a:rPr>
              <a:t>Don’t worry if you are not sure, just try your best!! 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9877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85</TotalTime>
  <Words>295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ShapesVTI</vt:lpstr>
      <vt:lpstr>Office Theme</vt:lpstr>
      <vt:lpstr>2D Shapes</vt:lpstr>
      <vt:lpstr>Today… </vt:lpstr>
      <vt:lpstr>Properties of 2D Shapes</vt:lpstr>
      <vt:lpstr>2D Shapes </vt:lpstr>
      <vt:lpstr>Properties of a square</vt:lpstr>
      <vt:lpstr>Properties of a triangle</vt:lpstr>
      <vt:lpstr>Properties of a trapezium Try this one by yourself! </vt:lpstr>
      <vt:lpstr>Properties of a rhombus  Try this one by yourself! </vt:lpstr>
      <vt:lpstr>Today’s activity 1!</vt:lpstr>
      <vt:lpstr>Today’s activity 2!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Kiera Kay</dc:creator>
  <cp:lastModifiedBy>Kiera Kay</cp:lastModifiedBy>
  <cp:revision>64</cp:revision>
  <dcterms:created xsi:type="dcterms:W3CDTF">2021-02-02T17:00:46Z</dcterms:created>
  <dcterms:modified xsi:type="dcterms:W3CDTF">2021-02-03T13:15:07Z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