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48" r:id="rId2"/>
  </p:sldMasterIdLst>
  <p:sldIdLst>
    <p:sldId id="257"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5FD23-85A1-C916-327D-A9FE49482D91}" v="18" dt="2021-02-03T13:40:54.492"/>
    <p1510:client id="{6A071C7E-23A9-5C0C-EBCC-33798F507B47}" v="1194" dt="2021-01-20T12:40:07.055"/>
    <p1510:client id="{C5FC26C8-FAB8-6532-C635-CC8E1BEB722D}" v="1397" dt="2021-01-20T13:09:20.104"/>
    <p1510:client id="{DAF90D64-10AF-43C5-BE07-C43B5F51D73E}" v="312" dt="2021-01-18T14:59:54.103"/>
    <p1510:client id="{FC1E5B50-BFE1-6B7F-C53F-066B8A665AB1}" v="1317" dt="2021-02-03T14:36:10.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2" d="100"/>
          <a:sy n="82" d="100"/>
        </p:scale>
        <p:origin x="9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White" userId="S::ddcwhite62@glow.sch.uk::e0244be0-abdb-4b52-8be1-6ce370fb25d0" providerId="AD" clId="Web-{FC1E5B50-BFE1-6B7F-C53F-066B8A665AB1}"/>
    <pc:docChg chg="modSld">
      <pc:chgData name="C White" userId="S::ddcwhite62@glow.sch.uk::e0244be0-abdb-4b52-8be1-6ce370fb25d0" providerId="AD" clId="Web-{FC1E5B50-BFE1-6B7F-C53F-066B8A665AB1}" dt="2021-02-03T14:36:10.687" v="653" actId="20577"/>
      <pc:docMkLst>
        <pc:docMk/>
      </pc:docMkLst>
      <pc:sldChg chg="modSp">
        <pc:chgData name="C White" userId="S::ddcwhite62@glow.sch.uk::e0244be0-abdb-4b52-8be1-6ce370fb25d0" providerId="AD" clId="Web-{FC1E5B50-BFE1-6B7F-C53F-066B8A665AB1}" dt="2021-02-03T14:31:16.621" v="46" actId="20577"/>
        <pc:sldMkLst>
          <pc:docMk/>
          <pc:sldMk cId="4064026490" sldId="259"/>
        </pc:sldMkLst>
        <pc:spChg chg="mod">
          <ac:chgData name="C White" userId="S::ddcwhite62@glow.sch.uk::e0244be0-abdb-4b52-8be1-6ce370fb25d0" providerId="AD" clId="Web-{FC1E5B50-BFE1-6B7F-C53F-066B8A665AB1}" dt="2021-02-03T14:31:16.621" v="46" actId="20577"/>
          <ac:spMkLst>
            <pc:docMk/>
            <pc:sldMk cId="4064026490" sldId="259"/>
            <ac:spMk id="3" creationId="{0347769C-FA3F-4E7D-A71C-AB33A62BBC4B}"/>
          </ac:spMkLst>
        </pc:spChg>
      </pc:sldChg>
      <pc:sldChg chg="modSp">
        <pc:chgData name="C White" userId="S::ddcwhite62@glow.sch.uk::e0244be0-abdb-4b52-8be1-6ce370fb25d0" providerId="AD" clId="Web-{FC1E5B50-BFE1-6B7F-C53F-066B8A665AB1}" dt="2021-02-03T14:33:24.060" v="296" actId="20577"/>
        <pc:sldMkLst>
          <pc:docMk/>
          <pc:sldMk cId="1174450622" sldId="261"/>
        </pc:sldMkLst>
        <pc:spChg chg="mod">
          <ac:chgData name="C White" userId="S::ddcwhite62@glow.sch.uk::e0244be0-abdb-4b52-8be1-6ce370fb25d0" providerId="AD" clId="Web-{FC1E5B50-BFE1-6B7F-C53F-066B8A665AB1}" dt="2021-02-03T14:31:24.136" v="50" actId="20577"/>
          <ac:spMkLst>
            <pc:docMk/>
            <pc:sldMk cId="1174450622" sldId="261"/>
            <ac:spMk id="2" creationId="{28DF625D-A091-41F4-B7D0-7E23A314D645}"/>
          </ac:spMkLst>
        </pc:spChg>
        <pc:spChg chg="mod">
          <ac:chgData name="C White" userId="S::ddcwhite62@glow.sch.uk::e0244be0-abdb-4b52-8be1-6ce370fb25d0" providerId="AD" clId="Web-{FC1E5B50-BFE1-6B7F-C53F-066B8A665AB1}" dt="2021-02-03T14:33:24.060" v="296" actId="20577"/>
          <ac:spMkLst>
            <pc:docMk/>
            <pc:sldMk cId="1174450622" sldId="261"/>
            <ac:spMk id="4" creationId="{3EEE6057-871A-48C7-9D7C-0AA47E4E2033}"/>
          </ac:spMkLst>
        </pc:spChg>
      </pc:sldChg>
      <pc:sldChg chg="modSp">
        <pc:chgData name="C White" userId="S::ddcwhite62@glow.sch.uk::e0244be0-abdb-4b52-8be1-6ce370fb25d0" providerId="AD" clId="Web-{FC1E5B50-BFE1-6B7F-C53F-066B8A665AB1}" dt="2021-02-03T14:34:59.999" v="492" actId="20577"/>
        <pc:sldMkLst>
          <pc:docMk/>
          <pc:sldMk cId="2404406176" sldId="262"/>
        </pc:sldMkLst>
        <pc:spChg chg="mod">
          <ac:chgData name="C White" userId="S::ddcwhite62@glow.sch.uk::e0244be0-abdb-4b52-8be1-6ce370fb25d0" providerId="AD" clId="Web-{FC1E5B50-BFE1-6B7F-C53F-066B8A665AB1}" dt="2021-02-03T14:33:42.623" v="302" actId="20577"/>
          <ac:spMkLst>
            <pc:docMk/>
            <pc:sldMk cId="2404406176" sldId="262"/>
            <ac:spMk id="2" creationId="{28DF625D-A091-41F4-B7D0-7E23A314D645}"/>
          </ac:spMkLst>
        </pc:spChg>
        <pc:spChg chg="mod">
          <ac:chgData name="C White" userId="S::ddcwhite62@glow.sch.uk::e0244be0-abdb-4b52-8be1-6ce370fb25d0" providerId="AD" clId="Web-{FC1E5B50-BFE1-6B7F-C53F-066B8A665AB1}" dt="2021-02-03T14:34:59.999" v="492" actId="20577"/>
          <ac:spMkLst>
            <pc:docMk/>
            <pc:sldMk cId="2404406176" sldId="262"/>
            <ac:spMk id="4" creationId="{3EEE6057-871A-48C7-9D7C-0AA47E4E2033}"/>
          </ac:spMkLst>
        </pc:spChg>
      </pc:sldChg>
      <pc:sldChg chg="modSp">
        <pc:chgData name="C White" userId="S::ddcwhite62@glow.sch.uk::e0244be0-abdb-4b52-8be1-6ce370fb25d0" providerId="AD" clId="Web-{FC1E5B50-BFE1-6B7F-C53F-066B8A665AB1}" dt="2021-02-03T14:36:10.687" v="653" actId="20577"/>
        <pc:sldMkLst>
          <pc:docMk/>
          <pc:sldMk cId="3577379416" sldId="263"/>
        </pc:sldMkLst>
        <pc:spChg chg="mod">
          <ac:chgData name="C White" userId="S::ddcwhite62@glow.sch.uk::e0244be0-abdb-4b52-8be1-6ce370fb25d0" providerId="AD" clId="Web-{FC1E5B50-BFE1-6B7F-C53F-066B8A665AB1}" dt="2021-02-03T14:35:02.967" v="493" actId="20577"/>
          <ac:spMkLst>
            <pc:docMk/>
            <pc:sldMk cId="3577379416" sldId="263"/>
            <ac:spMk id="2" creationId="{28DF625D-A091-41F4-B7D0-7E23A314D645}"/>
          </ac:spMkLst>
        </pc:spChg>
        <pc:spChg chg="mod">
          <ac:chgData name="C White" userId="S::ddcwhite62@glow.sch.uk::e0244be0-abdb-4b52-8be1-6ce370fb25d0" providerId="AD" clId="Web-{FC1E5B50-BFE1-6B7F-C53F-066B8A665AB1}" dt="2021-02-03T14:36:10.687" v="653" actId="20577"/>
          <ac:spMkLst>
            <pc:docMk/>
            <pc:sldMk cId="3577379416" sldId="263"/>
            <ac:spMk id="4" creationId="{3EEE6057-871A-48C7-9D7C-0AA47E4E2033}"/>
          </ac:spMkLst>
        </pc:spChg>
      </pc:sldChg>
    </pc:docChg>
  </pc:docChgLst>
  <pc:docChgLst>
    <pc:chgData name="C White" userId="S::ddcwhite62@glow.sch.uk::e0244be0-abdb-4b52-8be1-6ce370fb25d0" providerId="AD" clId="Web-{C5FC26C8-FAB8-6532-C635-CC8E1BEB722D}"/>
    <pc:docChg chg="modSld">
      <pc:chgData name="C White" userId="S::ddcwhite62@glow.sch.uk::e0244be0-abdb-4b52-8be1-6ce370fb25d0" providerId="AD" clId="Web-{C5FC26C8-FAB8-6532-C635-CC8E1BEB722D}" dt="2021-01-20T13:09:19.448" v="684" actId="20577"/>
      <pc:docMkLst>
        <pc:docMk/>
      </pc:docMkLst>
      <pc:sldChg chg="modSp">
        <pc:chgData name="C White" userId="S::ddcwhite62@glow.sch.uk::e0244be0-abdb-4b52-8be1-6ce370fb25d0" providerId="AD" clId="Web-{C5FC26C8-FAB8-6532-C635-CC8E1BEB722D}" dt="2021-01-20T13:00:46.472" v="10" actId="20577"/>
        <pc:sldMkLst>
          <pc:docMk/>
          <pc:sldMk cId="2100524103" sldId="257"/>
        </pc:sldMkLst>
        <pc:spChg chg="mod">
          <ac:chgData name="C White" userId="S::ddcwhite62@glow.sch.uk::e0244be0-abdb-4b52-8be1-6ce370fb25d0" providerId="AD" clId="Web-{C5FC26C8-FAB8-6532-C635-CC8E1BEB722D}" dt="2021-01-20T13:00:46.472" v="10" actId="20577"/>
          <ac:spMkLst>
            <pc:docMk/>
            <pc:sldMk cId="2100524103" sldId="257"/>
            <ac:spMk id="3" creationId="{A4F0DE76-7A82-438F-A286-8BB7E6EC3625}"/>
          </ac:spMkLst>
        </pc:spChg>
      </pc:sldChg>
      <pc:sldChg chg="modSp">
        <pc:chgData name="C White" userId="S::ddcwhite62@glow.sch.uk::e0244be0-abdb-4b52-8be1-6ce370fb25d0" providerId="AD" clId="Web-{C5FC26C8-FAB8-6532-C635-CC8E1BEB722D}" dt="2021-01-20T13:01:42.007" v="90" actId="14100"/>
        <pc:sldMkLst>
          <pc:docMk/>
          <pc:sldMk cId="4064026490" sldId="259"/>
        </pc:sldMkLst>
        <pc:spChg chg="mod">
          <ac:chgData name="C White" userId="S::ddcwhite62@glow.sch.uk::e0244be0-abdb-4b52-8be1-6ce370fb25d0" providerId="AD" clId="Web-{C5FC26C8-FAB8-6532-C635-CC8E1BEB722D}" dt="2021-01-20T13:01:42.007" v="90" actId="14100"/>
          <ac:spMkLst>
            <pc:docMk/>
            <pc:sldMk cId="4064026490" sldId="259"/>
            <ac:spMk id="3" creationId="{0347769C-FA3F-4E7D-A71C-AB33A62BBC4B}"/>
          </ac:spMkLst>
        </pc:spChg>
      </pc:sldChg>
      <pc:sldChg chg="modSp">
        <pc:chgData name="C White" userId="S::ddcwhite62@glow.sch.uk::e0244be0-abdb-4b52-8be1-6ce370fb25d0" providerId="AD" clId="Web-{C5FC26C8-FAB8-6532-C635-CC8E1BEB722D}" dt="2021-01-20T13:05:51.495" v="296" actId="20577"/>
        <pc:sldMkLst>
          <pc:docMk/>
          <pc:sldMk cId="1174450622" sldId="261"/>
        </pc:sldMkLst>
        <pc:spChg chg="mod">
          <ac:chgData name="C White" userId="S::ddcwhite62@glow.sch.uk::e0244be0-abdb-4b52-8be1-6ce370fb25d0" providerId="AD" clId="Web-{C5FC26C8-FAB8-6532-C635-CC8E1BEB722D}" dt="2021-01-20T13:05:51.495" v="296" actId="20577"/>
          <ac:spMkLst>
            <pc:docMk/>
            <pc:sldMk cId="1174450622" sldId="261"/>
            <ac:spMk id="4" creationId="{3EEE6057-871A-48C7-9D7C-0AA47E4E2033}"/>
          </ac:spMkLst>
        </pc:spChg>
      </pc:sldChg>
      <pc:sldChg chg="modSp">
        <pc:chgData name="C White" userId="S::ddcwhite62@glow.sch.uk::e0244be0-abdb-4b52-8be1-6ce370fb25d0" providerId="AD" clId="Web-{C5FC26C8-FAB8-6532-C635-CC8E1BEB722D}" dt="2021-01-20T13:07:50.378" v="474" actId="20577"/>
        <pc:sldMkLst>
          <pc:docMk/>
          <pc:sldMk cId="2404406176" sldId="262"/>
        </pc:sldMkLst>
        <pc:spChg chg="mod">
          <ac:chgData name="C White" userId="S::ddcwhite62@glow.sch.uk::e0244be0-abdb-4b52-8be1-6ce370fb25d0" providerId="AD" clId="Web-{C5FC26C8-FAB8-6532-C635-CC8E1BEB722D}" dt="2021-01-20T13:07:50.378" v="474" actId="20577"/>
          <ac:spMkLst>
            <pc:docMk/>
            <pc:sldMk cId="2404406176" sldId="262"/>
            <ac:spMk id="4" creationId="{3EEE6057-871A-48C7-9D7C-0AA47E4E2033}"/>
          </ac:spMkLst>
        </pc:spChg>
      </pc:sldChg>
      <pc:sldChg chg="modSp">
        <pc:chgData name="C White" userId="S::ddcwhite62@glow.sch.uk::e0244be0-abdb-4b52-8be1-6ce370fb25d0" providerId="AD" clId="Web-{C5FC26C8-FAB8-6532-C635-CC8E1BEB722D}" dt="2021-01-20T13:09:19.448" v="684" actId="20577"/>
        <pc:sldMkLst>
          <pc:docMk/>
          <pc:sldMk cId="3577379416" sldId="263"/>
        </pc:sldMkLst>
        <pc:spChg chg="mod">
          <ac:chgData name="C White" userId="S::ddcwhite62@glow.sch.uk::e0244be0-abdb-4b52-8be1-6ce370fb25d0" providerId="AD" clId="Web-{C5FC26C8-FAB8-6532-C635-CC8E1BEB722D}" dt="2021-01-20T13:07:59.035" v="484" actId="20577"/>
          <ac:spMkLst>
            <pc:docMk/>
            <pc:sldMk cId="3577379416" sldId="263"/>
            <ac:spMk id="2" creationId="{28DF625D-A091-41F4-B7D0-7E23A314D645}"/>
          </ac:spMkLst>
        </pc:spChg>
        <pc:spChg chg="mod">
          <ac:chgData name="C White" userId="S::ddcwhite62@glow.sch.uk::e0244be0-abdb-4b52-8be1-6ce370fb25d0" providerId="AD" clId="Web-{C5FC26C8-FAB8-6532-C635-CC8E1BEB722D}" dt="2021-01-20T13:09:19.448" v="684" actId="20577"/>
          <ac:spMkLst>
            <pc:docMk/>
            <pc:sldMk cId="3577379416" sldId="263"/>
            <ac:spMk id="4" creationId="{3EEE6057-871A-48C7-9D7C-0AA47E4E2033}"/>
          </ac:spMkLst>
        </pc:spChg>
      </pc:sldChg>
    </pc:docChg>
  </pc:docChgLst>
  <pc:docChgLst>
    <pc:chgData name="C White" userId="S::ddcwhite62@glow.sch.uk::e0244be0-abdb-4b52-8be1-6ce370fb25d0" providerId="AD" clId="Web-{19F5FD23-85A1-C916-327D-A9FE49482D91}"/>
    <pc:docChg chg="modSld">
      <pc:chgData name="C White" userId="S::ddcwhite62@glow.sch.uk::e0244be0-abdb-4b52-8be1-6ce370fb25d0" providerId="AD" clId="Web-{19F5FD23-85A1-C916-327D-A9FE49482D91}" dt="2021-02-03T13:40:51.133" v="7" actId="20577"/>
      <pc:docMkLst>
        <pc:docMk/>
      </pc:docMkLst>
      <pc:sldChg chg="modSp">
        <pc:chgData name="C White" userId="S::ddcwhite62@glow.sch.uk::e0244be0-abdb-4b52-8be1-6ce370fb25d0" providerId="AD" clId="Web-{19F5FD23-85A1-C916-327D-A9FE49482D91}" dt="2021-02-03T13:40:51.133" v="7" actId="20577"/>
        <pc:sldMkLst>
          <pc:docMk/>
          <pc:sldMk cId="2100524103" sldId="257"/>
        </pc:sldMkLst>
        <pc:spChg chg="mod">
          <ac:chgData name="C White" userId="S::ddcwhite62@glow.sch.uk::e0244be0-abdb-4b52-8be1-6ce370fb25d0" providerId="AD" clId="Web-{19F5FD23-85A1-C916-327D-A9FE49482D91}" dt="2021-02-03T13:40:51.133" v="7" actId="20577"/>
          <ac:spMkLst>
            <pc:docMk/>
            <pc:sldMk cId="2100524103" sldId="257"/>
            <ac:spMk id="3" creationId="{A4F0DE76-7A82-438F-A286-8BB7E6EC362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 id="2147483677" r:id="rId5"/>
    <p:sldLayoutId id="2147483678" r:id="rId6"/>
    <p:sldLayoutId id="2147483679" r:id="rId7"/>
    <p:sldLayoutId id="2147483672" r:id="rId8"/>
    <p:sldLayoutId id="2147483673"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2/8/2021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slideLayout" Target="../slideLayouts/slideLayout13.xml"/><Relationship Id="rId1" Type="http://schemas.openxmlformats.org/officeDocument/2006/relationships/video" Target="https://www.youtube.com/embed/VQDsSsmgKsk?feature=oembed"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BABCA7-C1E0-41BA-A822-5F61251A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2E5D6EB5-6FDB-477A-98F5-7409CD537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1" name="Picture 10">
              <a:extLst>
                <a:ext uri="{FF2B5EF4-FFF2-40B4-BE49-F238E27FC236}">
                  <a16:creationId xmlns:a16="http://schemas.microsoft.com/office/drawing/2014/main" id="{5BB75167-5757-4E5F-869B-5A350BF43A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C8338DAE-FFCB-472B-A9EE-77E42FDB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52B2E0A0-4D94-4C05-97C1-32B5D88A2E8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4" name="Picture 13">
              <a:extLst>
                <a:ext uri="{FF2B5EF4-FFF2-40B4-BE49-F238E27FC236}">
                  <a16:creationId xmlns:a16="http://schemas.microsoft.com/office/drawing/2014/main" id="{A91E75C9-3350-4F0B-993E-89D3DBD76C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a:extLst>
              <a:ext uri="{FF2B5EF4-FFF2-40B4-BE49-F238E27FC236}">
                <a16:creationId xmlns:a16="http://schemas.microsoft.com/office/drawing/2014/main" id="{561062DD-1BDA-496F-8F35-E8CDFAD0D412}"/>
              </a:ext>
            </a:extLst>
          </p:cNvPr>
          <p:cNvSpPr>
            <a:spLocks noGrp="1"/>
          </p:cNvSpPr>
          <p:nvPr>
            <p:ph type="ctrTitle"/>
          </p:nvPr>
        </p:nvSpPr>
        <p:spPr>
          <a:xfrm>
            <a:off x="2692398" y="1871131"/>
            <a:ext cx="6815669" cy="1515533"/>
          </a:xfrm>
        </p:spPr>
        <p:txBody>
          <a:bodyPr>
            <a:normAutofit/>
          </a:bodyPr>
          <a:lstStyle/>
          <a:p>
            <a:r>
              <a:rPr lang="en-GB" dirty="0">
                <a:latin typeface="Comic Sans MS" panose="030F0702030302020204" pitchFamily="66" charset="0"/>
              </a:rPr>
              <a:t>Mr Stink</a:t>
            </a:r>
          </a:p>
        </p:txBody>
      </p:sp>
      <p:sp>
        <p:nvSpPr>
          <p:cNvPr id="3" name="Subtitle 2">
            <a:extLst>
              <a:ext uri="{FF2B5EF4-FFF2-40B4-BE49-F238E27FC236}">
                <a16:creationId xmlns:a16="http://schemas.microsoft.com/office/drawing/2014/main" id="{A4F0DE76-7A82-438F-A286-8BB7E6EC3625}"/>
              </a:ext>
            </a:extLst>
          </p:cNvPr>
          <p:cNvSpPr>
            <a:spLocks noGrp="1"/>
          </p:cNvSpPr>
          <p:nvPr>
            <p:ph type="subTitle" idx="1"/>
          </p:nvPr>
        </p:nvSpPr>
        <p:spPr>
          <a:xfrm>
            <a:off x="2692398" y="3657597"/>
            <a:ext cx="6815669" cy="1320802"/>
          </a:xfrm>
        </p:spPr>
        <p:txBody>
          <a:bodyPr>
            <a:normAutofit/>
          </a:bodyPr>
          <a:lstStyle/>
          <a:p>
            <a:r>
              <a:rPr lang="en-GB" dirty="0">
                <a:latin typeface="Comic Sans MS" panose="030F0702030302020204" pitchFamily="66" charset="0"/>
              </a:rPr>
              <a:t>By David Walliams</a:t>
            </a:r>
          </a:p>
          <a:p>
            <a:r>
              <a:rPr lang="en-GB" dirty="0">
                <a:latin typeface="Comic Sans MS"/>
              </a:rPr>
              <a:t>Tuesday 9th January  </a:t>
            </a:r>
          </a:p>
        </p:txBody>
      </p:sp>
      <p:cxnSp>
        <p:nvCxnSpPr>
          <p:cNvPr id="16" name="Straight Connector 15">
            <a:extLst>
              <a:ext uri="{FF2B5EF4-FFF2-40B4-BE49-F238E27FC236}">
                <a16:creationId xmlns:a16="http://schemas.microsoft.com/office/drawing/2014/main" id="{889FB2CC-C7A1-4A53-A088-636FB487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052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panose="030F0702030302020204" pitchFamily="66" charset="0"/>
              </a:rPr>
              <a:t>Today…</a:t>
            </a: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1295401" y="2556932"/>
            <a:ext cx="9601196" cy="3779011"/>
          </a:xfrm>
        </p:spPr>
        <p:txBody>
          <a:bodyPr>
            <a:normAutofit/>
          </a:bodyPr>
          <a:lstStyle/>
          <a:p>
            <a:r>
              <a:rPr lang="en-GB" dirty="0">
                <a:latin typeface="Comic Sans MS"/>
              </a:rPr>
              <a:t>Learning Intention – We are learning to use our inference and writing skills to recreate a story.</a:t>
            </a:r>
          </a:p>
          <a:p>
            <a:endParaRPr lang="en-GB" dirty="0">
              <a:latin typeface="Comic Sans MS" panose="030F0702030302020204" pitchFamily="66" charset="0"/>
            </a:endParaRPr>
          </a:p>
          <a:p>
            <a:r>
              <a:rPr lang="en-GB" dirty="0">
                <a:latin typeface="Comic Sans MS"/>
              </a:rPr>
              <a:t>Success Criteria – </a:t>
            </a:r>
          </a:p>
          <a:p>
            <a:pPr lvl="1">
              <a:buSzPct val="114999"/>
            </a:pPr>
            <a:r>
              <a:rPr lang="en-GB" dirty="0">
                <a:latin typeface="Comic Sans MS"/>
              </a:rPr>
              <a:t>I can use my inference skills to think of answers which may not be in the book. </a:t>
            </a:r>
          </a:p>
          <a:p>
            <a:pPr lvl="1">
              <a:buSzPct val="114999"/>
            </a:pPr>
            <a:r>
              <a:rPr lang="en-GB" dirty="0">
                <a:latin typeface="Comic Sans MS"/>
              </a:rPr>
              <a:t>I can use the story to give me an idea to write my own version</a:t>
            </a:r>
          </a:p>
          <a:p>
            <a:pPr lvl="1">
              <a:buSzPct val="114999"/>
            </a:pPr>
            <a:r>
              <a:rPr lang="en-GB" dirty="0">
                <a:latin typeface="Comic Sans MS"/>
              </a:rPr>
              <a:t>I can use my VCOP knowledge to make my writing interesting!</a:t>
            </a:r>
          </a:p>
        </p:txBody>
      </p:sp>
    </p:spTree>
    <p:extLst>
      <p:ext uri="{BB962C8B-B14F-4D97-AF65-F5344CB8AC3E}">
        <p14:creationId xmlns:p14="http://schemas.microsoft.com/office/powerpoint/2010/main" val="406402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a:rPr>
              <a:t>Listen to this video </a:t>
            </a:r>
            <a:endParaRPr lang="en-GB" dirty="0">
              <a:latin typeface="Comic Sans MS" panose="030F0702030302020204" pitchFamily="66"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698075" y="2398853"/>
            <a:ext cx="10775741" cy="4094397"/>
          </a:xfrm>
        </p:spPr>
        <p:txBody>
          <a:bodyPr>
            <a:normAutofit/>
          </a:bodyPr>
          <a:lstStyle/>
          <a:p>
            <a:pPr marL="0" indent="0">
              <a:buNone/>
            </a:pPr>
            <a:endParaRPr lang="en-GB" sz="3200" dirty="0">
              <a:latin typeface="Comic Sans MS" panose="030F0702030302020204" pitchFamily="66" charset="0"/>
            </a:endParaRPr>
          </a:p>
          <a:p>
            <a:endParaRPr lang="en-GB" dirty="0">
              <a:latin typeface="Comic Sans MS" panose="030F0702030302020204" pitchFamily="66" charset="0"/>
            </a:endParaRPr>
          </a:p>
        </p:txBody>
      </p:sp>
      <p:pic>
        <p:nvPicPr>
          <p:cNvPr id="4" name="Online Media 3" title="Chapter 11!">
            <a:hlinkClick r:id="" action="ppaction://media"/>
            <a:extLst>
              <a:ext uri="{FF2B5EF4-FFF2-40B4-BE49-F238E27FC236}">
                <a16:creationId xmlns:a16="http://schemas.microsoft.com/office/drawing/2014/main" id="{2DEB2BC9-0878-4096-97EA-CB723B8955B5}"/>
              </a:ext>
            </a:extLst>
          </p:cNvPr>
          <p:cNvPicPr>
            <a:picLocks noRot="1" noChangeAspect="1"/>
          </p:cNvPicPr>
          <p:nvPr>
            <a:videoFile r:link="rId1"/>
          </p:nvPr>
        </p:nvPicPr>
        <p:blipFill>
          <a:blip r:embed="rId7"/>
          <a:stretch>
            <a:fillRect/>
          </a:stretch>
        </p:blipFill>
        <p:spPr>
          <a:xfrm>
            <a:off x="1917878" y="2062596"/>
            <a:ext cx="7729709" cy="4367286"/>
          </a:xfrm>
          <a:prstGeom prst="rect">
            <a:avLst/>
          </a:prstGeom>
        </p:spPr>
      </p:pic>
    </p:spTree>
    <p:extLst>
      <p:ext uri="{BB962C8B-B14F-4D97-AF65-F5344CB8AC3E}">
        <p14:creationId xmlns:p14="http://schemas.microsoft.com/office/powerpoint/2010/main" val="155332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a:rPr>
              <a:t>Activity 1</a:t>
            </a:r>
            <a:endParaRPr lang="en-GB" dirty="0">
              <a:latin typeface="Comic Sans MS" panose="030F0702030302020204" pitchFamily="66"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698075" y="2398853"/>
            <a:ext cx="10775741" cy="4094397"/>
          </a:xfrm>
        </p:spPr>
        <p:txBody>
          <a:bodyPr>
            <a:normAutofit/>
          </a:bodyPr>
          <a:lstStyle/>
          <a:p>
            <a:pPr marL="457200" indent="-457200">
              <a:buFont typeface="+mj-lt"/>
              <a:buAutoNum type="arabicPeriod"/>
            </a:pPr>
            <a:endParaRPr lang="en-GB" sz="3200" dirty="0">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3EEE6057-871A-48C7-9D7C-0AA47E4E2033}"/>
              </a:ext>
            </a:extLst>
          </p:cNvPr>
          <p:cNvSpPr txBox="1"/>
          <p:nvPr/>
        </p:nvSpPr>
        <p:spPr>
          <a:xfrm>
            <a:off x="986287" y="2467155"/>
            <a:ext cx="1009002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latin typeface="Comic Sans MS"/>
              </a:rPr>
              <a:t>At the start of this chapter, Chloe is stopped by her sister Annabelle who questions her on where she is going.</a:t>
            </a:r>
          </a:p>
          <a:p>
            <a:pPr marL="342900" indent="-342900">
              <a:buFont typeface="Arial"/>
              <a:buChar char="•"/>
            </a:pPr>
            <a:endParaRPr lang="en-US" sz="2400" dirty="0">
              <a:latin typeface="Comic Sans MS"/>
            </a:endParaRPr>
          </a:p>
          <a:p>
            <a:pPr marL="342900" indent="-342900">
              <a:buFont typeface="Arial"/>
              <a:buChar char="•"/>
            </a:pPr>
            <a:r>
              <a:rPr lang="en-US" sz="2400" dirty="0">
                <a:latin typeface="Comic Sans MS"/>
              </a:rPr>
              <a:t>She doesn't deal with it very well!</a:t>
            </a:r>
          </a:p>
          <a:p>
            <a:pPr marL="342900" indent="-342900">
              <a:buFont typeface="Arial"/>
              <a:buChar char="•"/>
            </a:pPr>
            <a:endParaRPr lang="en-US" sz="2400" dirty="0">
              <a:latin typeface="Comic Sans MS"/>
            </a:endParaRPr>
          </a:p>
          <a:p>
            <a:pPr marL="342900" indent="-342900">
              <a:buFont typeface="Arial"/>
              <a:buChar char="•"/>
            </a:pPr>
            <a:r>
              <a:rPr lang="en-US" sz="2400" dirty="0">
                <a:latin typeface="Comic Sans MS"/>
              </a:rPr>
              <a:t>I want you to write me a few paragraphs pretending to be Chloe.  What would you say to Annabelle to convince her you weren't hiding anything? What would you do to convince her that this was true (when we all know it is a lie!)?</a:t>
            </a:r>
          </a:p>
        </p:txBody>
      </p:sp>
    </p:spTree>
    <p:extLst>
      <p:ext uri="{BB962C8B-B14F-4D97-AF65-F5344CB8AC3E}">
        <p14:creationId xmlns:p14="http://schemas.microsoft.com/office/powerpoint/2010/main" val="1174450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a:rPr>
              <a:t>Activity 2</a:t>
            </a:r>
            <a:endParaRPr lang="en-GB" dirty="0">
              <a:latin typeface="Comic Sans MS" panose="030F0702030302020204" pitchFamily="66"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698075" y="2398853"/>
            <a:ext cx="10775741" cy="4094397"/>
          </a:xfrm>
        </p:spPr>
        <p:txBody>
          <a:bodyPr>
            <a:normAutofit/>
          </a:bodyPr>
          <a:lstStyle/>
          <a:p>
            <a:pPr marL="457200" indent="-457200">
              <a:buFont typeface="+mj-lt"/>
              <a:buAutoNum type="arabicPeriod"/>
            </a:pPr>
            <a:endParaRPr lang="en-GB" sz="3200" dirty="0">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3EEE6057-871A-48C7-9D7C-0AA47E4E2033}"/>
              </a:ext>
            </a:extLst>
          </p:cNvPr>
          <p:cNvSpPr txBox="1"/>
          <p:nvPr/>
        </p:nvSpPr>
        <p:spPr>
          <a:xfrm>
            <a:off x="986287" y="2467155"/>
            <a:ext cx="1009002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latin typeface="Comic Sans MS"/>
              </a:rPr>
              <a:t>The next part I want you to do is to write me a story about what has happened to </a:t>
            </a:r>
            <a:r>
              <a:rPr lang="en-US" sz="2400" dirty="0" err="1">
                <a:latin typeface="Comic Sans MS"/>
              </a:rPr>
              <a:t>Mr</a:t>
            </a:r>
            <a:r>
              <a:rPr lang="en-US" sz="2400" dirty="0">
                <a:latin typeface="Comic Sans MS"/>
              </a:rPr>
              <a:t> Stink!</a:t>
            </a:r>
          </a:p>
          <a:p>
            <a:pPr marL="285750" indent="-285750">
              <a:buFont typeface="Arial"/>
              <a:buChar char="•"/>
            </a:pPr>
            <a:endParaRPr lang="en-US" sz="2400" dirty="0">
              <a:latin typeface="Comic Sans MS"/>
            </a:endParaRPr>
          </a:p>
          <a:p>
            <a:pPr marL="285750" indent="-285750">
              <a:buFont typeface="Arial"/>
              <a:buChar char="•"/>
            </a:pPr>
            <a:r>
              <a:rPr lang="en-US" sz="2400" dirty="0">
                <a:latin typeface="Comic Sans MS"/>
              </a:rPr>
              <a:t>When Dad checks the shed.....</a:t>
            </a:r>
            <a:r>
              <a:rPr lang="en-US" sz="2400" dirty="0" err="1">
                <a:latin typeface="Comic Sans MS"/>
              </a:rPr>
              <a:t>Mr</a:t>
            </a:r>
            <a:r>
              <a:rPr lang="en-US" sz="2400" dirty="0">
                <a:latin typeface="Comic Sans MS"/>
              </a:rPr>
              <a:t> Stink is not there!</a:t>
            </a:r>
          </a:p>
          <a:p>
            <a:pPr marL="285750" indent="-285750">
              <a:buFont typeface="Arial"/>
              <a:buChar char="•"/>
            </a:pPr>
            <a:endParaRPr lang="en-US" sz="2400" dirty="0">
              <a:latin typeface="Comic Sans MS"/>
            </a:endParaRPr>
          </a:p>
          <a:p>
            <a:pPr marL="285750" indent="-285750">
              <a:buFont typeface="Arial"/>
              <a:buChar char="•"/>
            </a:pPr>
            <a:r>
              <a:rPr lang="en-US" sz="2400" dirty="0">
                <a:latin typeface="Comic Sans MS"/>
              </a:rPr>
              <a:t>Write me a few paragraphs about where you think </a:t>
            </a:r>
            <a:r>
              <a:rPr lang="en-US" sz="2400" dirty="0" err="1">
                <a:latin typeface="Comic Sans MS"/>
              </a:rPr>
              <a:t>Mr</a:t>
            </a:r>
            <a:r>
              <a:rPr lang="en-US" sz="2400" dirty="0">
                <a:latin typeface="Comic Sans MS"/>
              </a:rPr>
              <a:t> Stink has gone! Where did he go, how did he get there and what is he doing there?</a:t>
            </a:r>
          </a:p>
          <a:p>
            <a:endParaRPr lang="en-US" sz="2400" dirty="0">
              <a:latin typeface="Comic Sans MS"/>
            </a:endParaRPr>
          </a:p>
        </p:txBody>
      </p:sp>
    </p:spTree>
    <p:extLst>
      <p:ext uri="{BB962C8B-B14F-4D97-AF65-F5344CB8AC3E}">
        <p14:creationId xmlns:p14="http://schemas.microsoft.com/office/powerpoint/2010/main" val="240440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a:rPr>
              <a:t>Activity 3</a:t>
            </a:r>
            <a:endParaRPr lang="en-GB" dirty="0">
              <a:latin typeface="Comic Sans MS" panose="030F0702030302020204" pitchFamily="66"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698075" y="2398853"/>
            <a:ext cx="10775741" cy="4094397"/>
          </a:xfrm>
        </p:spPr>
        <p:txBody>
          <a:bodyPr>
            <a:normAutofit/>
          </a:bodyPr>
          <a:lstStyle/>
          <a:p>
            <a:pPr marL="457200" indent="-457200">
              <a:buFont typeface="+mj-lt"/>
              <a:buAutoNum type="arabicPeriod"/>
            </a:pPr>
            <a:endParaRPr lang="en-GB" sz="3200" dirty="0">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3EEE6057-871A-48C7-9D7C-0AA47E4E2033}"/>
              </a:ext>
            </a:extLst>
          </p:cNvPr>
          <p:cNvSpPr txBox="1"/>
          <p:nvPr/>
        </p:nvSpPr>
        <p:spPr>
          <a:xfrm>
            <a:off x="986287" y="2467155"/>
            <a:ext cx="1009002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latin typeface="Comic Sans MS"/>
              </a:rPr>
              <a:t>Finally!</a:t>
            </a:r>
            <a:endParaRPr lang="en-US">
              <a:latin typeface="Garamond" panose="02020404030301010803"/>
            </a:endParaRPr>
          </a:p>
          <a:p>
            <a:pPr marL="285750" indent="-285750">
              <a:buFont typeface="Arial"/>
              <a:buChar char="•"/>
            </a:pPr>
            <a:endParaRPr lang="en-US" sz="2400" dirty="0">
              <a:latin typeface="Comic Sans MS"/>
            </a:endParaRPr>
          </a:p>
          <a:p>
            <a:pPr marL="285750" indent="-285750">
              <a:buFont typeface="Arial"/>
              <a:buChar char="•"/>
            </a:pPr>
            <a:r>
              <a:rPr lang="en-US" sz="2400" dirty="0">
                <a:latin typeface="Comic Sans MS"/>
              </a:rPr>
              <a:t>I want you to go back through those two pieces of writing which </a:t>
            </a:r>
            <a:r>
              <a:rPr lang="en-US" sz="2400">
                <a:latin typeface="Comic Sans MS"/>
              </a:rPr>
              <a:t>you have completed.</a:t>
            </a:r>
            <a:endParaRPr lang="en-US" sz="2400" dirty="0">
              <a:latin typeface="Comic Sans MS"/>
            </a:endParaRPr>
          </a:p>
          <a:p>
            <a:pPr marL="285750" indent="-285750">
              <a:buFont typeface="Arial"/>
              <a:buChar char="•"/>
            </a:pPr>
            <a:endParaRPr lang="en-US" sz="2400" dirty="0">
              <a:latin typeface="Comic Sans MS"/>
            </a:endParaRPr>
          </a:p>
          <a:p>
            <a:pPr marL="285750" indent="-285750">
              <a:buFont typeface="Arial"/>
              <a:buChar char="•"/>
            </a:pPr>
            <a:r>
              <a:rPr lang="en-US" sz="2400" dirty="0">
                <a:latin typeface="Comic Sans MS"/>
              </a:rPr>
              <a:t>Can you </a:t>
            </a:r>
            <a:r>
              <a:rPr lang="en-US" sz="2400">
                <a:latin typeface="Comic Sans MS"/>
              </a:rPr>
              <a:t>up level</a:t>
            </a:r>
            <a:r>
              <a:rPr lang="en-US" sz="2400" dirty="0">
                <a:latin typeface="Comic Sans MS"/>
              </a:rPr>
              <a:t> your Vocabulary, Connectives, Openers and Punctuation?</a:t>
            </a:r>
          </a:p>
          <a:p>
            <a:pPr marL="285750" indent="-285750">
              <a:buFont typeface="Arial"/>
              <a:buChar char="•"/>
            </a:pPr>
            <a:endParaRPr lang="en-US" sz="2400" dirty="0">
              <a:latin typeface="Comic Sans MS"/>
            </a:endParaRPr>
          </a:p>
          <a:p>
            <a:pPr marL="285750" indent="-285750">
              <a:buFont typeface="Arial"/>
              <a:buChar char="•"/>
            </a:pPr>
            <a:r>
              <a:rPr lang="en-US" sz="2400" dirty="0">
                <a:latin typeface="Comic Sans MS"/>
              </a:rPr>
              <a:t>Use your knowledge from </a:t>
            </a:r>
            <a:r>
              <a:rPr lang="en-US" sz="2400" dirty="0" err="1">
                <a:latin typeface="Comic Sans MS"/>
              </a:rPr>
              <a:t>Mrs</a:t>
            </a:r>
            <a:r>
              <a:rPr lang="en-US" sz="2400" dirty="0">
                <a:latin typeface="Comic Sans MS"/>
              </a:rPr>
              <a:t> </a:t>
            </a:r>
            <a:r>
              <a:rPr lang="en-US" sz="2400" dirty="0" err="1">
                <a:latin typeface="Comic Sans MS"/>
              </a:rPr>
              <a:t>Storrier</a:t>
            </a:r>
            <a:r>
              <a:rPr lang="en-US" sz="2400">
                <a:latin typeface="Comic Sans MS"/>
              </a:rPr>
              <a:t> to help you do this!</a:t>
            </a:r>
            <a:endParaRPr lang="en-US" sz="2400" dirty="0">
              <a:latin typeface="Comic Sans MS"/>
            </a:endParaRPr>
          </a:p>
        </p:txBody>
      </p:sp>
    </p:spTree>
    <p:extLst>
      <p:ext uri="{BB962C8B-B14F-4D97-AF65-F5344CB8AC3E}">
        <p14:creationId xmlns:p14="http://schemas.microsoft.com/office/powerpoint/2010/main" val="357737941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office theme</Template>
  <TotalTime>1</TotalTime>
  <Words>275</Words>
  <Application>Microsoft Office PowerPoint</Application>
  <PresentationFormat>Widescreen</PresentationFormat>
  <Paragraphs>31</Paragraphs>
  <Slides>6</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Comic Sans MS</vt:lpstr>
      <vt:lpstr>Garamond</vt:lpstr>
      <vt:lpstr>office theme</vt:lpstr>
      <vt:lpstr>Organic</vt:lpstr>
      <vt:lpstr>Mr Stink</vt:lpstr>
      <vt:lpstr>Today…</vt:lpstr>
      <vt:lpstr>Listen to this video </vt:lpstr>
      <vt:lpstr>Activity 1</vt:lpstr>
      <vt:lpstr>Activity 2</vt:lpstr>
      <vt:lpstr>Activity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Callum White</cp:lastModifiedBy>
  <cp:revision>184</cp:revision>
  <dcterms:created xsi:type="dcterms:W3CDTF">2021-01-18T14:45:09Z</dcterms:created>
  <dcterms:modified xsi:type="dcterms:W3CDTF">2021-02-08T14:02:00Z</dcterms:modified>
</cp:coreProperties>
</file>