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9B16D7-5533-4855-B518-BF5FDC80FC25}" v="11" dt="2021-02-02T18:44:10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90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um" userId="e0244be0-abdb-4b52-8be1-6ce370fb25d0" providerId="ADAL" clId="{359B16D7-5533-4855-B518-BF5FDC80FC25}"/>
    <pc:docChg chg="undo custSel mod addSld modSld">
      <pc:chgData name="Callum" userId="e0244be0-abdb-4b52-8be1-6ce370fb25d0" providerId="ADAL" clId="{359B16D7-5533-4855-B518-BF5FDC80FC25}" dt="2021-02-02T18:47:10.775" v="1413" actId="1076"/>
      <pc:docMkLst>
        <pc:docMk/>
      </pc:docMkLst>
      <pc:sldChg chg="modSp mod">
        <pc:chgData name="Callum" userId="e0244be0-abdb-4b52-8be1-6ce370fb25d0" providerId="ADAL" clId="{359B16D7-5533-4855-B518-BF5FDC80FC25}" dt="2021-02-02T18:21:02.864" v="307" actId="20577"/>
        <pc:sldMkLst>
          <pc:docMk/>
          <pc:sldMk cId="3703942213" sldId="256"/>
        </pc:sldMkLst>
        <pc:spChg chg="mod">
          <ac:chgData name="Callum" userId="e0244be0-abdb-4b52-8be1-6ce370fb25d0" providerId="ADAL" clId="{359B16D7-5533-4855-B518-BF5FDC80FC25}" dt="2021-02-02T18:21:02.864" v="307" actId="20577"/>
          <ac:spMkLst>
            <pc:docMk/>
            <pc:sldMk cId="3703942213" sldId="256"/>
            <ac:spMk id="2" creationId="{CD3A8F31-22BB-4FDD-80B9-2D23DE885D2A}"/>
          </ac:spMkLst>
        </pc:spChg>
      </pc:sldChg>
      <pc:sldChg chg="addSp delSp modSp new mod setBg">
        <pc:chgData name="Callum" userId="e0244be0-abdb-4b52-8be1-6ce370fb25d0" providerId="ADAL" clId="{359B16D7-5533-4855-B518-BF5FDC80FC25}" dt="2021-02-02T18:20:57.876" v="306" actId="20577"/>
        <pc:sldMkLst>
          <pc:docMk/>
          <pc:sldMk cId="3556285929" sldId="257"/>
        </pc:sldMkLst>
        <pc:spChg chg="mod">
          <ac:chgData name="Callum" userId="e0244be0-abdb-4b52-8be1-6ce370fb25d0" providerId="ADAL" clId="{359B16D7-5533-4855-B518-BF5FDC80FC25}" dt="2021-02-02T18:19:17.537" v="303" actId="26606"/>
          <ac:spMkLst>
            <pc:docMk/>
            <pc:sldMk cId="3556285929" sldId="257"/>
            <ac:spMk id="2" creationId="{D006A515-CDEB-4F56-8973-C6831603C0F4}"/>
          </ac:spMkLst>
        </pc:spChg>
        <pc:spChg chg="del mod">
          <ac:chgData name="Callum" userId="e0244be0-abdb-4b52-8be1-6ce370fb25d0" providerId="ADAL" clId="{359B16D7-5533-4855-B518-BF5FDC80FC25}" dt="2021-02-02T18:19:17.537" v="303" actId="26606"/>
          <ac:spMkLst>
            <pc:docMk/>
            <pc:sldMk cId="3556285929" sldId="257"/>
            <ac:spMk id="3" creationId="{03E39769-C7AA-4621-9A9B-A7AA886E711D}"/>
          </ac:spMkLst>
        </pc:spChg>
        <pc:spChg chg="add">
          <ac:chgData name="Callum" userId="e0244be0-abdb-4b52-8be1-6ce370fb25d0" providerId="ADAL" clId="{359B16D7-5533-4855-B518-BF5FDC80FC25}" dt="2021-02-02T18:19:17.537" v="303" actId="26606"/>
          <ac:spMkLst>
            <pc:docMk/>
            <pc:sldMk cId="3556285929" sldId="257"/>
            <ac:spMk id="9" creationId="{7E21CA63-4B99-4925-8CAF-F408D7AB01B2}"/>
          </ac:spMkLst>
        </pc:spChg>
        <pc:graphicFrameChg chg="add mod">
          <ac:chgData name="Callum" userId="e0244be0-abdb-4b52-8be1-6ce370fb25d0" providerId="ADAL" clId="{359B16D7-5533-4855-B518-BF5FDC80FC25}" dt="2021-02-02T18:20:57.876" v="306" actId="20577"/>
          <ac:graphicFrameMkLst>
            <pc:docMk/>
            <pc:sldMk cId="3556285929" sldId="257"/>
            <ac:graphicFrameMk id="5" creationId="{DC7F9BEB-4D47-449F-BC61-37FCB94BAA6C}"/>
          </ac:graphicFrameMkLst>
        </pc:graphicFrameChg>
        <pc:cxnChg chg="add">
          <ac:chgData name="Callum" userId="e0244be0-abdb-4b52-8be1-6ce370fb25d0" providerId="ADAL" clId="{359B16D7-5533-4855-B518-BF5FDC80FC25}" dt="2021-02-02T18:19:17.537" v="303" actId="26606"/>
          <ac:cxnSpMkLst>
            <pc:docMk/>
            <pc:sldMk cId="3556285929" sldId="257"/>
            <ac:cxnSpMk id="11" creationId="{7F935FD8-9F2E-4F15-8ED9-1C692DA6F351}"/>
          </ac:cxnSpMkLst>
        </pc:cxnChg>
      </pc:sldChg>
      <pc:sldChg chg="addSp delSp modSp new mod modAnim">
        <pc:chgData name="Callum" userId="e0244be0-abdb-4b52-8be1-6ce370fb25d0" providerId="ADAL" clId="{359B16D7-5533-4855-B518-BF5FDC80FC25}" dt="2021-02-02T18:27:51.947" v="335" actId="1076"/>
        <pc:sldMkLst>
          <pc:docMk/>
          <pc:sldMk cId="3053701657" sldId="258"/>
        </pc:sldMkLst>
        <pc:spChg chg="mod">
          <ac:chgData name="Callum" userId="e0244be0-abdb-4b52-8be1-6ce370fb25d0" providerId="ADAL" clId="{359B16D7-5533-4855-B518-BF5FDC80FC25}" dt="2021-02-02T18:21:11.450" v="331" actId="20577"/>
          <ac:spMkLst>
            <pc:docMk/>
            <pc:sldMk cId="3053701657" sldId="258"/>
            <ac:spMk id="2" creationId="{920AAE1B-DFFE-4DD5-867B-9559E6499BC2}"/>
          </ac:spMkLst>
        </pc:spChg>
        <pc:spChg chg="del">
          <ac:chgData name="Callum" userId="e0244be0-abdb-4b52-8be1-6ce370fb25d0" providerId="ADAL" clId="{359B16D7-5533-4855-B518-BF5FDC80FC25}" dt="2021-02-02T18:27:43.193" v="332"/>
          <ac:spMkLst>
            <pc:docMk/>
            <pc:sldMk cId="3053701657" sldId="258"/>
            <ac:spMk id="3" creationId="{7F2EF570-0E8B-478B-86AE-D80ABD12FF08}"/>
          </ac:spMkLst>
        </pc:spChg>
        <pc:picChg chg="add mod">
          <ac:chgData name="Callum" userId="e0244be0-abdb-4b52-8be1-6ce370fb25d0" providerId="ADAL" clId="{359B16D7-5533-4855-B518-BF5FDC80FC25}" dt="2021-02-02T18:27:51.947" v="335" actId="1076"/>
          <ac:picMkLst>
            <pc:docMk/>
            <pc:sldMk cId="3053701657" sldId="258"/>
            <ac:picMk id="4" creationId="{F1C3684E-459E-4865-9B3D-EDE609869A71}"/>
          </ac:picMkLst>
        </pc:picChg>
      </pc:sldChg>
      <pc:sldChg chg="addSp delSp modSp new mod setBg">
        <pc:chgData name="Callum" userId="e0244be0-abdb-4b52-8be1-6ce370fb25d0" providerId="ADAL" clId="{359B16D7-5533-4855-B518-BF5FDC80FC25}" dt="2021-02-02T18:31:04.415" v="745" actId="14100"/>
        <pc:sldMkLst>
          <pc:docMk/>
          <pc:sldMk cId="1645231397" sldId="259"/>
        </pc:sldMkLst>
        <pc:spChg chg="mod">
          <ac:chgData name="Callum" userId="e0244be0-abdb-4b52-8be1-6ce370fb25d0" providerId="ADAL" clId="{359B16D7-5533-4855-B518-BF5FDC80FC25}" dt="2021-02-02T18:29:57.595" v="742" actId="26606"/>
          <ac:spMkLst>
            <pc:docMk/>
            <pc:sldMk cId="1645231397" sldId="259"/>
            <ac:spMk id="2" creationId="{A0D061C9-4BB5-4B26-A112-EDFB1908445C}"/>
          </ac:spMkLst>
        </pc:spChg>
        <pc:spChg chg="mod">
          <ac:chgData name="Callum" userId="e0244be0-abdb-4b52-8be1-6ce370fb25d0" providerId="ADAL" clId="{359B16D7-5533-4855-B518-BF5FDC80FC25}" dt="2021-02-02T18:29:57.595" v="742" actId="26606"/>
          <ac:spMkLst>
            <pc:docMk/>
            <pc:sldMk cId="1645231397" sldId="259"/>
            <ac:spMk id="3" creationId="{14F3BAB9-23DC-42C7-8064-439434A7BDDA}"/>
          </ac:spMkLst>
        </pc:spChg>
        <pc:spChg chg="add del">
          <ac:chgData name="Callum" userId="e0244be0-abdb-4b52-8be1-6ce370fb25d0" providerId="ADAL" clId="{359B16D7-5533-4855-B518-BF5FDC80FC25}" dt="2021-02-02T18:29:54.315" v="739" actId="26606"/>
          <ac:spMkLst>
            <pc:docMk/>
            <pc:sldMk cId="1645231397" sldId="259"/>
            <ac:spMk id="8" creationId="{94ECF803-D252-4700-A23E-171E6617602D}"/>
          </ac:spMkLst>
        </pc:spChg>
        <pc:spChg chg="add del">
          <ac:chgData name="Callum" userId="e0244be0-abdb-4b52-8be1-6ce370fb25d0" providerId="ADAL" clId="{359B16D7-5533-4855-B518-BF5FDC80FC25}" dt="2021-02-02T18:29:57.579" v="741" actId="26606"/>
          <ac:spMkLst>
            <pc:docMk/>
            <pc:sldMk cId="1645231397" sldId="259"/>
            <ac:spMk id="12" creationId="{871D199B-5E15-43A6-BA31-F5CDFDB3A9B9}"/>
          </ac:spMkLst>
        </pc:spChg>
        <pc:spChg chg="add">
          <ac:chgData name="Callum" userId="e0244be0-abdb-4b52-8be1-6ce370fb25d0" providerId="ADAL" clId="{359B16D7-5533-4855-B518-BF5FDC80FC25}" dt="2021-02-02T18:29:57.595" v="742" actId="26606"/>
          <ac:spMkLst>
            <pc:docMk/>
            <pc:sldMk cId="1645231397" sldId="259"/>
            <ac:spMk id="15" creationId="{32341510-0E0E-45E4-8CB5-CEA28C2D0C5B}"/>
          </ac:spMkLst>
        </pc:spChg>
        <pc:picChg chg="add mod">
          <ac:chgData name="Callum" userId="e0244be0-abdb-4b52-8be1-6ce370fb25d0" providerId="ADAL" clId="{359B16D7-5533-4855-B518-BF5FDC80FC25}" dt="2021-02-02T18:31:04.415" v="745" actId="14100"/>
          <ac:picMkLst>
            <pc:docMk/>
            <pc:sldMk cId="1645231397" sldId="259"/>
            <ac:picMk id="4" creationId="{D3FAC028-EAC9-4E97-8F28-3A5C799C398A}"/>
          </ac:picMkLst>
        </pc:picChg>
        <pc:cxnChg chg="add del">
          <ac:chgData name="Callum" userId="e0244be0-abdb-4b52-8be1-6ce370fb25d0" providerId="ADAL" clId="{359B16D7-5533-4855-B518-BF5FDC80FC25}" dt="2021-02-02T18:29:54.315" v="739" actId="26606"/>
          <ac:cxnSpMkLst>
            <pc:docMk/>
            <pc:sldMk cId="1645231397" sldId="259"/>
            <ac:cxnSpMk id="10" creationId="{6056C755-5D84-4773-863C-7605ACE6356C}"/>
          </ac:cxnSpMkLst>
        </pc:cxnChg>
        <pc:cxnChg chg="add del">
          <ac:chgData name="Callum" userId="e0244be0-abdb-4b52-8be1-6ce370fb25d0" providerId="ADAL" clId="{359B16D7-5533-4855-B518-BF5FDC80FC25}" dt="2021-02-02T18:29:57.579" v="741" actId="26606"/>
          <ac:cxnSpMkLst>
            <pc:docMk/>
            <pc:sldMk cId="1645231397" sldId="259"/>
            <ac:cxnSpMk id="13" creationId="{6C52BBAB-664F-48C3-A5C1-4CE9D3555DD1}"/>
          </ac:cxnSpMkLst>
        </pc:cxnChg>
        <pc:cxnChg chg="add">
          <ac:chgData name="Callum" userId="e0244be0-abdb-4b52-8be1-6ce370fb25d0" providerId="ADAL" clId="{359B16D7-5533-4855-B518-BF5FDC80FC25}" dt="2021-02-02T18:29:57.595" v="742" actId="26606"/>
          <ac:cxnSpMkLst>
            <pc:docMk/>
            <pc:sldMk cId="1645231397" sldId="259"/>
            <ac:cxnSpMk id="16" creationId="{6C52BBAB-664F-48C3-A5C1-4CE9D3555DD1}"/>
          </ac:cxnSpMkLst>
        </pc:cxnChg>
      </pc:sldChg>
      <pc:sldChg chg="addSp delSp modSp new mod setBg">
        <pc:chgData name="Callum" userId="e0244be0-abdb-4b52-8be1-6ce370fb25d0" providerId="ADAL" clId="{359B16D7-5533-4855-B518-BF5FDC80FC25}" dt="2021-02-02T18:31:31.138" v="748" actId="26606"/>
        <pc:sldMkLst>
          <pc:docMk/>
          <pc:sldMk cId="1699047982" sldId="260"/>
        </pc:sldMkLst>
        <pc:spChg chg="del">
          <ac:chgData name="Callum" userId="e0244be0-abdb-4b52-8be1-6ce370fb25d0" providerId="ADAL" clId="{359B16D7-5533-4855-B518-BF5FDC80FC25}" dt="2021-02-02T18:31:31.138" v="748" actId="26606"/>
          <ac:spMkLst>
            <pc:docMk/>
            <pc:sldMk cId="1699047982" sldId="260"/>
            <ac:spMk id="2" creationId="{7C4F3B3F-07FA-4A11-A130-5B4077876774}"/>
          </ac:spMkLst>
        </pc:spChg>
        <pc:spChg chg="del">
          <ac:chgData name="Callum" userId="e0244be0-abdb-4b52-8be1-6ce370fb25d0" providerId="ADAL" clId="{359B16D7-5533-4855-B518-BF5FDC80FC25}" dt="2021-02-02T18:31:27.915" v="747"/>
          <ac:spMkLst>
            <pc:docMk/>
            <pc:sldMk cId="1699047982" sldId="260"/>
            <ac:spMk id="3" creationId="{A02C1660-6584-4D03-82FB-007C876DF750}"/>
          </ac:spMkLst>
        </pc:spChg>
        <pc:spChg chg="add">
          <ac:chgData name="Callum" userId="e0244be0-abdb-4b52-8be1-6ce370fb25d0" providerId="ADAL" clId="{359B16D7-5533-4855-B518-BF5FDC80FC25}" dt="2021-02-02T18:31:31.138" v="748" actId="26606"/>
          <ac:spMkLst>
            <pc:docMk/>
            <pc:sldMk cId="1699047982" sldId="260"/>
            <ac:spMk id="9" creationId="{EBC95D3F-C52F-4F07-95D4-836E1078E555}"/>
          </ac:spMkLst>
        </pc:spChg>
        <pc:picChg chg="add mod">
          <ac:chgData name="Callum" userId="e0244be0-abdb-4b52-8be1-6ce370fb25d0" providerId="ADAL" clId="{359B16D7-5533-4855-B518-BF5FDC80FC25}" dt="2021-02-02T18:31:31.138" v="748" actId="26606"/>
          <ac:picMkLst>
            <pc:docMk/>
            <pc:sldMk cId="1699047982" sldId="260"/>
            <ac:picMk id="4" creationId="{1328CCDC-2587-47D6-AAC7-4009D8689294}"/>
          </ac:picMkLst>
        </pc:picChg>
      </pc:sldChg>
      <pc:sldChg chg="addSp delSp modSp new mod">
        <pc:chgData name="Callum" userId="e0244be0-abdb-4b52-8be1-6ce370fb25d0" providerId="ADAL" clId="{359B16D7-5533-4855-B518-BF5FDC80FC25}" dt="2021-02-02T18:32:09.394" v="753" actId="1076"/>
        <pc:sldMkLst>
          <pc:docMk/>
          <pc:sldMk cId="2232691360" sldId="261"/>
        </pc:sldMkLst>
        <pc:spChg chg="del">
          <ac:chgData name="Callum" userId="e0244be0-abdb-4b52-8be1-6ce370fb25d0" providerId="ADAL" clId="{359B16D7-5533-4855-B518-BF5FDC80FC25}" dt="2021-02-02T18:31:55.048" v="750"/>
          <ac:spMkLst>
            <pc:docMk/>
            <pc:sldMk cId="2232691360" sldId="261"/>
            <ac:spMk id="3" creationId="{EE2F7A14-F480-4B18-8829-9C57423F8978}"/>
          </ac:spMkLst>
        </pc:spChg>
        <pc:picChg chg="add mod">
          <ac:chgData name="Callum" userId="e0244be0-abdb-4b52-8be1-6ce370fb25d0" providerId="ADAL" clId="{359B16D7-5533-4855-B518-BF5FDC80FC25}" dt="2021-02-02T18:32:09.394" v="753" actId="1076"/>
          <ac:picMkLst>
            <pc:docMk/>
            <pc:sldMk cId="2232691360" sldId="261"/>
            <ac:picMk id="4" creationId="{A6892E8C-FEB5-48C0-9719-78119B18194C}"/>
          </ac:picMkLst>
        </pc:picChg>
      </pc:sldChg>
      <pc:sldChg chg="addSp delSp modSp new mod">
        <pc:chgData name="Callum" userId="e0244be0-abdb-4b52-8be1-6ce370fb25d0" providerId="ADAL" clId="{359B16D7-5533-4855-B518-BF5FDC80FC25}" dt="2021-02-02T18:32:52.392" v="758" actId="1076"/>
        <pc:sldMkLst>
          <pc:docMk/>
          <pc:sldMk cId="2124886893" sldId="262"/>
        </pc:sldMkLst>
        <pc:spChg chg="del">
          <ac:chgData name="Callum" userId="e0244be0-abdb-4b52-8be1-6ce370fb25d0" providerId="ADAL" clId="{359B16D7-5533-4855-B518-BF5FDC80FC25}" dt="2021-02-02T18:32:45.322" v="755"/>
          <ac:spMkLst>
            <pc:docMk/>
            <pc:sldMk cId="2124886893" sldId="262"/>
            <ac:spMk id="3" creationId="{30821961-8172-4D7A-8328-1664145F9619}"/>
          </ac:spMkLst>
        </pc:spChg>
        <pc:picChg chg="add mod">
          <ac:chgData name="Callum" userId="e0244be0-abdb-4b52-8be1-6ce370fb25d0" providerId="ADAL" clId="{359B16D7-5533-4855-B518-BF5FDC80FC25}" dt="2021-02-02T18:32:52.392" v="758" actId="1076"/>
          <ac:picMkLst>
            <pc:docMk/>
            <pc:sldMk cId="2124886893" sldId="262"/>
            <ac:picMk id="4" creationId="{2E2F6620-FD31-4653-9227-172F518C0023}"/>
          </ac:picMkLst>
        </pc:picChg>
      </pc:sldChg>
      <pc:sldChg chg="addSp modSp new mod setBg">
        <pc:chgData name="Callum" userId="e0244be0-abdb-4b52-8be1-6ce370fb25d0" providerId="ADAL" clId="{359B16D7-5533-4855-B518-BF5FDC80FC25}" dt="2021-02-02T18:39:10.629" v="925" actId="20577"/>
        <pc:sldMkLst>
          <pc:docMk/>
          <pc:sldMk cId="3909187849" sldId="263"/>
        </pc:sldMkLst>
        <pc:spChg chg="mod">
          <ac:chgData name="Callum" userId="e0244be0-abdb-4b52-8be1-6ce370fb25d0" providerId="ADAL" clId="{359B16D7-5533-4855-B518-BF5FDC80FC25}" dt="2021-02-02T18:35:36.036" v="832" actId="26606"/>
          <ac:spMkLst>
            <pc:docMk/>
            <pc:sldMk cId="3909187849" sldId="263"/>
            <ac:spMk id="2" creationId="{20CCA2FD-2C7C-4628-BC19-1040179F64D8}"/>
          </ac:spMkLst>
        </pc:spChg>
        <pc:spChg chg="mod">
          <ac:chgData name="Callum" userId="e0244be0-abdb-4b52-8be1-6ce370fb25d0" providerId="ADAL" clId="{359B16D7-5533-4855-B518-BF5FDC80FC25}" dt="2021-02-02T18:39:10.629" v="925" actId="20577"/>
          <ac:spMkLst>
            <pc:docMk/>
            <pc:sldMk cId="3909187849" sldId="263"/>
            <ac:spMk id="3" creationId="{29FA0F3C-36B4-4FE7-BA59-A3D65958324F}"/>
          </ac:spMkLst>
        </pc:spChg>
        <pc:spChg chg="add">
          <ac:chgData name="Callum" userId="e0244be0-abdb-4b52-8be1-6ce370fb25d0" providerId="ADAL" clId="{359B16D7-5533-4855-B518-BF5FDC80FC25}" dt="2021-02-02T18:35:36.036" v="832" actId="26606"/>
          <ac:spMkLst>
            <pc:docMk/>
            <pc:sldMk cId="3909187849" sldId="263"/>
            <ac:spMk id="71" creationId="{B9144F9C-6F12-451D-9954-9A30E8436D43}"/>
          </ac:spMkLst>
        </pc:spChg>
        <pc:picChg chg="add mod">
          <ac:chgData name="Callum" userId="e0244be0-abdb-4b52-8be1-6ce370fb25d0" providerId="ADAL" clId="{359B16D7-5533-4855-B518-BF5FDC80FC25}" dt="2021-02-02T18:35:36.036" v="832" actId="26606"/>
          <ac:picMkLst>
            <pc:docMk/>
            <pc:sldMk cId="3909187849" sldId="263"/>
            <ac:picMk id="1026" creationId="{B78B949B-6990-459D-A45E-C64DC7ACC8E3}"/>
          </ac:picMkLst>
        </pc:picChg>
        <pc:cxnChg chg="add">
          <ac:chgData name="Callum" userId="e0244be0-abdb-4b52-8be1-6ce370fb25d0" providerId="ADAL" clId="{359B16D7-5533-4855-B518-BF5FDC80FC25}" dt="2021-02-02T18:35:36.036" v="832" actId="26606"/>
          <ac:cxnSpMkLst>
            <pc:docMk/>
            <pc:sldMk cId="3909187849" sldId="263"/>
            <ac:cxnSpMk id="73" creationId="{B32E796E-8D19-4926-B7B8-653B01939010}"/>
          </ac:cxnSpMkLst>
        </pc:cxnChg>
      </pc:sldChg>
      <pc:sldChg chg="modSp new mod">
        <pc:chgData name="Callum" userId="e0244be0-abdb-4b52-8be1-6ce370fb25d0" providerId="ADAL" clId="{359B16D7-5533-4855-B518-BF5FDC80FC25}" dt="2021-02-02T18:42:32.949" v="1400" actId="20577"/>
        <pc:sldMkLst>
          <pc:docMk/>
          <pc:sldMk cId="2123656680" sldId="264"/>
        </pc:sldMkLst>
        <pc:spChg chg="mod">
          <ac:chgData name="Callum" userId="e0244be0-abdb-4b52-8be1-6ce370fb25d0" providerId="ADAL" clId="{359B16D7-5533-4855-B518-BF5FDC80FC25}" dt="2021-02-02T18:40:16.669" v="934" actId="20577"/>
          <ac:spMkLst>
            <pc:docMk/>
            <pc:sldMk cId="2123656680" sldId="264"/>
            <ac:spMk id="2" creationId="{BF82FF1E-8C51-4380-A558-95251120A94D}"/>
          </ac:spMkLst>
        </pc:spChg>
        <pc:spChg chg="mod">
          <ac:chgData name="Callum" userId="e0244be0-abdb-4b52-8be1-6ce370fb25d0" providerId="ADAL" clId="{359B16D7-5533-4855-B518-BF5FDC80FC25}" dt="2021-02-02T18:42:32.949" v="1400" actId="20577"/>
          <ac:spMkLst>
            <pc:docMk/>
            <pc:sldMk cId="2123656680" sldId="264"/>
            <ac:spMk id="3" creationId="{6D944399-2BAA-4D96-91DB-F8B38FDFF425}"/>
          </ac:spMkLst>
        </pc:spChg>
      </pc:sldChg>
      <pc:sldChg chg="addSp delSp modSp new mod">
        <pc:chgData name="Callum" userId="e0244be0-abdb-4b52-8be1-6ce370fb25d0" providerId="ADAL" clId="{359B16D7-5533-4855-B518-BF5FDC80FC25}" dt="2021-02-02T18:43:09.076" v="1405" actId="1076"/>
        <pc:sldMkLst>
          <pc:docMk/>
          <pc:sldMk cId="799505776" sldId="265"/>
        </pc:sldMkLst>
        <pc:spChg chg="del">
          <ac:chgData name="Callum" userId="e0244be0-abdb-4b52-8be1-6ce370fb25d0" providerId="ADAL" clId="{359B16D7-5533-4855-B518-BF5FDC80FC25}" dt="2021-02-02T18:42:57.770" v="1402"/>
          <ac:spMkLst>
            <pc:docMk/>
            <pc:sldMk cId="799505776" sldId="265"/>
            <ac:spMk id="3" creationId="{C08D7E9F-1CDF-42DC-A77A-E1074D44E716}"/>
          </ac:spMkLst>
        </pc:spChg>
        <pc:picChg chg="add mod">
          <ac:chgData name="Callum" userId="e0244be0-abdb-4b52-8be1-6ce370fb25d0" providerId="ADAL" clId="{359B16D7-5533-4855-B518-BF5FDC80FC25}" dt="2021-02-02T18:43:09.076" v="1405" actId="1076"/>
          <ac:picMkLst>
            <pc:docMk/>
            <pc:sldMk cId="799505776" sldId="265"/>
            <ac:picMk id="4" creationId="{995D5CCE-7644-4C12-AEF0-2EFFF96EDF1B}"/>
          </ac:picMkLst>
        </pc:picChg>
      </pc:sldChg>
      <pc:sldChg chg="addSp delSp modSp new mod">
        <pc:chgData name="Callum" userId="e0244be0-abdb-4b52-8be1-6ce370fb25d0" providerId="ADAL" clId="{359B16D7-5533-4855-B518-BF5FDC80FC25}" dt="2021-02-02T18:47:10.775" v="1413" actId="1076"/>
        <pc:sldMkLst>
          <pc:docMk/>
          <pc:sldMk cId="874683359" sldId="266"/>
        </pc:sldMkLst>
        <pc:spChg chg="del">
          <ac:chgData name="Callum" userId="e0244be0-abdb-4b52-8be1-6ce370fb25d0" providerId="ADAL" clId="{359B16D7-5533-4855-B518-BF5FDC80FC25}" dt="2021-02-02T18:44:10.918" v="1407"/>
          <ac:spMkLst>
            <pc:docMk/>
            <pc:sldMk cId="874683359" sldId="266"/>
            <ac:spMk id="3" creationId="{7B72CCAC-190D-4CE1-9827-A2656753092D}"/>
          </ac:spMkLst>
        </pc:spChg>
        <pc:picChg chg="add mod">
          <ac:chgData name="Callum" userId="e0244be0-abdb-4b52-8be1-6ce370fb25d0" providerId="ADAL" clId="{359B16D7-5533-4855-B518-BF5FDC80FC25}" dt="2021-02-02T18:47:10.775" v="1413" actId="1076"/>
          <ac:picMkLst>
            <pc:docMk/>
            <pc:sldMk cId="874683359" sldId="266"/>
            <ac:picMk id="4" creationId="{66B3F355-ECAC-4ACA-AE1F-98BFB0B9242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F3681-034C-4691-8375-7AF595B95D7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9019DA4-C474-4C1F-BB3A-04926CB374D6}">
      <dgm:prSet/>
      <dgm:spPr/>
      <dgm:t>
        <a:bodyPr/>
        <a:lstStyle/>
        <a:p>
          <a:r>
            <a:rPr lang="en-GB" dirty="0"/>
            <a:t>We are learning who Vincent Van Gogh is and recreating some of his most famous work.</a:t>
          </a:r>
          <a:endParaRPr lang="en-US" dirty="0"/>
        </a:p>
      </dgm:t>
    </dgm:pt>
    <dgm:pt modelId="{8BA7DC02-C1E5-4118-8F54-BDD1F389CE4F}" type="parTrans" cxnId="{5908F441-8954-4780-8534-5128F900366A}">
      <dgm:prSet/>
      <dgm:spPr/>
      <dgm:t>
        <a:bodyPr/>
        <a:lstStyle/>
        <a:p>
          <a:endParaRPr lang="en-US"/>
        </a:p>
      </dgm:t>
    </dgm:pt>
    <dgm:pt modelId="{45E50985-496A-4D7D-AA43-1F12C6007AA5}" type="sibTrans" cxnId="{5908F441-8954-4780-8534-5128F900366A}">
      <dgm:prSet/>
      <dgm:spPr/>
      <dgm:t>
        <a:bodyPr/>
        <a:lstStyle/>
        <a:p>
          <a:endParaRPr lang="en-US"/>
        </a:p>
      </dgm:t>
    </dgm:pt>
    <dgm:pt modelId="{B381BC04-8411-4768-9D06-3286D4E47D41}">
      <dgm:prSet/>
      <dgm:spPr/>
      <dgm:t>
        <a:bodyPr/>
        <a:lstStyle/>
        <a:p>
          <a:r>
            <a:rPr lang="en-GB" dirty="0"/>
            <a:t>I can explain who Van Gogh is and why he is famous.</a:t>
          </a:r>
          <a:endParaRPr lang="en-US" dirty="0"/>
        </a:p>
      </dgm:t>
    </dgm:pt>
    <dgm:pt modelId="{941A6B1A-FEEA-4525-A760-5997BF0935CD}" type="parTrans" cxnId="{64CFF5CD-720D-4C08-A25C-DFCC25978BDB}">
      <dgm:prSet/>
      <dgm:spPr/>
      <dgm:t>
        <a:bodyPr/>
        <a:lstStyle/>
        <a:p>
          <a:endParaRPr lang="en-US"/>
        </a:p>
      </dgm:t>
    </dgm:pt>
    <dgm:pt modelId="{27B39F6B-CD36-40F5-9523-A0B35E594329}" type="sibTrans" cxnId="{64CFF5CD-720D-4C08-A25C-DFCC25978BDB}">
      <dgm:prSet/>
      <dgm:spPr/>
      <dgm:t>
        <a:bodyPr/>
        <a:lstStyle/>
        <a:p>
          <a:endParaRPr lang="en-US"/>
        </a:p>
      </dgm:t>
    </dgm:pt>
    <dgm:pt modelId="{D90939CC-5420-4C6D-AB70-A46FCA31FE76}">
      <dgm:prSet/>
      <dgm:spPr/>
      <dgm:t>
        <a:bodyPr/>
        <a:lstStyle/>
        <a:p>
          <a:r>
            <a:rPr lang="en-GB"/>
            <a:t>I can describe some of his famous work.</a:t>
          </a:r>
          <a:endParaRPr lang="en-US"/>
        </a:p>
      </dgm:t>
    </dgm:pt>
    <dgm:pt modelId="{CF0CD7BF-5F3D-45C9-A9B2-7198CC4D8A39}" type="parTrans" cxnId="{DBC49EB1-27E9-43B4-AC4F-FDFA340C1F12}">
      <dgm:prSet/>
      <dgm:spPr/>
      <dgm:t>
        <a:bodyPr/>
        <a:lstStyle/>
        <a:p>
          <a:endParaRPr lang="en-US"/>
        </a:p>
      </dgm:t>
    </dgm:pt>
    <dgm:pt modelId="{60510D68-DC2C-4D5C-AB4C-9BBBFC6EC88A}" type="sibTrans" cxnId="{DBC49EB1-27E9-43B4-AC4F-FDFA340C1F12}">
      <dgm:prSet/>
      <dgm:spPr/>
      <dgm:t>
        <a:bodyPr/>
        <a:lstStyle/>
        <a:p>
          <a:endParaRPr lang="en-US"/>
        </a:p>
      </dgm:t>
    </dgm:pt>
    <dgm:pt modelId="{BF2F0957-84E9-43E3-A497-A29E24F52851}">
      <dgm:prSet/>
      <dgm:spPr/>
      <dgm:t>
        <a:bodyPr/>
        <a:lstStyle/>
        <a:p>
          <a:r>
            <a:rPr lang="en-GB"/>
            <a:t>I can try to recreate a piece of his most famous work.</a:t>
          </a:r>
          <a:endParaRPr lang="en-US"/>
        </a:p>
      </dgm:t>
    </dgm:pt>
    <dgm:pt modelId="{C0441228-0CE1-4D8C-98F7-23DB40284D5C}" type="parTrans" cxnId="{48DFC926-F69E-43DA-9597-3792AAD150B4}">
      <dgm:prSet/>
      <dgm:spPr/>
      <dgm:t>
        <a:bodyPr/>
        <a:lstStyle/>
        <a:p>
          <a:endParaRPr lang="en-US"/>
        </a:p>
      </dgm:t>
    </dgm:pt>
    <dgm:pt modelId="{EBCFE3C5-2125-47CD-98D2-4DED68B07974}" type="sibTrans" cxnId="{48DFC926-F69E-43DA-9597-3792AAD150B4}">
      <dgm:prSet/>
      <dgm:spPr/>
      <dgm:t>
        <a:bodyPr/>
        <a:lstStyle/>
        <a:p>
          <a:endParaRPr lang="en-US"/>
        </a:p>
      </dgm:t>
    </dgm:pt>
    <dgm:pt modelId="{991E7408-0428-4B95-AF0B-EDD6E49B17A8}" type="pres">
      <dgm:prSet presAssocID="{43DF3681-034C-4691-8375-7AF595B95D72}" presName="root" presStyleCnt="0">
        <dgm:presLayoutVars>
          <dgm:dir/>
          <dgm:resizeHandles val="exact"/>
        </dgm:presLayoutVars>
      </dgm:prSet>
      <dgm:spPr/>
    </dgm:pt>
    <dgm:pt modelId="{B5CDC569-C8B6-463D-9834-FF494C67BA9A}" type="pres">
      <dgm:prSet presAssocID="{79019DA4-C474-4C1F-BB3A-04926CB374D6}" presName="compNode" presStyleCnt="0"/>
      <dgm:spPr/>
    </dgm:pt>
    <dgm:pt modelId="{DEF3D4F6-4457-42C9-847B-69F1287F06AF}" type="pres">
      <dgm:prSet presAssocID="{79019DA4-C474-4C1F-BB3A-04926CB374D6}" presName="bgRect" presStyleLbl="bgShp" presStyleIdx="0" presStyleCnt="4"/>
      <dgm:spPr/>
    </dgm:pt>
    <dgm:pt modelId="{13DFA8C7-E4B1-473E-B503-C0F40C9090A4}" type="pres">
      <dgm:prSet presAssocID="{79019DA4-C474-4C1F-BB3A-04926CB374D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86100B6-9348-443E-9A8A-0450BE9B98A9}" type="pres">
      <dgm:prSet presAssocID="{79019DA4-C474-4C1F-BB3A-04926CB374D6}" presName="spaceRect" presStyleCnt="0"/>
      <dgm:spPr/>
    </dgm:pt>
    <dgm:pt modelId="{B6D3D3F3-5327-497B-90FC-82531BF47E4B}" type="pres">
      <dgm:prSet presAssocID="{79019DA4-C474-4C1F-BB3A-04926CB374D6}" presName="parTx" presStyleLbl="revTx" presStyleIdx="0" presStyleCnt="4">
        <dgm:presLayoutVars>
          <dgm:chMax val="0"/>
          <dgm:chPref val="0"/>
        </dgm:presLayoutVars>
      </dgm:prSet>
      <dgm:spPr/>
    </dgm:pt>
    <dgm:pt modelId="{FBF61B63-D36E-49D9-8B11-E4451D090455}" type="pres">
      <dgm:prSet presAssocID="{45E50985-496A-4D7D-AA43-1F12C6007AA5}" presName="sibTrans" presStyleCnt="0"/>
      <dgm:spPr/>
    </dgm:pt>
    <dgm:pt modelId="{C7478279-A656-4CF3-8AD6-0574C7125E4E}" type="pres">
      <dgm:prSet presAssocID="{B381BC04-8411-4768-9D06-3286D4E47D41}" presName="compNode" presStyleCnt="0"/>
      <dgm:spPr/>
    </dgm:pt>
    <dgm:pt modelId="{5E0D6488-ACDB-47C1-A86D-2D66E3502723}" type="pres">
      <dgm:prSet presAssocID="{B381BC04-8411-4768-9D06-3286D4E47D41}" presName="bgRect" presStyleLbl="bgShp" presStyleIdx="1" presStyleCnt="4"/>
      <dgm:spPr/>
    </dgm:pt>
    <dgm:pt modelId="{EAB0A804-C23F-4F66-825D-FA1A8AFFEBF8}" type="pres">
      <dgm:prSet presAssocID="{B381BC04-8411-4768-9D06-3286D4E47D4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946568C-C416-4BA6-BB22-28DADC8F2040}" type="pres">
      <dgm:prSet presAssocID="{B381BC04-8411-4768-9D06-3286D4E47D41}" presName="spaceRect" presStyleCnt="0"/>
      <dgm:spPr/>
    </dgm:pt>
    <dgm:pt modelId="{2DABA5CE-DB61-4B99-B73C-0077B989D206}" type="pres">
      <dgm:prSet presAssocID="{B381BC04-8411-4768-9D06-3286D4E47D41}" presName="parTx" presStyleLbl="revTx" presStyleIdx="1" presStyleCnt="4">
        <dgm:presLayoutVars>
          <dgm:chMax val="0"/>
          <dgm:chPref val="0"/>
        </dgm:presLayoutVars>
      </dgm:prSet>
      <dgm:spPr/>
    </dgm:pt>
    <dgm:pt modelId="{32368FDF-1DBA-436E-8FAD-FA0E77C4846E}" type="pres">
      <dgm:prSet presAssocID="{27B39F6B-CD36-40F5-9523-A0B35E594329}" presName="sibTrans" presStyleCnt="0"/>
      <dgm:spPr/>
    </dgm:pt>
    <dgm:pt modelId="{70E6383C-44F1-425C-A66A-E650DF126352}" type="pres">
      <dgm:prSet presAssocID="{D90939CC-5420-4C6D-AB70-A46FCA31FE76}" presName="compNode" presStyleCnt="0"/>
      <dgm:spPr/>
    </dgm:pt>
    <dgm:pt modelId="{7208A4E8-DCDC-4A22-8604-949CAAE45215}" type="pres">
      <dgm:prSet presAssocID="{D90939CC-5420-4C6D-AB70-A46FCA31FE76}" presName="bgRect" presStyleLbl="bgShp" presStyleIdx="2" presStyleCnt="4"/>
      <dgm:spPr/>
    </dgm:pt>
    <dgm:pt modelId="{80A6D78D-20BA-400C-9A3F-8161A0259970}" type="pres">
      <dgm:prSet presAssocID="{D90939CC-5420-4C6D-AB70-A46FCA31FE7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85EE4A77-14E7-4846-8AE6-79661F9895FD}" type="pres">
      <dgm:prSet presAssocID="{D90939CC-5420-4C6D-AB70-A46FCA31FE76}" presName="spaceRect" presStyleCnt="0"/>
      <dgm:spPr/>
    </dgm:pt>
    <dgm:pt modelId="{4A04C1D8-3231-4B0D-A589-5820B2ADA599}" type="pres">
      <dgm:prSet presAssocID="{D90939CC-5420-4C6D-AB70-A46FCA31FE76}" presName="parTx" presStyleLbl="revTx" presStyleIdx="2" presStyleCnt="4">
        <dgm:presLayoutVars>
          <dgm:chMax val="0"/>
          <dgm:chPref val="0"/>
        </dgm:presLayoutVars>
      </dgm:prSet>
      <dgm:spPr/>
    </dgm:pt>
    <dgm:pt modelId="{24B427FA-1BF0-4521-997F-D3E3D5372E12}" type="pres">
      <dgm:prSet presAssocID="{60510D68-DC2C-4D5C-AB4C-9BBBFC6EC88A}" presName="sibTrans" presStyleCnt="0"/>
      <dgm:spPr/>
    </dgm:pt>
    <dgm:pt modelId="{18C2F518-DCD3-44FC-9066-D614061BFB1F}" type="pres">
      <dgm:prSet presAssocID="{BF2F0957-84E9-43E3-A497-A29E24F52851}" presName="compNode" presStyleCnt="0"/>
      <dgm:spPr/>
    </dgm:pt>
    <dgm:pt modelId="{6A4B52D7-ECE1-4D26-A2FA-3FF00BCA3D07}" type="pres">
      <dgm:prSet presAssocID="{BF2F0957-84E9-43E3-A497-A29E24F52851}" presName="bgRect" presStyleLbl="bgShp" presStyleIdx="3" presStyleCnt="4"/>
      <dgm:spPr/>
    </dgm:pt>
    <dgm:pt modelId="{7FEAD179-800A-4901-83C4-41987CF88B94}" type="pres">
      <dgm:prSet presAssocID="{BF2F0957-84E9-43E3-A497-A29E24F5285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DBB39921-48CF-4EA8-8920-C1FE1EF62275}" type="pres">
      <dgm:prSet presAssocID="{BF2F0957-84E9-43E3-A497-A29E24F52851}" presName="spaceRect" presStyleCnt="0"/>
      <dgm:spPr/>
    </dgm:pt>
    <dgm:pt modelId="{087BDEC2-085D-45A2-B39E-BD59680A0ABA}" type="pres">
      <dgm:prSet presAssocID="{BF2F0957-84E9-43E3-A497-A29E24F5285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8DFC926-F69E-43DA-9597-3792AAD150B4}" srcId="{43DF3681-034C-4691-8375-7AF595B95D72}" destId="{BF2F0957-84E9-43E3-A497-A29E24F52851}" srcOrd="3" destOrd="0" parTransId="{C0441228-0CE1-4D8C-98F7-23DB40284D5C}" sibTransId="{EBCFE3C5-2125-47CD-98D2-4DED68B07974}"/>
    <dgm:cxn modelId="{41B79F33-C859-4A56-BC95-8AEFE001CBBA}" type="presOf" srcId="{D90939CC-5420-4C6D-AB70-A46FCA31FE76}" destId="{4A04C1D8-3231-4B0D-A589-5820B2ADA599}" srcOrd="0" destOrd="0" presId="urn:microsoft.com/office/officeart/2018/2/layout/IconVerticalSolidList"/>
    <dgm:cxn modelId="{26958C3A-CFEB-4C5F-9878-4711418CF9A6}" type="presOf" srcId="{B381BC04-8411-4768-9D06-3286D4E47D41}" destId="{2DABA5CE-DB61-4B99-B73C-0077B989D206}" srcOrd="0" destOrd="0" presId="urn:microsoft.com/office/officeart/2018/2/layout/IconVerticalSolidList"/>
    <dgm:cxn modelId="{5908F441-8954-4780-8534-5128F900366A}" srcId="{43DF3681-034C-4691-8375-7AF595B95D72}" destId="{79019DA4-C474-4C1F-BB3A-04926CB374D6}" srcOrd="0" destOrd="0" parTransId="{8BA7DC02-C1E5-4118-8F54-BDD1F389CE4F}" sibTransId="{45E50985-496A-4D7D-AA43-1F12C6007AA5}"/>
    <dgm:cxn modelId="{6D3ED06C-9BE8-4A8C-9093-82B1BFED6337}" type="presOf" srcId="{BF2F0957-84E9-43E3-A497-A29E24F52851}" destId="{087BDEC2-085D-45A2-B39E-BD59680A0ABA}" srcOrd="0" destOrd="0" presId="urn:microsoft.com/office/officeart/2018/2/layout/IconVerticalSolidList"/>
    <dgm:cxn modelId="{0D53CA51-7AFE-4190-A83F-5404762BE982}" type="presOf" srcId="{79019DA4-C474-4C1F-BB3A-04926CB374D6}" destId="{B6D3D3F3-5327-497B-90FC-82531BF47E4B}" srcOrd="0" destOrd="0" presId="urn:microsoft.com/office/officeart/2018/2/layout/IconVerticalSolidList"/>
    <dgm:cxn modelId="{176FE995-63C5-4E01-8B83-7385B9308D51}" type="presOf" srcId="{43DF3681-034C-4691-8375-7AF595B95D72}" destId="{991E7408-0428-4B95-AF0B-EDD6E49B17A8}" srcOrd="0" destOrd="0" presId="urn:microsoft.com/office/officeart/2018/2/layout/IconVerticalSolidList"/>
    <dgm:cxn modelId="{DBC49EB1-27E9-43B4-AC4F-FDFA340C1F12}" srcId="{43DF3681-034C-4691-8375-7AF595B95D72}" destId="{D90939CC-5420-4C6D-AB70-A46FCA31FE76}" srcOrd="2" destOrd="0" parTransId="{CF0CD7BF-5F3D-45C9-A9B2-7198CC4D8A39}" sibTransId="{60510D68-DC2C-4D5C-AB4C-9BBBFC6EC88A}"/>
    <dgm:cxn modelId="{64CFF5CD-720D-4C08-A25C-DFCC25978BDB}" srcId="{43DF3681-034C-4691-8375-7AF595B95D72}" destId="{B381BC04-8411-4768-9D06-3286D4E47D41}" srcOrd="1" destOrd="0" parTransId="{941A6B1A-FEEA-4525-A760-5997BF0935CD}" sibTransId="{27B39F6B-CD36-40F5-9523-A0B35E594329}"/>
    <dgm:cxn modelId="{BA9A1340-26D4-430A-B12A-5052892A3CF1}" type="presParOf" srcId="{991E7408-0428-4B95-AF0B-EDD6E49B17A8}" destId="{B5CDC569-C8B6-463D-9834-FF494C67BA9A}" srcOrd="0" destOrd="0" presId="urn:microsoft.com/office/officeart/2018/2/layout/IconVerticalSolidList"/>
    <dgm:cxn modelId="{63DBA116-F5CD-4685-BAE6-3368D3195F87}" type="presParOf" srcId="{B5CDC569-C8B6-463D-9834-FF494C67BA9A}" destId="{DEF3D4F6-4457-42C9-847B-69F1287F06AF}" srcOrd="0" destOrd="0" presId="urn:microsoft.com/office/officeart/2018/2/layout/IconVerticalSolidList"/>
    <dgm:cxn modelId="{B443F9E5-7DBD-4E9C-B508-39EB1E9ED765}" type="presParOf" srcId="{B5CDC569-C8B6-463D-9834-FF494C67BA9A}" destId="{13DFA8C7-E4B1-473E-B503-C0F40C9090A4}" srcOrd="1" destOrd="0" presId="urn:microsoft.com/office/officeart/2018/2/layout/IconVerticalSolidList"/>
    <dgm:cxn modelId="{5FD45C5B-E677-4F67-8114-D70805548BC1}" type="presParOf" srcId="{B5CDC569-C8B6-463D-9834-FF494C67BA9A}" destId="{286100B6-9348-443E-9A8A-0450BE9B98A9}" srcOrd="2" destOrd="0" presId="urn:microsoft.com/office/officeart/2018/2/layout/IconVerticalSolidList"/>
    <dgm:cxn modelId="{14589E11-E5B2-41DD-ABE6-15DDEA3F336D}" type="presParOf" srcId="{B5CDC569-C8B6-463D-9834-FF494C67BA9A}" destId="{B6D3D3F3-5327-497B-90FC-82531BF47E4B}" srcOrd="3" destOrd="0" presId="urn:microsoft.com/office/officeart/2018/2/layout/IconVerticalSolidList"/>
    <dgm:cxn modelId="{3F19F06D-2E08-4ED2-9144-617FCD59E53A}" type="presParOf" srcId="{991E7408-0428-4B95-AF0B-EDD6E49B17A8}" destId="{FBF61B63-D36E-49D9-8B11-E4451D090455}" srcOrd="1" destOrd="0" presId="urn:microsoft.com/office/officeart/2018/2/layout/IconVerticalSolidList"/>
    <dgm:cxn modelId="{FE47858A-5CB7-47B1-89F2-83DD458552AA}" type="presParOf" srcId="{991E7408-0428-4B95-AF0B-EDD6E49B17A8}" destId="{C7478279-A656-4CF3-8AD6-0574C7125E4E}" srcOrd="2" destOrd="0" presId="urn:microsoft.com/office/officeart/2018/2/layout/IconVerticalSolidList"/>
    <dgm:cxn modelId="{EE5D2402-526B-45AA-950B-9C67C7AB9211}" type="presParOf" srcId="{C7478279-A656-4CF3-8AD6-0574C7125E4E}" destId="{5E0D6488-ACDB-47C1-A86D-2D66E3502723}" srcOrd="0" destOrd="0" presId="urn:microsoft.com/office/officeart/2018/2/layout/IconVerticalSolidList"/>
    <dgm:cxn modelId="{03DFC45E-C7BA-417F-BA74-DD156B799AF1}" type="presParOf" srcId="{C7478279-A656-4CF3-8AD6-0574C7125E4E}" destId="{EAB0A804-C23F-4F66-825D-FA1A8AFFEBF8}" srcOrd="1" destOrd="0" presId="urn:microsoft.com/office/officeart/2018/2/layout/IconVerticalSolidList"/>
    <dgm:cxn modelId="{0C07475C-B02F-4B7C-86FB-AFA6B32389FA}" type="presParOf" srcId="{C7478279-A656-4CF3-8AD6-0574C7125E4E}" destId="{7946568C-C416-4BA6-BB22-28DADC8F2040}" srcOrd="2" destOrd="0" presId="urn:microsoft.com/office/officeart/2018/2/layout/IconVerticalSolidList"/>
    <dgm:cxn modelId="{24B43C20-5147-4EE0-9FB1-3A78FE306D9D}" type="presParOf" srcId="{C7478279-A656-4CF3-8AD6-0574C7125E4E}" destId="{2DABA5CE-DB61-4B99-B73C-0077B989D206}" srcOrd="3" destOrd="0" presId="urn:microsoft.com/office/officeart/2018/2/layout/IconVerticalSolidList"/>
    <dgm:cxn modelId="{F8FA70A8-C356-4410-911E-B798AD4757BD}" type="presParOf" srcId="{991E7408-0428-4B95-AF0B-EDD6E49B17A8}" destId="{32368FDF-1DBA-436E-8FAD-FA0E77C4846E}" srcOrd="3" destOrd="0" presId="urn:microsoft.com/office/officeart/2018/2/layout/IconVerticalSolidList"/>
    <dgm:cxn modelId="{381686B4-2338-4B05-A6F6-C03D2913C6FC}" type="presParOf" srcId="{991E7408-0428-4B95-AF0B-EDD6E49B17A8}" destId="{70E6383C-44F1-425C-A66A-E650DF126352}" srcOrd="4" destOrd="0" presId="urn:microsoft.com/office/officeart/2018/2/layout/IconVerticalSolidList"/>
    <dgm:cxn modelId="{DF0F0C83-A91C-48F2-BE56-F419D4914B98}" type="presParOf" srcId="{70E6383C-44F1-425C-A66A-E650DF126352}" destId="{7208A4E8-DCDC-4A22-8604-949CAAE45215}" srcOrd="0" destOrd="0" presId="urn:microsoft.com/office/officeart/2018/2/layout/IconVerticalSolidList"/>
    <dgm:cxn modelId="{BF90F054-09E7-4D1E-AF01-3F419CD8C284}" type="presParOf" srcId="{70E6383C-44F1-425C-A66A-E650DF126352}" destId="{80A6D78D-20BA-400C-9A3F-8161A0259970}" srcOrd="1" destOrd="0" presId="urn:microsoft.com/office/officeart/2018/2/layout/IconVerticalSolidList"/>
    <dgm:cxn modelId="{E31878AA-9DC5-49FE-83AF-5C7ABE428717}" type="presParOf" srcId="{70E6383C-44F1-425C-A66A-E650DF126352}" destId="{85EE4A77-14E7-4846-8AE6-79661F9895FD}" srcOrd="2" destOrd="0" presId="urn:microsoft.com/office/officeart/2018/2/layout/IconVerticalSolidList"/>
    <dgm:cxn modelId="{AFA6A59A-6610-4748-949E-E4A8CAEB45EF}" type="presParOf" srcId="{70E6383C-44F1-425C-A66A-E650DF126352}" destId="{4A04C1D8-3231-4B0D-A589-5820B2ADA599}" srcOrd="3" destOrd="0" presId="urn:microsoft.com/office/officeart/2018/2/layout/IconVerticalSolidList"/>
    <dgm:cxn modelId="{6AE44D40-0EDA-4942-BE9D-B5BB45FAE953}" type="presParOf" srcId="{991E7408-0428-4B95-AF0B-EDD6E49B17A8}" destId="{24B427FA-1BF0-4521-997F-D3E3D5372E12}" srcOrd="5" destOrd="0" presId="urn:microsoft.com/office/officeart/2018/2/layout/IconVerticalSolidList"/>
    <dgm:cxn modelId="{8873AAD3-9475-4605-A2FE-7C75D39ED1CF}" type="presParOf" srcId="{991E7408-0428-4B95-AF0B-EDD6E49B17A8}" destId="{18C2F518-DCD3-44FC-9066-D614061BFB1F}" srcOrd="6" destOrd="0" presId="urn:microsoft.com/office/officeart/2018/2/layout/IconVerticalSolidList"/>
    <dgm:cxn modelId="{B3B78EC7-A63D-41A9-9500-25434ABC3DB3}" type="presParOf" srcId="{18C2F518-DCD3-44FC-9066-D614061BFB1F}" destId="{6A4B52D7-ECE1-4D26-A2FA-3FF00BCA3D07}" srcOrd="0" destOrd="0" presId="urn:microsoft.com/office/officeart/2018/2/layout/IconVerticalSolidList"/>
    <dgm:cxn modelId="{CFA5E687-CC32-46E0-A80E-B3B676BDB506}" type="presParOf" srcId="{18C2F518-DCD3-44FC-9066-D614061BFB1F}" destId="{7FEAD179-800A-4901-83C4-41987CF88B94}" srcOrd="1" destOrd="0" presId="urn:microsoft.com/office/officeart/2018/2/layout/IconVerticalSolidList"/>
    <dgm:cxn modelId="{02504C99-EF48-4AE7-9521-9C2606473BA9}" type="presParOf" srcId="{18C2F518-DCD3-44FC-9066-D614061BFB1F}" destId="{DBB39921-48CF-4EA8-8920-C1FE1EF62275}" srcOrd="2" destOrd="0" presId="urn:microsoft.com/office/officeart/2018/2/layout/IconVerticalSolidList"/>
    <dgm:cxn modelId="{12DE9108-182D-4005-9409-A17891772139}" type="presParOf" srcId="{18C2F518-DCD3-44FC-9066-D614061BFB1F}" destId="{087BDEC2-085D-45A2-B39E-BD59680A0A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3D4F6-4457-42C9-847B-69F1287F06AF}">
      <dsp:nvSpPr>
        <dsp:cNvPr id="0" name=""/>
        <dsp:cNvSpPr/>
      </dsp:nvSpPr>
      <dsp:spPr>
        <a:xfrm>
          <a:off x="0" y="2472"/>
          <a:ext cx="7084788" cy="12532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FA8C7-E4B1-473E-B503-C0F40C9090A4}">
      <dsp:nvSpPr>
        <dsp:cNvPr id="0" name=""/>
        <dsp:cNvSpPr/>
      </dsp:nvSpPr>
      <dsp:spPr>
        <a:xfrm>
          <a:off x="379115" y="284459"/>
          <a:ext cx="689301" cy="6893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3D3F3-5327-497B-90FC-82531BF47E4B}">
      <dsp:nvSpPr>
        <dsp:cNvPr id="0" name=""/>
        <dsp:cNvSpPr/>
      </dsp:nvSpPr>
      <dsp:spPr>
        <a:xfrm>
          <a:off x="1447532" y="2472"/>
          <a:ext cx="5637255" cy="1253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38" tIns="132638" rIns="132638" bIns="13263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We are learning who Vincent Van Gogh is and recreating some of his most famous work.</a:t>
          </a:r>
          <a:endParaRPr lang="en-US" sz="2200" kern="1200" dirty="0"/>
        </a:p>
      </dsp:txBody>
      <dsp:txXfrm>
        <a:off x="1447532" y="2472"/>
        <a:ext cx="5637255" cy="1253275"/>
      </dsp:txXfrm>
    </dsp:sp>
    <dsp:sp modelId="{5E0D6488-ACDB-47C1-A86D-2D66E3502723}">
      <dsp:nvSpPr>
        <dsp:cNvPr id="0" name=""/>
        <dsp:cNvSpPr/>
      </dsp:nvSpPr>
      <dsp:spPr>
        <a:xfrm>
          <a:off x="0" y="1569066"/>
          <a:ext cx="7084788" cy="12532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0A804-C23F-4F66-825D-FA1A8AFFEBF8}">
      <dsp:nvSpPr>
        <dsp:cNvPr id="0" name=""/>
        <dsp:cNvSpPr/>
      </dsp:nvSpPr>
      <dsp:spPr>
        <a:xfrm>
          <a:off x="379115" y="1851053"/>
          <a:ext cx="689301" cy="6893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BA5CE-DB61-4B99-B73C-0077B989D206}">
      <dsp:nvSpPr>
        <dsp:cNvPr id="0" name=""/>
        <dsp:cNvSpPr/>
      </dsp:nvSpPr>
      <dsp:spPr>
        <a:xfrm>
          <a:off x="1447532" y="1569066"/>
          <a:ext cx="5637255" cy="1253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38" tIns="132638" rIns="132638" bIns="13263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 can explain who Van Gogh is and why he is famous.</a:t>
          </a:r>
          <a:endParaRPr lang="en-US" sz="2200" kern="1200" dirty="0"/>
        </a:p>
      </dsp:txBody>
      <dsp:txXfrm>
        <a:off x="1447532" y="1569066"/>
        <a:ext cx="5637255" cy="1253275"/>
      </dsp:txXfrm>
    </dsp:sp>
    <dsp:sp modelId="{7208A4E8-DCDC-4A22-8604-949CAAE45215}">
      <dsp:nvSpPr>
        <dsp:cNvPr id="0" name=""/>
        <dsp:cNvSpPr/>
      </dsp:nvSpPr>
      <dsp:spPr>
        <a:xfrm>
          <a:off x="0" y="3135660"/>
          <a:ext cx="7084788" cy="12532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6D78D-20BA-400C-9A3F-8161A0259970}">
      <dsp:nvSpPr>
        <dsp:cNvPr id="0" name=""/>
        <dsp:cNvSpPr/>
      </dsp:nvSpPr>
      <dsp:spPr>
        <a:xfrm>
          <a:off x="379115" y="3417647"/>
          <a:ext cx="689301" cy="6893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4C1D8-3231-4B0D-A589-5820B2ADA599}">
      <dsp:nvSpPr>
        <dsp:cNvPr id="0" name=""/>
        <dsp:cNvSpPr/>
      </dsp:nvSpPr>
      <dsp:spPr>
        <a:xfrm>
          <a:off x="1447532" y="3135660"/>
          <a:ext cx="5637255" cy="1253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38" tIns="132638" rIns="132638" bIns="13263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I can describe some of his famous work.</a:t>
          </a:r>
          <a:endParaRPr lang="en-US" sz="2200" kern="1200"/>
        </a:p>
      </dsp:txBody>
      <dsp:txXfrm>
        <a:off x="1447532" y="3135660"/>
        <a:ext cx="5637255" cy="1253275"/>
      </dsp:txXfrm>
    </dsp:sp>
    <dsp:sp modelId="{6A4B52D7-ECE1-4D26-A2FA-3FF00BCA3D07}">
      <dsp:nvSpPr>
        <dsp:cNvPr id="0" name=""/>
        <dsp:cNvSpPr/>
      </dsp:nvSpPr>
      <dsp:spPr>
        <a:xfrm>
          <a:off x="0" y="4702254"/>
          <a:ext cx="7084788" cy="12532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AD179-800A-4901-83C4-41987CF88B94}">
      <dsp:nvSpPr>
        <dsp:cNvPr id="0" name=""/>
        <dsp:cNvSpPr/>
      </dsp:nvSpPr>
      <dsp:spPr>
        <a:xfrm>
          <a:off x="379115" y="4984241"/>
          <a:ext cx="689301" cy="6893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BDEC2-085D-45A2-B39E-BD59680A0ABA}">
      <dsp:nvSpPr>
        <dsp:cNvPr id="0" name=""/>
        <dsp:cNvSpPr/>
      </dsp:nvSpPr>
      <dsp:spPr>
        <a:xfrm>
          <a:off x="1447532" y="4702254"/>
          <a:ext cx="5637255" cy="1253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38" tIns="132638" rIns="132638" bIns="13263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I can try to recreate a piece of his most famous work.</a:t>
          </a:r>
          <a:endParaRPr lang="en-US" sz="2200" kern="1200"/>
        </a:p>
      </dsp:txBody>
      <dsp:txXfrm>
        <a:off x="1447532" y="4702254"/>
        <a:ext cx="5637255" cy="1253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Tuesday, February 2,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6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Tuesday, February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2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Tuesday, February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2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Tuesday, February 2,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8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Tuesday, February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45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Tuesday, February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2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Tuesday, February 2,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Tuesday, February 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6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Tuesday, February 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3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Tuesday, February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9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Tuesday, February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1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Tuesday, February 2,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06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PiFbCJfwE0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A8F31-22BB-4FDD-80B9-2D23DE885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62400"/>
            <a:ext cx="11293200" cy="1000800"/>
          </a:xfrm>
        </p:spPr>
        <p:txBody>
          <a:bodyPr anchor="ctr">
            <a:normAutofit/>
          </a:bodyPr>
          <a:lstStyle/>
          <a:p>
            <a:r>
              <a:rPr lang="en-GB" dirty="0"/>
              <a:t>Vincent Van Gogh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F3A67-A77E-49C3-BEC4-D1E18D6BA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1652400"/>
            <a:ext cx="11293200" cy="984885"/>
          </a:xfrm>
        </p:spPr>
        <p:txBody>
          <a:bodyPr anchor="ctr">
            <a:normAutofit fontScale="92500" lnSpcReduction="10000"/>
          </a:bodyPr>
          <a:lstStyle/>
          <a:p>
            <a:endParaRPr lang="en-GB" sz="6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bstract background of 3D colorful bars">
            <a:extLst>
              <a:ext uri="{FF2B5EF4-FFF2-40B4-BE49-F238E27FC236}">
                <a16:creationId xmlns:a16="http://schemas.microsoft.com/office/drawing/2014/main" id="{FDDFCECF-8C42-4DEE-BE14-702CDA97F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48" b="20445"/>
          <a:stretch/>
        </p:blipFill>
        <p:spPr>
          <a:xfrm>
            <a:off x="20" y="2959198"/>
            <a:ext cx="12191980" cy="38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42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EC10D-EFBA-44A1-9EE9-23CF6E2B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5D5CCE-7644-4C12-AEF0-2EFFF96ED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931" y="-923"/>
            <a:ext cx="8720138" cy="685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0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1983-2942-4CA8-9D6B-75117C2E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B3F355-ECAC-4ACA-AE1F-98BFB0B92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25" y="194400"/>
            <a:ext cx="12129749" cy="64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8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E21CA63-4B99-4925-8CAF-F408D7AB0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6A515-CDEB-4F56-8973-C6831603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988" y="388799"/>
            <a:ext cx="2854800" cy="5965199"/>
          </a:xfrm>
        </p:spPr>
        <p:txBody>
          <a:bodyPr>
            <a:normAutofit/>
          </a:bodyPr>
          <a:lstStyle/>
          <a:p>
            <a:r>
              <a:rPr lang="en-GB" dirty="0"/>
              <a:t>Learning Intention and Success Criteria!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935FD8-9F2E-4F15-8ED9-1C692DA6F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73988" y="450000"/>
            <a:ext cx="0" cy="5965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7F9BEB-4D47-449F-BC61-37FCB94BA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620592"/>
              </p:ext>
            </p:extLst>
          </p:nvPr>
        </p:nvGraphicFramePr>
        <p:xfrm>
          <a:off x="450000" y="449997"/>
          <a:ext cx="7084788" cy="5958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628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AE1B-DFFE-4DD5-867B-9559E649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Vincent Van Gogh?</a:t>
            </a:r>
          </a:p>
        </p:txBody>
      </p:sp>
      <p:pic>
        <p:nvPicPr>
          <p:cNvPr id="4" name="Online Media 3" title="Meet Vincent Van Gogh ￰ﾟﾑﾨ￢ﾀﾍ￰ﾟﾎﾨ￰ﾟﾌﾻ | Totally Rubbish">
            <a:hlinkClick r:id="" action="ppaction://media"/>
            <a:extLst>
              <a:ext uri="{FF2B5EF4-FFF2-40B4-BE49-F238E27FC236}">
                <a16:creationId xmlns:a16="http://schemas.microsoft.com/office/drawing/2014/main" id="{F1C3684E-459E-4865-9B3D-EDE609869A7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6908" y="1306161"/>
            <a:ext cx="9626248" cy="5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2341510-0E0E-45E4-8CB5-CEA28C2D0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061C9-4BB5-4B26-A112-EDFB1908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74904"/>
            <a:ext cx="11301984" cy="987552"/>
          </a:xfrm>
        </p:spPr>
        <p:txBody>
          <a:bodyPr>
            <a:normAutofit/>
          </a:bodyPr>
          <a:lstStyle/>
          <a:p>
            <a:r>
              <a:rPr lang="en-GB" sz="6400"/>
              <a:t>His Success!</a:t>
            </a: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6C52BBAB-664F-48C3-A5C1-4CE9D3555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16092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3BAB9-23DC-42C7-8064-439434A7B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7672"/>
            <a:ext cx="7379208" cy="4005072"/>
          </a:xfrm>
        </p:spPr>
        <p:txBody>
          <a:bodyPr>
            <a:normAutofit/>
          </a:bodyPr>
          <a:lstStyle/>
          <a:p>
            <a:r>
              <a:rPr lang="en-GB" dirty="0"/>
              <a:t>Vincent is one of the most famous artists in the world!</a:t>
            </a:r>
          </a:p>
          <a:p>
            <a:r>
              <a:rPr lang="en-GB" dirty="0"/>
              <a:t>But as we now know, he wasn’t successful until after he died!</a:t>
            </a:r>
          </a:p>
          <a:p>
            <a:r>
              <a:rPr lang="en-GB" dirty="0"/>
              <a:t>He showed that sometimes you need to try and try, even when other people don’t see why you bother!</a:t>
            </a:r>
          </a:p>
          <a:p>
            <a:endParaRPr lang="en-GB" dirty="0"/>
          </a:p>
          <a:p>
            <a:r>
              <a:rPr lang="en-GB" dirty="0"/>
              <a:t>Let’s have a look at some of his work! Have a look at the different colours that he uses!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AC028-EAC9-4E97-8F28-3A5C799C3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264" y="1737550"/>
            <a:ext cx="3431286" cy="428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3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C95D3F-C52F-4F07-95D4-836E1078E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28CCDC-2587-47D6-AAC7-4009D8689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52" r="10148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4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C9753-8385-4DBD-8BD0-7CAA172C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892E8C-FEB5-48C0-9719-78119B181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74" y="0"/>
            <a:ext cx="8729663" cy="683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9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977C0-CC28-4EEF-9373-92E33164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2F6620-FD31-4653-9227-172F518C0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6535" y="0"/>
            <a:ext cx="5218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86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9144F9C-6F12-451D-9954-9A30E8436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CA2FD-2C7C-4628-BC19-1040179F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52432" cy="860400"/>
          </a:xfrm>
        </p:spPr>
        <p:txBody>
          <a:bodyPr anchor="b">
            <a:normAutofit/>
          </a:bodyPr>
          <a:lstStyle/>
          <a:p>
            <a:r>
              <a:rPr lang="en-GB" dirty="0"/>
              <a:t>Starry Night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345411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A0F3C-36B4-4FE7-BA59-A3D659583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3452432" cy="4006800"/>
          </a:xfrm>
        </p:spPr>
        <p:txBody>
          <a:bodyPr>
            <a:normAutofit/>
          </a:bodyPr>
          <a:lstStyle/>
          <a:p>
            <a:r>
              <a:rPr lang="en-GB" dirty="0"/>
              <a:t>This image is the one we are going to focus on!</a:t>
            </a:r>
          </a:p>
          <a:p>
            <a:r>
              <a:rPr lang="en-GB" dirty="0"/>
              <a:t>It is the landscape of  Saint-Rémy-de-Provence.</a:t>
            </a:r>
          </a:p>
          <a:p>
            <a:r>
              <a:rPr lang="en-GB" dirty="0"/>
              <a:t>This is one of his most famous pieces of work.</a:t>
            </a:r>
          </a:p>
        </p:txBody>
      </p:sp>
      <p:pic>
        <p:nvPicPr>
          <p:cNvPr id="1026" name="Picture 2" descr="The Starry Night - Wikipedia">
            <a:extLst>
              <a:ext uri="{FF2B5EF4-FFF2-40B4-BE49-F238E27FC236}">
                <a16:creationId xmlns:a16="http://schemas.microsoft.com/office/drawing/2014/main" id="{B78B949B-6990-459D-A45E-C64DC7ACC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978"/>
          <a:stretch/>
        </p:blipFill>
        <p:spPr bwMode="auto">
          <a:xfrm>
            <a:off x="4367213" y="450000"/>
            <a:ext cx="7381375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8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FF1E-8C51-4380-A558-95251120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job!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44399-2BAA-4D96-91DB-F8B38FDFF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task is to recreate this piece of work!</a:t>
            </a:r>
          </a:p>
          <a:p>
            <a:r>
              <a:rPr lang="en-GB" dirty="0"/>
              <a:t>However, instead of  Saint-Rémy-de-Provence, I would like you to use Dundee!</a:t>
            </a:r>
          </a:p>
          <a:p>
            <a:r>
              <a:rPr lang="en-GB" dirty="0"/>
              <a:t>Choose some popular Dundee buildings that you could put underneath your starry sky!</a:t>
            </a:r>
          </a:p>
          <a:p>
            <a:r>
              <a:rPr lang="en-GB" dirty="0"/>
              <a:t>If you are stuck, then have a look out your window and use that instead!</a:t>
            </a:r>
          </a:p>
          <a:p>
            <a:endParaRPr lang="en-GB" dirty="0"/>
          </a:p>
          <a:p>
            <a:r>
              <a:rPr lang="en-GB" dirty="0"/>
              <a:t>Have a think about the colours and designs which he used!</a:t>
            </a:r>
          </a:p>
          <a:p>
            <a:r>
              <a:rPr lang="en-GB" dirty="0"/>
              <a:t>Use the next few slides to help! Good luck!</a:t>
            </a:r>
          </a:p>
        </p:txBody>
      </p:sp>
    </p:spTree>
    <p:extLst>
      <p:ext uri="{BB962C8B-B14F-4D97-AF65-F5344CB8AC3E}">
        <p14:creationId xmlns:p14="http://schemas.microsoft.com/office/powerpoint/2010/main" val="2123656680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AnalogousFromRegularSeedRightStep">
      <a:dk1>
        <a:srgbClr val="000000"/>
      </a:dk1>
      <a:lt1>
        <a:srgbClr val="FFFFFF"/>
      </a:lt1>
      <a:dk2>
        <a:srgbClr val="233A3E"/>
      </a:dk2>
      <a:lt2>
        <a:srgbClr val="E2E8E8"/>
      </a:lt2>
      <a:accent1>
        <a:srgbClr val="D93737"/>
      </a:accent1>
      <a:accent2>
        <a:srgbClr val="C76825"/>
      </a:accent2>
      <a:accent3>
        <a:srgbClr val="BBA32F"/>
      </a:accent3>
      <a:accent4>
        <a:srgbClr val="8CAF20"/>
      </a:accent4>
      <a:accent5>
        <a:srgbClr val="5DB92E"/>
      </a:accent5>
      <a:accent6>
        <a:srgbClr val="23BC2F"/>
      </a:accent6>
      <a:hlink>
        <a:srgbClr val="309191"/>
      </a:hlink>
      <a:folHlink>
        <a:srgbClr val="7F7F7F"/>
      </a:folHlink>
    </a:clrScheme>
    <a:fontScheme name="Custom 3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110E1BF5FD0945881CF3C394E795C3" ma:contentTypeVersion="33" ma:contentTypeDescription="Create a new document." ma:contentTypeScope="" ma:versionID="649459dd77f7434a91f9de4e3b79512f">
  <xsd:schema xmlns:xsd="http://www.w3.org/2001/XMLSchema" xmlns:xs="http://www.w3.org/2001/XMLSchema" xmlns:p="http://schemas.microsoft.com/office/2006/metadata/properties" xmlns:ns3="8d303fd4-8215-46e3-9586-37ea26e765eb" xmlns:ns4="3b3c9306-c315-458c-9caa-cda96cb10969" targetNamespace="http://schemas.microsoft.com/office/2006/metadata/properties" ma:root="true" ma:fieldsID="6d984a1b8ca18ad5aa1c19b40d40070c" ns3:_="" ns4:_="">
    <xsd:import namespace="8d303fd4-8215-46e3-9586-37ea26e765eb"/>
    <xsd:import namespace="3b3c9306-c315-458c-9caa-cda96cb109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03fd4-8215-46e3-9586-37ea26e76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c9306-c315-458c-9caa-cda96cb1096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8d303fd4-8215-46e3-9586-37ea26e765eb" xsi:nil="true"/>
    <Templates xmlns="8d303fd4-8215-46e3-9586-37ea26e765eb" xsi:nil="true"/>
    <TeamsChannelId xmlns="8d303fd4-8215-46e3-9586-37ea26e765eb" xsi:nil="true"/>
    <NotebookType xmlns="8d303fd4-8215-46e3-9586-37ea26e765eb" xsi:nil="true"/>
    <Teachers xmlns="8d303fd4-8215-46e3-9586-37ea26e765eb">
      <UserInfo>
        <DisplayName/>
        <AccountId xsi:nil="true"/>
        <AccountType/>
      </UserInfo>
    </Teachers>
    <AppVersion xmlns="8d303fd4-8215-46e3-9586-37ea26e765eb" xsi:nil="true"/>
    <Invited_Teachers xmlns="8d303fd4-8215-46e3-9586-37ea26e765eb" xsi:nil="true"/>
    <IsNotebookLocked xmlns="8d303fd4-8215-46e3-9586-37ea26e765eb" xsi:nil="true"/>
    <Owner xmlns="8d303fd4-8215-46e3-9586-37ea26e765eb">
      <UserInfo>
        <DisplayName/>
        <AccountId xsi:nil="true"/>
        <AccountType/>
      </UserInfo>
    </Owner>
    <Students xmlns="8d303fd4-8215-46e3-9586-37ea26e765eb">
      <UserInfo>
        <DisplayName/>
        <AccountId xsi:nil="true"/>
        <AccountType/>
      </UserInfo>
    </Students>
    <LMS_Mappings xmlns="8d303fd4-8215-46e3-9586-37ea26e765eb" xsi:nil="true"/>
    <CultureName xmlns="8d303fd4-8215-46e3-9586-37ea26e765eb" xsi:nil="true"/>
    <Student_Groups xmlns="8d303fd4-8215-46e3-9586-37ea26e765eb">
      <UserInfo>
        <DisplayName/>
        <AccountId xsi:nil="true"/>
        <AccountType/>
      </UserInfo>
    </Student_Groups>
    <DefaultSectionNames xmlns="8d303fd4-8215-46e3-9586-37ea26e765eb" xsi:nil="true"/>
    <Is_Collaboration_Space_Locked xmlns="8d303fd4-8215-46e3-9586-37ea26e765eb" xsi:nil="true"/>
    <Invited_Students xmlns="8d303fd4-8215-46e3-9586-37ea26e765eb" xsi:nil="true"/>
    <Distribution_Groups xmlns="8d303fd4-8215-46e3-9586-37ea26e765eb" xsi:nil="true"/>
    <Math_Settings xmlns="8d303fd4-8215-46e3-9586-37ea26e765eb" xsi:nil="true"/>
    <Self_Registration_Enabled xmlns="8d303fd4-8215-46e3-9586-37ea26e765eb" xsi:nil="true"/>
    <Has_Teacher_Only_SectionGroup xmlns="8d303fd4-8215-46e3-9586-37ea26e765eb" xsi:nil="true"/>
  </documentManagement>
</p:properties>
</file>

<file path=customXml/itemProps1.xml><?xml version="1.0" encoding="utf-8"?>
<ds:datastoreItem xmlns:ds="http://schemas.openxmlformats.org/officeDocument/2006/customXml" ds:itemID="{D1A328BD-92CD-4564-A7EA-E0B262B369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303fd4-8215-46e3-9586-37ea26e765eb"/>
    <ds:schemaRef ds:uri="3b3c9306-c315-458c-9caa-cda96cb109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638D08-E85F-4133-B062-C84E8B19FC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6C483B-0F70-437E-815E-31FB95489528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3b3c9306-c315-458c-9caa-cda96cb10969"/>
    <ds:schemaRef ds:uri="http://purl.org/dc/elements/1.1/"/>
    <ds:schemaRef ds:uri="http://schemas.openxmlformats.org/package/2006/metadata/core-properties"/>
    <ds:schemaRef ds:uri="8d303fd4-8215-46e3-9586-37ea26e765eb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251</Words>
  <Application>Microsoft Office PowerPoint</Application>
  <PresentationFormat>Widescreen</PresentationFormat>
  <Paragraphs>25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 Light</vt:lpstr>
      <vt:lpstr>Source Sans Pro</vt:lpstr>
      <vt:lpstr>Source Sans Pro Light</vt:lpstr>
      <vt:lpstr>ThinLineVTI</vt:lpstr>
      <vt:lpstr>Vincent Van Gogh</vt:lpstr>
      <vt:lpstr>Learning Intention and Success Criteria!</vt:lpstr>
      <vt:lpstr>Who is Vincent Van Gogh?</vt:lpstr>
      <vt:lpstr>His Success!</vt:lpstr>
      <vt:lpstr>PowerPoint Presentation</vt:lpstr>
      <vt:lpstr>PowerPoint Presentation</vt:lpstr>
      <vt:lpstr>PowerPoint Presentation</vt:lpstr>
      <vt:lpstr>Starry Night</vt:lpstr>
      <vt:lpstr>Your job!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Vincent Van Gogh</dc:title>
  <dc:creator>Callum White</dc:creator>
  <cp:lastModifiedBy>Callum White</cp:lastModifiedBy>
  <cp:revision>1</cp:revision>
  <dcterms:created xsi:type="dcterms:W3CDTF">2021-02-02T18:35:36Z</dcterms:created>
  <dcterms:modified xsi:type="dcterms:W3CDTF">2021-02-02T18:47:37Z</dcterms:modified>
</cp:coreProperties>
</file>