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2" r:id="rId3"/>
    <p:sldId id="291" r:id="rId4"/>
    <p:sldId id="293" r:id="rId5"/>
    <p:sldId id="29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1-28T16:00:35.1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19146">
    <iact:property name="dataType"/>
    <iact:actionData xml:id="d0">
      <inkml:trace xmlns:inkml="http://www.w3.org/2003/InkML" xml:id="stk0" contextRef="#ctx0" brushRef="#br0">11648 6675 0</inkml:trace>
    </iact:actionData>
  </iact:action>
  <iact:action type="add" startTime="19826">
    <iact:property name="dataType"/>
    <iact:actionData xml:id="d1">
      <inkml:trace xmlns:inkml="http://www.w3.org/2003/InkML" xml:id="stk1" contextRef="#ctx0" brushRef="#br0">11822 7022 0,'0'70'62,"0"0"-49,35-1-2,-35-34 2,34-35 82,1 0-82,69 0-2,36-104 6,-71 34-9,35-34 5,-34 34-2,-1 1 4,-34-1-4,35 1-2,-70 34 5,69-35 2,-34 36 53,35-36-56,-36 70-1,1-70 0</inkml:trace>
    </iact:actionData>
  </iact:action>
  <iact:action type="add" startTime="21341">
    <iact:property name="dataType"/>
    <iact:actionData xml:id="d2">
      <inkml:trace xmlns:inkml="http://www.w3.org/2003/InkML" xml:id="stk2" contextRef="#ctx0" brushRef="#br0">5946 6571 0,'0'-35'14,"34"35"12,1 69-5,0 1-9,34 69 2,-34-35-1,35-34 0,-35-36 9,-1-34-9,36 0-1,69-69-2,209-209 4,69-35-1,-209 70-2,-34 69 1,-69 70 1,-105 138 106</inkml:trace>
    </iact:actionData>
  </iact:action>
  <iact:action type="add" startTime="22515">
    <iact:property name="dataType"/>
    <iact:actionData xml:id="d3">
      <inkml:trace xmlns:inkml="http://www.w3.org/2003/InkML" xml:id="stk3" contextRef="#ctx0" brushRef="#br0">8449 9421 0,'0'35'26,"0"34"-12,0 36-4,0-36 1,35 70 2,34-69-2,-34-35 3,0-1 12,34-34-4,36 0-8,34-34-3,0-36 1,104-139 0,1 36 1,-70-71-2,-35 105 3,-70 70-3,-34 34 3,-35 0 80</inkml:trace>
    </iact:actionData>
  </iact:action>
  <iact:action type="remove" startTime="27961">
    <iact:property name="style" value="instant"/>
    <iact:actionData xml:id="d4" ref="#d3"/>
  </iact:action>
  <iact:action type="add" startTime="27939">
    <iact:property name="dataType" value="strokeEraser"/>
    <iact:actionData xml:id="d5">
      <inkml:trace xmlns:inkml="http://www.w3.org/2003/InkML" xml:id="stk4" contextRef="#ctx0" brushRef="#br1">16134 14148 0,'0'0'3,"0"-34"37,0 68-20,0 36-9,0-35 0,0 34 1,-70-69 1,-382 174-2,104 0 2,70-105-2,0 1 2,174-70 2,69 0-6,35-35 16,0 0-14,35-34 2,-1-1-2,-34 1 2,105-35-1,-36-36 0,36 36-1,-36 0 2,-34 69 12,-35-34-13,35 34 1,-35 0-3,0 70 16</inkml:trace>
    </iact:actionData>
  </iact:action>
  <iact:action type="add" startTime="29138">
    <iact:property name="dataType" value="strokeEraser"/>
    <iact:actionData xml:id="d6">
      <inkml:trace xmlns:inkml="http://www.w3.org/2003/InkML" xml:id="stk5" contextRef="#ctx0" brushRef="#br1">13421 11089 0</inkml:trace>
    </iact:actionData>
  </iact:action>
  <iact:action type="add" startTime="29854">
    <iact:property name="dataType" value="strokeEraser"/>
    <iact:actionData xml:id="d7">
      <inkml:trace xmlns:inkml="http://www.w3.org/2003/InkML" xml:id="stk6" contextRef="#ctx0" brushRef="#br1">11022 11541 0,'35'0'49,"0"0"-23,34-35-16,105 1 3,0-1-3,-35 0 6,70 35-8</inkml:trace>
    </iact:actionData>
  </iact:action>
  <iact:action type="remove" startTime="30265">
    <iact:property name="style" value="instant"/>
    <iact:actionData xml:id="d8" ref="#d2"/>
  </iact:action>
  <iact:action type="add" startTime="30158">
    <iact:property name="dataType" value="strokeEraser"/>
    <iact:actionData xml:id="d9">
      <inkml:trace xmlns:inkml="http://www.w3.org/2003/InkML" xml:id="stk7" contextRef="#ctx0" brushRef="#br1">12726 11194 0,'0'0'3,"35"0"91,69-35-73,-34 35-10,-36 0-5,1 0 4</inkml:trace>
    </iact:actionData>
  </iact:action>
  <iact:action type="add" startTime="30326">
    <iact:property name="dataType" value="strokeEraser"/>
    <iact:actionData xml:id="d10">
      <inkml:trace xmlns:inkml="http://www.w3.org/2003/InkML" xml:id="stk8" contextRef="#ctx0" brushRef="#br1">13143 11124 0,'0'0'1,"139"-104"8,105-70 5,34 0-3,-243 70 2,0 104 10,-35-70-9,139 1-3,-35-35 2,70 34-2,-105 0 1,-69 140 87</inkml:trace>
    </iact:actionData>
  </iact:action>
  <iact:action type="remove" startTime="31550">
    <iact:property name="style" value="instant"/>
    <iact:actionData xml:id="d11" ref="#d1"/>
  </iact:action>
  <iact:action type="add" startTime="31249">
    <iact:property name="dataType" value="strokeEraser"/>
    <iact:actionData xml:id="d12">
      <inkml:trace xmlns:inkml="http://www.w3.org/2003/InkML" xml:id="stk9" contextRef="#ctx0" brushRef="#br1">19124 10742 0,'-35'0'47,"35"34"-34,-69-34-2,-105 140 2,35 33-2,0 36 3,69-105-4,0 70 3,105-209 108,35 35-84,-1-35-18,140 1-14,34-105 7,-104 34 2,-69 1-4,-35 69 3,-35 1 23,0-1 96</inkml:trace>
    </iact:actionData>
  </iact:action>
  <iact:action type="add" startTime="33962">
    <iact:property name="dataType"/>
    <iact:actionData xml:id="d13">
      <inkml:trace xmlns:inkml="http://www.w3.org/2003/InkML" xml:id="stk10" contextRef="#ctx0" brushRef="#br0">23261 8726 0,'0'69'13,"0"-34"71,0 0-69,0 0-5,35 69 3,0-104-2,-35 35 3,35-35-4,-35 34 3,69-34 10,36 0-12,-1-69 2,70-70 2,173-278-4,1 0 2,-174 243-2,-104 69 2,-36 71-1</inkml:trace>
    </iact:actionData>
  </iact:action>
  <iact:action type="add" startTime="35065">
    <iact:property name="dataType"/>
    <iact:actionData xml:id="d14">
      <inkml:trace xmlns:inkml="http://www.w3.org/2003/InkML" xml:id="stk11" contextRef="#ctx0" brushRef="#br0">21314 9734 0,'0'0'4,"35"0"18,0 35-13,-35 34 6,0-34-4,69 35 2,-34 34-1,0 0 4,34-69-8,-69 0 2,70-35 4,-35 0-1,34 0-1,36-105 1,103-34-3,-34-35 5,-70 140-3,-104-1 0,35 35 57,0-35-53</inkml:trace>
    </iact:actionData>
  </iact:action>
  <iact:action type="add" startTime="36254">
    <iact:property name="dataType"/>
    <iact:actionData xml:id="d15">
      <inkml:trace xmlns:inkml="http://www.w3.org/2003/InkML" xml:id="stk12" contextRef="#ctx0" brushRef="#br0">8901 9386 0,'0'35'49,"70"69"-37,-1 1 0,-69-1 1,35-35 1,0-69 7,-1 0-6,36 0-6,139 0 4,138-104-2,105-209 4,244-208-5,-488 278 3,-173 208-1,-70 35 24</inkml:trace>
    </iact:actionData>
  </iact:action>
  <iact:action type="remove" startTime="40315">
    <iact:property name="style" value="instant"/>
    <iact:actionData xml:id="d16" ref="#d15"/>
  </iact:action>
  <iact:action type="add" startTime="40222">
    <iact:property name="dataType" value="strokeEraser"/>
    <iact:actionData xml:id="d17">
      <inkml:trace xmlns:inkml="http://www.w3.org/2003/InkML" xml:id="stk13" contextRef="#ctx0" brushRef="#br1">15612 13836 0,'35'0'73,"0"34"-62,34 36 12,1-70-20,-36 69 10,1-34 11,0 0-14,0-35 3,34 0-2,-34 0 1,69 0 0,70-70 2,0-34-3,0-70 2,0-34-2,-105 103 2,36-34 1,-36 105-3,35-140 36,-69 174-34,-35-35 22,35 0-22</inkml:trace>
    </iact:actionData>
  </iact:action>
  <iact:action type="remove" startTime="41805">
    <iact:property name="style" value="instant"/>
    <iact:actionData xml:id="d18" ref="#d14"/>
  </iact:action>
  <iact:action type="add" startTime="41796">
    <iact:property name="dataType" value="strokeEraser"/>
    <iact:actionData xml:id="d19">
      <inkml:trace xmlns:inkml="http://www.w3.org/2003/InkML" xml:id="stk14" contextRef="#ctx0" brushRef="#br1">28025 13975 0,'0'0'3,"70"34"13,-36 71-11,36-36 6,0 1 2,-36-36-1,1 1 0,0 0-1,0 0 26,69 34-24,-34-34-2,-1 0 2,1 0-2,-36-35 2,36 0-2,-1-35 2,71-174-1,33-69 2,36 35-4,-139 69 4,-1 139-4</inkml:trace>
    </iact:actionData>
  </iact:action>
  <iact:action type="remove" startTime="42812">
    <iact:property name="style" value="instant"/>
    <iact:actionData xml:id="d20" ref="#d13"/>
  </iact:action>
  <iact:action type="add" startTime="42683">
    <iact:property name="dataType" value="strokeEraser"/>
    <iact:actionData xml:id="d21">
      <inkml:trace xmlns:inkml="http://www.w3.org/2003/InkML" xml:id="stk15" contextRef="#ctx0" brushRef="#br1">29868 12862 0,'0'174'10,"0"-70"4,0 1 0,0 34-5,35-139 39,0-70-23,138 1-6,1-36-15,104-68 8,-69-106 1,34 1-1,-34-69 0,-139 208 0,-36 104 62,36 0-63,-35 35 26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1-28T16:00:35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55" units="cm"/>
      <inkml:brushProperty name="height" value="0.055" units="cm"/>
    </inkml:brush>
  </inkml:definitions>
  <iact:action type="add" startTime="22853">
    <iact:property name="dataType"/>
    <iact:actionData xml:id="d0">
      <inkml:trace xmlns:inkml="http://www.w3.org/2003/InkML" xml:id="stk0" contextRef="#ctx0" brushRef="#br0">22183 10047 0,'35'-35'25,"35"-139"-10,138-104-1,-34 0-5,70 0 1,69 69 8,-35-34-8,0 104 3,104-104-1,-69 104 1,-208 104-2,-1 35 84,-69-35-12,139-139-69,69-34-1,-173 138-1,-1-69 0,35 70 2,-138 69 78</inkml:trace>
    </iact:actionData>
  </iact:action>
  <iact:action type="remove" startTime="26358">
    <iact:property name="style" value="instant"/>
    <iact:actionData xml:id="d1" ref="#d0"/>
  </iact:action>
  <iact:action type="add" startTime="26228">
    <iact:property name="dataType" value="strokeEraser"/>
    <iact:actionData xml:id="d2">
      <inkml:trace xmlns:inkml="http://www.w3.org/2003/InkML" xml:id="stk1" contextRef="#ctx0" brushRef="#br1">32615 11715 0,'0'0'5,"-35"0"63,0 0-46,-34 0-9,-70 0-1,-70 35 5,105 0-4,-70-1-5,35-34 3,69 35 3,36 0-3,-36 0 1,0 34 0,1-34 1,-35 0-2,34-1 2,-69 1-2,69 35 2,-34-36-2,69 1 2,1 35-3,-36-1 4,35-34-3,-34 35 2,-1-36-2,1 36 2,34-70-1,0 35 1,0-1-1,1 1 0,-1 0 11</inkml:trace>
    </iact:actionData>
  </iact:action>
  <iact:action type="add" startTime="29583">
    <iact:property name="dataType"/>
    <iact:actionData xml:id="d3">
      <inkml:trace xmlns:inkml="http://www.w3.org/2003/InkML" xml:id="stk2" contextRef="#ctx0" brushRef="#br0">25626 4937 0,'35'0'100,"-1"0"-88,36 0-1,-1-35 0,1 35 4,-1 0-5,36-35 2,-1 35-1,-34 0 4,-1 0-5,1 0 3,-35 0 23,-1 0 0,1 0-10,0 0 21,34 0-11,-34 0-23,0 0 1,0 35 6,-105 34 76,-34-34-78,0 35-13,-70 34 17,-35 0-10,35-104-4,105 35 6,34 0-5,0-35 16,0 69 11,140-69 48,34 0-69,35 0-4,-1 0 4,-68 0-5,-1 0 1,-69 0 1,-105 105 157,-34-36-157,0-34 8,34 34-8,1-69-6,34 35 2,70-35 79,69 35-62,0-35-12,-34 0-2,-35 0 4,-35 35 137</inkml:trace>
    </iact:actionData>
  </iact:action>
  <iact:action type="add" startTime="33279">
    <iact:property name="dataType"/>
    <iact:actionData xml:id="d4">
      <inkml:trace xmlns:inkml="http://www.w3.org/2003/InkML" xml:id="stk3" contextRef="#ctx0" brushRef="#br0">26321 3372 0,'35'0'110,"0"0"-84,34-34-11,36 34-6,-1 0 3,-35 0 0,-34 0 3,35 0-7,-105 0 100,0 0-78,-34 0-13,-1 0-3,-34 0 2,0 0-5,69 0 1,70 0 83,-1 0-54</inkml:trace>
    </iact:actionData>
  </iact:action>
  <iact:action type="add" startTime="34721">
    <iact:property name="dataType"/>
    <iact:actionData xml:id="d5">
      <inkml:trace xmlns:inkml="http://www.w3.org/2003/InkML" xml:id="stk4" contextRef="#ctx0" brushRef="#br0">24930 3268 0,'0'0'4,"35"0"19,69 0 1,-34 0-11,0 0-2,-36 0 3,1 0 45,-70 0 2,1 0-46,-1 0-4,0 0 1,0 0-6,0 0 14,-34 0-12,104 0 90</inkml:trace>
    </iact:actionData>
  </iact:action>
  <iact:action type="add" startTime="35910">
    <iact:property name="dataType"/>
    <iact:actionData xml:id="d6">
      <inkml:trace xmlns:inkml="http://www.w3.org/2003/InkML" xml:id="stk5" contextRef="#ctx0" brushRef="#br0">23366 3372 0,'34'0'39,"1"0"-2,70 0-14,34-34-11,-35 34-1,0 0 3,-104-35-3,-35 35 74,1 0-34,-1 0-41,-35 0 3</inkml:trace>
    </iact:actionData>
  </iact:action>
  <iact:action type="add" startTime="36855">
    <iact:property name="dataType"/>
    <iact:actionData xml:id="d7">
      <inkml:trace xmlns:inkml="http://www.w3.org/2003/InkML" xml:id="stk6" contextRef="#ctx0" brushRef="#br0">23296 4624 0,'104'0'123,"-34"0"-114,-35 0 7,-70 35 68,0-1-70,-34 36-8,-1-70 13,35 35 1,35-70 57</inkml:trace>
    </iact:actionData>
  </iact:action>
  <iact:action type="add" startTime="37763">
    <iact:property name="dataType"/>
    <iact:actionData xml:id="d8">
      <inkml:trace xmlns:inkml="http://www.w3.org/2003/InkML" xml:id="stk7" contextRef="#ctx0" brushRef="#br0">24409 4798 0,'35'-35'91,"-1"0"-80,105 35 3,-69 0-3,34-35-4,-34 35 9,-105 0 116,0 0-117,35 35-5,-34-35 4,-36 0 34</inkml:trace>
    </iact:actionData>
  </iact:action>
  <iact:action type="add" startTime="39257">
    <iact:property name="dataType"/>
    <iact:actionData xml:id="d9">
      <inkml:trace xmlns:inkml="http://www.w3.org/2003/InkML" xml:id="stk8" contextRef="#ctx0" brushRef="#br0">23296 9108 0,'35'0'75,"0"0"-64,104-35 1,-35 35-1,0-34 6,1 34-7,-1-35 6,-34 35-11,-1 0 18,1 0 2,-36 0-14,36 0 4,-1 0-3,-34 0 0,0 0 0,35 0 21,-36 0-18,1 0-4,35 0 2,-36 0 0,71 0-2,-70 0 14,-1 0-2,1 0-10,0 0-1,34 0 0,-34 0-1,0 0 3,0 0-3,34 0 14,-34 0-13,0 0 3,0 0 16,-1 0-4,1 0-16,35 0 4,-36 0-6,1 0 5,35 0 35,-36 0-41,1 0 8,0 0-3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1-28T16:00:35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55" units="cm"/>
      <inkml:brushProperty name="height" value="0.055" units="cm"/>
    </inkml:brush>
  </inkml:definitions>
  <iact:action type="add" startTime="13147">
    <iact:property name="dataType"/>
    <iact:actionData xml:id="d0">
      <inkml:trace xmlns:inkml="http://www.w3.org/2003/InkML" xml:id="stk0" contextRef="#ctx0" brushRef="#br0">4450 7822 0,'35'0'53,"0"-35"-40,0 35-3,69-35 6,35 1-8,35-1 8,69 0-7,36 0 4,-36 35-3,-174 0-1,1 0 17</inkml:trace>
    </iact:actionData>
  </iact:action>
  <iact:action type="add" startTime="14227">
    <iact:property name="dataType"/>
    <iact:actionData xml:id="d1">
      <inkml:trace xmlns:inkml="http://www.w3.org/2003/InkML" xml:id="stk1" contextRef="#ctx0" brushRef="#br0">9214 6779 0,'0'-35'87,"0"1"-63,70-1-3,-1 0-9,70 0 0,70-34 3,69-1-1,70 1 0,-244-1-5</inkml:trace>
    </iact:actionData>
  </iact:action>
  <iact:action type="add" startTime="15668">
    <iact:property name="dataType"/>
    <iact:actionData xml:id="d2">
      <inkml:trace xmlns:inkml="http://www.w3.org/2003/InkML" xml:id="stk2" contextRef="#ctx0" brushRef="#br0">9005 10499 0,'70'-35'85,"-1"35"-70,71-104 2,68-1-9,36 1 9,34 35-6,-104-1 0,-70 1 0,-69 103 22</inkml:trace>
    </iact:actionData>
  </iact:action>
  <iact:action type="remove" startTime="24689">
    <iact:property name="style" value="instant"/>
    <iact:actionData xml:id="d3" ref="#d0"/>
  </iact:action>
  <iact:action type="add" startTime="24699">
    <iact:property name="dataType" value="strokeEraser"/>
    <iact:actionData xml:id="d4">
      <inkml:trace xmlns:inkml="http://www.w3.org/2003/InkML" xml:id="stk3" contextRef="#ctx0" brushRef="#br1">11613 11889 0,'35'0'96,"35"-35"-81,69 35-5,0-69 4,35 34-3,0 35 2,-1 0-3,-33 35 5,-106-35-5,1 0 123</inkml:trace>
    </iact:actionData>
  </iact:action>
  <iact:action type="remove" startTime="25647">
    <iact:property name="style" value="instant"/>
    <iact:actionData xml:id="d5" ref="#d2"/>
  </iact:action>
  <iact:action type="add" startTime="25655">
    <iact:property name="dataType" value="strokeEraser"/>
    <iact:actionData xml:id="d6">
      <inkml:trace xmlns:inkml="http://www.w3.org/2003/InkML" xml:id="stk4" contextRef="#ctx0" brushRef="#br1">16342 14774 0,'0'-35'73,"0"1"-57,35-36-8,139-69 5,34 0-1,-34 0 3,0-35-6,-35 70 5,0 0-4</inkml:trace>
    </iact:actionData>
  </iact:action>
  <iact:action type="remove" startTime="26920">
    <iact:property name="style" value="instant"/>
    <iact:actionData xml:id="d7" ref="#d1"/>
  </iact:action>
  <iact:action type="add" startTime="26926">
    <iact:property name="dataType" value="strokeEraser"/>
    <iact:actionData xml:id="d8">
      <inkml:trace xmlns:inkml="http://www.w3.org/2003/InkML" xml:id="stk5" contextRef="#ctx0" brushRef="#br1">16203 10950 0,'0'0'9,"70"-34"42,69-1-37,104-70-3,105-68 2,-140 68-2,-138 105 2,-35 0-1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1-28T16:00:35.138"/>
    </inkml:context>
    <inkml:brush xml:id="br0">
      <inkml:brushProperty name="width" value="0.055" units="cm"/>
      <inkml:brushProperty name="height" value="0.055" units="cm"/>
    </inkml:brush>
    <inkml:brush xml:id="br1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494">
    <iact:property name="dataType" value="strokeEraser"/>
    <iact:actionData xml:id="d0">
      <inkml:trace xmlns:inkml="http://www.w3.org/2003/InkML" xml:id="stk0" contextRef="#ctx0" brushRef="#br0">23262 8169 0,'34'0'24,"1"-35"-1,0 1 25,34 34-23,-34-35-12,0 35-2,0 0 2,69-35-3,35 35 5,35-35-5,35 1 5,-105 34-5,-69 0 3,34 0 34,1 0-33,34 0-3,0 34 2,-34-34-3,-35 0 4,0 0-3,34 35 2,1-35 11,-1 0-12,1 0 1,-1 0-2,36 0 2,-1 35-1,35-35-1,-70 0 6,1 0-9,0 0 3,-70 35 135</inkml:trace>
    </iact:actionData>
  </iact:action>
  <iact:action type="add" startTime="13642">
    <iact:property name="dataType"/>
    <iact:actionData xml:id="d1">
      <inkml:trace xmlns:inkml="http://www.w3.org/2003/InkML" xml:id="stk1" contextRef="#ctx0" brushRef="#br1">16655 3407 0,'35'0'50,"-1"0"-37,1 0 2,35 0-7,-1 0 6,1 0-2,-1 0 1,1 0-3,0 0 3,-1 0-6,35 0 10,-34 35-6,-1-35 3,36 0-2,-36 0-1,1 0 0,-35 0 3,-1 0-3,1 35 27,35-35-28,34 0 4,-34 0-3,-1 0-3,1 0 7,-36 0-1,36 0-3,-1 34 3,36-34-4,-1 0 4,-34 0-2,-1 0 0,-34 0-1,34 0 2,-34 0 0,35 0 1,-35 0-5,34 0 4,35 0-3,1 0 3,-36 0-2,36 0 5,-36 0-7,-34 0 4,0 0-2,-1 0 5,1 0 2,0 0-6,35 0-1,34 0 2,0 0 0,-69 0-2,0 0 40,-35 35 49</inkml:trace>
    </iact:actionData>
  </iact:action>
  <iact:action type="add" startTime="15314">
    <iact:property name="dataType"/>
    <iact:actionData xml:id="d2">
      <inkml:trace xmlns:inkml="http://www.w3.org/2003/InkML" xml:id="stk2" contextRef="#ctx0" brushRef="#br1">24791 3650 0,'35'0'88,"0"0"-66,34 0-6,1 0-3,34 0-3,35 0 1,70 0-3,-70 0 11,-35 0-11,-34 0 4,34 0 2,-69 0-4,0 0 3,34 0-2,-34 0 13,104 0-11,-69 0-1,-1 35 1,1-35-3,-35 0 3,-1 0 0,36 0 145</inkml:trace>
    </iact:actionData>
  </iact:action>
  <iact:action type="add" startTime="32658">
    <iact:property name="dataType"/>
    <iact:actionData xml:id="d3">
      <inkml:trace xmlns:inkml="http://www.w3.org/2003/InkML" xml:id="stk3" contextRef="#ctx0" brushRef="#br1">16690 5006 0</inkml:trace>
    </iact:actionData>
  </iact:action>
  <iact:action type="add" startTime="33132">
    <iact:property name="dataType"/>
    <iact:actionData xml:id="d4">
      <inkml:trace xmlns:inkml="http://www.w3.org/2003/InkML" xml:id="stk4" contextRef="#ctx0" brushRef="#br1">17385 5111 0,'104'0'108,"-34"34"-94</inkml:trace>
    </iact:actionData>
  </iact:action>
  <iact:action type="add" startTime="33702">
    <iact:property name="dataType"/>
    <iact:actionData xml:id="d5">
      <inkml:trace xmlns:inkml="http://www.w3.org/2003/InkML" xml:id="stk5" contextRef="#ctx0" brushRef="#br1">18428 5250 0</inkml:trace>
    </iact:actionData>
  </iact:action>
  <iact:action type="add" startTime="34296">
    <iact:property name="dataType"/>
    <iact:actionData xml:id="d6">
      <inkml:trace xmlns:inkml="http://www.w3.org/2003/InkML" xml:id="stk6" contextRef="#ctx0" brushRef="#br1">19645 5319 0</inkml:trace>
    </iact:actionData>
  </iact:action>
  <iact:action type="add" startTime="35071">
    <iact:property name="dataType"/>
    <iact:actionData xml:id="d7">
      <inkml:trace xmlns:inkml="http://www.w3.org/2003/InkML" xml:id="stk7" contextRef="#ctx0" brushRef="#br1">16864 6014 0,'34'0'86,"1"0"-75,35 0 0</inkml:trace>
    </iact:actionData>
  </iact:action>
  <iact:action type="add" startTime="35399">
    <iact:property name="dataType"/>
    <iact:actionData xml:id="d8">
      <inkml:trace xmlns:inkml="http://www.w3.org/2003/InkML" xml:id="stk8" contextRef="#ctx0" brushRef="#br1">17663 6049 0</inkml:trace>
    </iact:actionData>
  </iact:action>
  <iact:action type="add" startTime="35798">
    <iact:property name="dataType"/>
    <iact:actionData xml:id="d9">
      <inkml:trace xmlns:inkml="http://www.w3.org/2003/InkML" xml:id="stk9" contextRef="#ctx0" brushRef="#br1">18393 6223 0</inkml:trace>
    </iact:actionData>
  </iact:action>
  <iact:action type="add" startTime="36395">
    <iact:property name="dataType"/>
    <iact:actionData xml:id="d10">
      <inkml:trace xmlns:inkml="http://www.w3.org/2003/InkML" xml:id="stk10" contextRef="#ctx0" brushRef="#br1">19471 6153 0</inkml:trace>
    </iact:actionData>
  </iact:action>
  <iact:action type="add" startTime="39543">
    <iact:property name="dataType"/>
    <iact:actionData xml:id="d11">
      <inkml:trace xmlns:inkml="http://www.w3.org/2003/InkML" xml:id="stk11" contextRef="#ctx0" brushRef="#br2">20480 5389 0,'0'-35'15,"-35"0"58,-35 35-25,70 35 36,-34-35-71,34 35 0,0-1-2,-35 36 2,35-35 33,0-1-33,0 1 0,0 0 10,0 34-10,0-34-1,0 0 0,0 35 73,0-36-73,0 1 1,35-35 108,-1 0-85,36 0 1,-1 0-25,-34 0-1</inkml:trace>
    </iact:actionData>
  </iact:action>
  <iact:action type="add" startTime="40781">
    <iact:property name="dataType"/>
    <iact:actionData xml:id="d12">
      <inkml:trace xmlns:inkml="http://www.w3.org/2003/InkML" xml:id="stk12" contextRef="#ctx0" brushRef="#br2">20306 5667 0,'35'0'111,"-35"-35"-89,34 35 4,1 0-14,0 0 12,0 0 83</inkml:trace>
    </iact:actionData>
  </iact:action>
  <iact:action type="add" startTime="41666">
    <iact:property name="dataType"/>
    <iact:actionData xml:id="d13">
      <inkml:trace xmlns:inkml="http://www.w3.org/2003/InkML" xml:id="stk13" contextRef="#ctx0" brushRef="#br2">20897 5528 0,'0'-35'99,"0"0"-88,-70 35 13,36 0 25,-1 0-1,0 35-23,0 0-13,70 34 59,-35-34-46,35 0 1,0-1-4,-1-34-8,-34 35-3,0 35 3,35-70 8,-35 35 87,0-1-84,0 1-1,-69-35 87,34 0-87,0-35 11,35 1 26,0-36-37,35 70-9,-35-35 16,35 35 30,-1-35-47,-34 1-2,0-1 134,35 35-110,-35-35-2,0 0 5,0 1 19</inkml:trace>
    </iact:actionData>
  </iact:action>
  <iact:action type="add" startTime="46379">
    <iact:property name="dataType"/>
    <iact:actionData xml:id="d14">
      <inkml:trace xmlns:inkml="http://www.w3.org/2003/InkML" xml:id="stk14" contextRef="#ctx0" brushRef="#br1">25209 5701 0,'69'0'64,"70"0"-53,70 0 3,34 0-3,-34 0 2,-35 0-2,-35 0 4,-70 0-6</inkml:trace>
    </iact:actionData>
  </iact:action>
  <iact:action type="add" startTime="47349">
    <iact:property name="dataType"/>
    <iact:actionData xml:id="d15">
      <inkml:trace xmlns:inkml="http://www.w3.org/2003/InkML" xml:id="stk15" contextRef="#ctx0" brushRef="#br1">27399 5284 0,'0'0'4,"70"0"64,34 35-52,-35-35-3,-34 0-1</inkml:trace>
    </iact:actionData>
  </iact:action>
  <iact:action type="add" startTime="47906">
    <iact:property name="dataType"/>
    <iact:actionData xml:id="d16">
      <inkml:trace xmlns:inkml="http://www.w3.org/2003/InkML" xml:id="stk16" contextRef="#ctx0" brushRef="#br1">28373 5354 0,'34'0'39,"71"0"-28,-70 0 3,69-35-2,0 0 0,-34 35-1,-1 0 2</inkml:trace>
    </iact:actionData>
  </iact:action>
  <iact:action type="add" startTime="50877">
    <iact:property name="dataType"/>
    <iact:actionData xml:id="d17">
      <inkml:trace xmlns:inkml="http://www.w3.org/2003/InkML" xml:id="stk17" contextRef="#ctx0" brushRef="#br2">28547 6049 0,'-35'0'63,"35"-35"-39,-35 1-12,0 34-2,35 34 101,0 1-88,0 0-9,0 0 56,0 34-44,0-34-14,0 0 3,0-1 7,0 1-13,0 0 6,0 0 45,35-35 86,35 0-134,-36 0-1</inkml:trace>
    </iact:actionData>
  </iact:action>
  <iact:action type="add" startTime="52076">
    <iact:property name="dataType"/>
    <iact:actionData xml:id="d18">
      <inkml:trace xmlns:inkml="http://www.w3.org/2003/InkML" xml:id="stk18" contextRef="#ctx0" brushRef="#br2">28407 6223 0,'70'0'111,"-35"0"-88,0 0 4</inkml:trace>
    </iact:actionData>
  </iact:action>
  <iact:action type="add" startTime="52889">
    <iact:property name="dataType"/>
    <iact:actionData xml:id="d19">
      <inkml:trace xmlns:inkml="http://www.w3.org/2003/InkML" xml:id="stk19" contextRef="#ctx0" brushRef="#br2">28686 6084 0,'34'0'84,"1"0"-59,0-35 0,0 35-13,34 0 82,-69-35-66,0 70 56,-35 0-11,35 0-48,0-1-2,-34 36 3,34-35-14,0-1 72,0 1 50</inkml:trace>
    </iact:actionData>
  </iact:action>
  <iact:action type="add" startTime="57397">
    <iact:property name="dataType"/>
    <iact:actionData xml:id="d20">
      <inkml:trace xmlns:inkml="http://www.w3.org/2003/InkML" xml:id="stk20" contextRef="#ctx0" brushRef="#br2">22705 5180 0,'0'35'158,"35"-35"-134,0 35-11,-1-35 11,-34 34-12,35-34 1,-35 35-2,35-35 3,0 70 9,-1-70-11,1 34 3,0 1-7,0 0 7,0-35-4,-35 35 25,34-35 13,-34 34-37,35-34 0,-35 35 12,0 35 231,0-36-145,-35-34-48,1 35-40,-1-35 14,0 35-22,0-35 9,35 35 26,-35-35-40,1 69 89,-1-34-86,35 0 14,-35 0-3,35-1 50,0 1-48,0 0 1,-35 0 21,35-1-24,-34-34 27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1-28T16:00:35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163">
    <iact:property name="dataType"/>
    <iact:actionData xml:id="d0">
      <inkml:trace xmlns:inkml="http://www.w3.org/2003/InkML" xml:id="stk0" contextRef="#ctx0" brushRef="#br0">3025 6918 0,'35'0'48,"-1"0"-24,1 0-9,35 0-3,-1 0 3,36 35-6,-1-35 4,0 0-1,-69 0 2,-35 35 54,35-35-6</inkml:trace>
    </iact:actionData>
  </iact:action>
  <iact:action type="add" startTime="15253">
    <iact:property name="dataType"/>
    <iact:actionData xml:id="d1">
      <inkml:trace xmlns:inkml="http://www.w3.org/2003/InkML" xml:id="stk1" contextRef="#ctx0" brushRef="#br0">3233 7926 0,'35'0'52,"0"0"-40,35 0 1,-1 0-1,1 0-1,34 0 1,-35 0 1,36 0 1,-70 0-5,-1 0 39</inkml:trace>
    </iact:actionData>
  </iact:action>
  <iact:action type="add" startTime="16149">
    <iact:property name="dataType"/>
    <iact:actionData xml:id="d2">
      <inkml:trace xmlns:inkml="http://www.w3.org/2003/InkML" xml:id="stk2" contextRef="#ctx0" brushRef="#br0">2851 9004 0,'35'0'30,"0"0"-12,-1 0-1,71 0-5,-1-35 1,0 35-3,-34 0 3,-1 0-1,36 0 0,-71 0-1</inkml:trace>
    </iact:actionData>
  </iact:action>
  <iact:action type="add" startTime="17374">
    <iact:property name="dataType"/>
    <iact:actionData xml:id="d3">
      <inkml:trace xmlns:inkml="http://www.w3.org/2003/InkML" xml:id="stk3" contextRef="#ctx0" brushRef="#br0">2468 11020 0,'0'-35'99,"35"1"-84,35 34-4,-1 0 1,70 0-1,-34 0 2,69 0 2,-1 0-5,-33 0 0,-36 0 3</inkml:trace>
    </iact:actionData>
  </iact:action>
  <iact:action type="add" startTime="18561">
    <iact:property name="dataType"/>
    <iact:actionData xml:id="d4">
      <inkml:trace xmlns:inkml="http://www.w3.org/2003/InkML" xml:id="stk4" contextRef="#ctx0" brushRef="#br0">2156 12167 0,'34'0'53,"1"0"-45,69 0 7,35-34-2,1 34-1,-1 0 1,69 0-3,-34 69 3,-70-34-6,-34 0 16</inkml:trace>
    </iact:actionData>
  </iact:action>
  <iact:action type="add" startTime="23592">
    <iact:property name="dataType"/>
    <iact:actionData xml:id="d5">
      <inkml:trace xmlns:inkml="http://www.w3.org/2003/InkML" xml:id="stk5" contextRef="#ctx0" brushRef="#br1">4450 12758 0,'35'0'86,"0"35"-63,-35 0-9,35 0 0,0 34-2,-1-34 11,1 0-8,0 34 8,34-69-13,1 35 6,-70 0-8,69-35 4,-34 34 1,0-34-1,0 35 3,0-35 4,-1 0-5,-34 35-2,35-35-1,0 0 3,0 35-3,-1-35 2,-34 35-2,70-35 4,-35 0-6,-1 34 4,1-34-1,35 35 11,-70 0-10,35-35 2,34 35-7,1 34 5,34-69 0,-69 35 5,34 0-10,1-35 15,-1 34-11,-34-34 0,0 35 2,34-35-2,1 0-3,0 35 13,-1 0-5,1-35-7,34 69 6,70 1-7,-35 34 7,139 0-6,-104-34 4,0-70-6,-35 35 9,0-35-11,69 69 10,1 1-5,-70-1 3,0 1-3,0-36 3,-34 1-3,69 35 2,-70-1-2,104 105 4,-138-139-4,0 34 1,34-69 312,-35 0-309,36 0-5,34 0 3,0 0-7,0 0 13,0 0-9,-35 0 4,1 0-2,69 35-1,-35-35 1,0 35-3,-35 0 3,-34-1 0,-1-34 0,-34 35 3,69-35-6,-34 35 8,-1 0-8,1-35 14,-35 0-8,-1 0-5,71 0 14,-71 34-13,1-34 4,0 0-6,0 0 6,0 35-4,-1-35 3,1 35-1,0-35-2,34 35 3,-69 0-4,35-35 0,0 69 5,34 1-9,-34-36 15,-35 71 61,35-36-63,-35-34-12,0 0 88,0-1-81,0 1 4,0 0 96,0 0-95,-35-1 23,35-68 109</inkml:trace>
    </iact:actionData>
  </iact:action>
  <iact:action type="add" startTime="33457">
    <iact:property name="dataType"/>
    <iact:actionData xml:id="d6">
      <inkml:trace xmlns:inkml="http://www.w3.org/2003/InkML" xml:id="stk6" contextRef="#ctx0" brushRef="#br2">1182 13871 0,'-35'0'72,"0"0"-46,1-35 8,-1 35-19,0 0 18,35 69 28,0-34-48,-35 0 2,35 0-4,-34 0 2,34-1-2,0 71 3,0 34-3,0-105 1,0 36 0,0-1 61,0-34-38,34-35 99,36 0-121,34 0-2,35 0 2,-104-35-2,35 1 2</inkml:trace>
    </iact:actionData>
  </iact:action>
  <iact:action type="add" startTime="34597">
    <iact:property name="dataType"/>
    <iact:actionData xml:id="d7">
      <inkml:trace xmlns:inkml="http://www.w3.org/2003/InkML" xml:id="stk7" contextRef="#ctx0" brushRef="#br2">869 14114 0,'35'0'48,"0"0"-33,34 0-5,-34 0 3,0 0-2,-1 0 11,36 0 4,-35 35-3</inkml:trace>
    </iact:actionData>
  </iact:action>
  <iact:action type="add" startTime="35106">
    <iact:property name="dataType"/>
    <iact:actionData xml:id="d8">
      <inkml:trace xmlns:inkml="http://www.w3.org/2003/InkML" xml:id="stk8" contextRef="#ctx0" brushRef="#br2">1669 14010 0,'-35'0'86,"0"0"-63,0 0-8,1 0-4,34 35 61,0 34-36,0-34-14,34 34-8,1-69-1,0 35-4,0 0 7,-35 0-6,35-35 3,-35 34 11,0 1 11,-35 35-22,35-36 9,-35-34 7,-35-34 20,70-1-40,-34 0 7,34 0-7,0 1 4,0-1-1,0 0 1,0-34 34,0 34-35,69 0 0,-34-34-3</inkml:trace>
    </iact:actionData>
  </iact:action>
  <iact:action type="add" startTime="36343">
    <iact:property name="dataType"/>
    <iact:actionData xml:id="d9">
      <inkml:trace xmlns:inkml="http://www.w3.org/2003/InkML" xml:id="stk9" contextRef="#ctx0" brushRef="#br2">1947 14079 0,'-35'0'24,"35"35"60,-69 69-70,69-34-3,0-1-1,0 36 64,34-71-64,-34 1 2,35-35 15,35 0 34,-36 0-35,1 0-14,-35-35 48,35-34-50,-35-1 5,0 36-5,0-36 13,0 35-8,-35 35-4,0 0 12,35-34 62,-34 34-48</inkml:trace>
    </iact:actionData>
  </iact:action>
  <iact:action type="add" startTime="37506">
    <iact:property name="dataType"/>
    <iact:actionData xml:id="d10">
      <inkml:trace xmlns:inkml="http://www.w3.org/2003/InkML" xml:id="stk10" contextRef="#ctx0" brushRef="#br2">2364 14218 0</inkml:trace>
    </iact:actionData>
  </iact:action>
  <iact:action type="add" startTime="38122">
    <iact:property name="dataType"/>
    <iact:actionData xml:id="d11">
      <inkml:trace xmlns:inkml="http://www.w3.org/2003/InkML" xml:id="stk11" contextRef="#ctx0" brushRef="#br2">2851 14114 0,'-35'0'99,"35"35"-74,0 0-11,0-1-5,-35 1 4,35 35 58,0-36-33,35 1 21,0-35-45,-35 35-2,35-35 1,0 0 47,-1 0-36,1-35-13,-35 0 48,0-34-44,0 34-4,0 0 37,-35 1-26,35-1 17,-34 35-13</inkml:trace>
    </iact:actionData>
  </iact:action>
  <iact:action type="add" startTime="39336">
    <iact:property name="dataType"/>
    <iact:actionData xml:id="d12">
      <inkml:trace xmlns:inkml="http://www.w3.org/2003/InkML" xml:id="stk12" contextRef="#ctx0" brushRef="#br2">3268 14149 0,'0'35'81,"0"-1"-67,0 36 12,0-35 12,0-1 8,0 1-32,0 0-2,0 0 0,35-35 70,0 0-66,-35-35 78,0-35-80,0 36-3,0-1 4,0 0 45,-35-34-25,0 69-23</inkml:trace>
    </iact:actionData>
  </iact:action>
  <iact:action type="add" startTime="40849">
    <iact:property name="dataType"/>
    <iact:actionData xml:id="d13">
      <inkml:trace xmlns:inkml="http://www.w3.org/2003/InkML" xml:id="stk13" contextRef="#ctx0" brushRef="#br2">2399 14531 0,'0'-35'35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2903-075E-4B4C-9814-CA1FF769C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C914B-09A8-497E-B8E0-1D8B3924B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B5526-4624-45A0-899B-5916302A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D2A73-0E5B-4C82-92D0-D9AB4086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FB543-4FFC-4930-B04B-C8973AD4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1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ED91-0452-4E98-9FE2-43A8ECAF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C1F79-4C71-4EB8-B0D5-30A04CB5F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447B-A4D8-4A14-9DD8-EAED9DAB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37270-7F22-4CAD-9148-9707F8FE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6C2E1-8B47-4CDC-9502-17AEDF93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F14B0-E94B-4EAC-A568-1E91D22FA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637D9-015A-43F9-A5A8-867C9225A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C2F79-0E0A-4742-BAE4-EAC99B1E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D9A9-781D-4329-AA61-5F6DEF52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50A8A-6154-477A-BDD5-37D49DBA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2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D1B2-0FF4-4AB2-BC72-7A9C7D79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2AFD-6396-4F27-B934-80676E8AE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F4AA-FCA0-46F4-8C89-3025FEE0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6E285-A0F7-4EF7-933E-BCC1226A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5753-87DE-497B-B844-161040C0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51B3-D89E-4A28-BC10-1E68EA29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E0262-0B70-4B94-9DF5-0AD7560B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B5C8-E60B-4C28-979F-CB481D9B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FF62D-B541-4D85-987F-7F1533BE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C490-96C0-4649-B721-32DF6D3C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179F-D8AE-44F3-AE3A-D5751BBB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7F3C-9EDB-4C78-B1CB-1EA5E83C0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381C6-08BC-4192-BB10-1DBD05041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776AA-C054-405D-9A38-A69B3176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FA911-741A-44F3-BAB3-349DB5DC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27549-6C07-4172-B5C8-A63BC795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05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D4A3-9539-41C2-89CF-E694E944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4687-7BE4-4B32-A1B2-22858830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CA3FB-2DB2-4193-AEE8-485EDD5B8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EA12F-2066-4FB7-A49B-B750A8684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8C5D5-B745-48C5-9A45-23D49C789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2C5E5-9915-4F18-B369-C7A2FC9D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C7055-2F5B-45D4-8A4D-B89B704F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88F93-00FD-4B2A-89D2-9A6BADFA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7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FAFE-9D3D-4FF8-AA64-33272ABF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86BCD-DBFC-4474-8AE9-A191DB97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A15AE-AE41-4EB5-BDCB-5D6CC045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1EB0C-BB4A-478B-96BD-47BEAC85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9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82D87-0E69-4E78-BD1D-A5B3A0A6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E6ABD-91F5-4C0C-B23D-2699641D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39455-78B6-452B-8D9D-6F44323A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4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09FC-7F6D-4F4E-8C1A-091D2329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02BC-EA5D-4F42-BAFE-153770E9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62A72-9C06-41E5-9A16-C89D48576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663CC-999A-4833-94E5-ABC0046B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75F95-2E98-4953-B2B1-AB712CE1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86DB6-1390-4D5A-9232-C001E700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5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D8F3-A935-4E32-9BAF-912DEABC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1A7E7-E831-46D9-B117-95C45A42A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CBC92-32BD-4234-87BE-4F600296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5C611-61FA-4760-A9C4-345CEE56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D04B6-0683-4ABF-9D34-22CC4808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058B6-1D9B-459B-8228-5F0DA1CC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DD416-AE80-4CDA-9D90-ECB4A42B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7A0A-22A6-4966-9EBA-648189EA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EBB1B-11C4-4724-AF72-795AABBC0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64EF-2040-44F2-87E1-EE1730B84EC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5545-85FB-482C-84CA-5E79704D5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08C2-A646-4AEC-841E-E54BCACD8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D122-4C43-4FA3-BFE3-DCB9806C5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6.png"/><Relationship Id="rId5" Type="http://schemas.microsoft.com/office/2011/relationships/inkAction" Target="../ink/inkAction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8.png"/><Relationship Id="rId5" Type="http://schemas.microsoft.com/office/2011/relationships/inkAction" Target="../ink/inkAction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0.png"/><Relationship Id="rId5" Type="http://schemas.microsoft.com/office/2011/relationships/inkAction" Target="../ink/inkAction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11/relationships/inkAction" Target="../ink/inkAction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11/relationships/inkAction" Target="../ink/inkAction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F5E9-293A-4724-AA9A-4E527BDD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Chilli Challenge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BFD93-1BC9-4802-962C-343A97EBF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you make £1?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2D77C-8D8F-46AD-A4E4-8A1439282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1" y="0"/>
            <a:ext cx="5257800" cy="739986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2C4D66F-AD54-4CB0-BB43-CD724964B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8"/>
    </mc:Choice>
    <mc:Fallback xmlns="">
      <p:transition spd="slow" advTm="31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5A27-5636-4BE2-902A-FCFA6C9A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Chilli Challenge 1 (part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F09B0-7169-4031-B4A3-11FA61EC7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85900"/>
            <a:ext cx="8639175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7350CB-9DB5-4D57-8DCA-0997C2B8FDDA}"/>
              </a:ext>
            </a:extLst>
          </p:cNvPr>
          <p:cNvSpPr txBox="1"/>
          <p:nvPr/>
        </p:nvSpPr>
        <p:spPr>
          <a:xfrm>
            <a:off x="838200" y="5551714"/>
            <a:ext cx="7407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3 different coins each time, how many totals can you make?</a:t>
            </a:r>
          </a:p>
          <a:p>
            <a:r>
              <a:rPr lang="en-GB" dirty="0"/>
              <a:t>Write them down on a piece of paper or in your jotter.  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1A05AC-5BD6-4053-B8FD-98D38895500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193280" y="24030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1A05AC-5BD6-4053-B8FD-98D3889550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3920" y="239364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D4B7E50-1370-4344-A649-63573D5BC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9"/>
    </mc:Choice>
    <mc:Fallback xmlns="">
      <p:transition spd="slow" advTm="44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7DB3-B89C-483A-9DF6-42EB773A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Chilli Challenge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CA21-28A2-4240-98D7-BD8353D72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Can you count amounts up to £5?</a:t>
            </a:r>
          </a:p>
          <a:p>
            <a:endParaRPr lang="en-GB" dirty="0"/>
          </a:p>
          <a:p>
            <a:r>
              <a:rPr lang="en-GB" dirty="0"/>
              <a:t>Count the coins.</a:t>
            </a:r>
            <a:br>
              <a:rPr lang="en-GB" dirty="0"/>
            </a:br>
            <a:endParaRPr lang="en-GB" dirty="0"/>
          </a:p>
          <a:p>
            <a:r>
              <a:rPr lang="en-GB" dirty="0"/>
              <a:t>Start with the largest amount.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Count on using adding strategies.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7B026-0F45-4A26-8A00-F2EB99EC6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79" y="52208"/>
            <a:ext cx="6002637" cy="69809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CB821F-7DDF-4498-AB3D-F77AAC1E9EF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373960" y="1176480"/>
              <a:ext cx="1289880" cy="2102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CB821F-7DDF-4498-AB3D-F77AAC1E9E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8120" y="1113120"/>
                <a:ext cx="1321200" cy="22294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3785E2E-5411-43FF-929B-F6CC590739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4"/>
    </mc:Choice>
    <mc:Fallback xmlns="">
      <p:transition spd="slow" advTm="42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34A2-5EDB-4D7E-B641-EBCFC5EC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Chilli Challenge 2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8248-DA2D-423A-8B30-C68DAB25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29302-0E3F-4AE4-A6B5-91938F1C8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15382"/>
            <a:ext cx="8553450" cy="4162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5503A-672E-43C5-BF76-8CEF33DE041A}"/>
              </a:ext>
            </a:extLst>
          </p:cNvPr>
          <p:cNvSpPr txBox="1"/>
          <p:nvPr/>
        </p:nvSpPr>
        <p:spPr>
          <a:xfrm>
            <a:off x="838200" y="5900293"/>
            <a:ext cx="7407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3 different coins each time, how many totals can you make?</a:t>
            </a:r>
          </a:p>
          <a:p>
            <a:r>
              <a:rPr lang="en-GB" dirty="0"/>
              <a:t>Write them down on a piece of paper or in your jotter.  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E33899-592C-4641-8C17-1B65EDCE662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930479" y="3798359"/>
              <a:ext cx="2" cy="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E33899-592C-4641-8C17-1B65EDCE66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0479" y="3798359"/>
                <a:ext cx="2" cy="2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66E5F0D-106E-4A02-A00E-EE0487CAE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8"/>
    </mc:Choice>
    <mc:Fallback xmlns="">
      <p:transition spd="slow" advTm="30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EBB6-C4FF-43DE-A0EA-74B1028F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Chilli Challenge 3</a:t>
            </a:r>
            <a:br>
              <a:rPr lang="en-GB" b="1" dirty="0"/>
            </a:br>
            <a:r>
              <a:rPr lang="en-GB" sz="2800" b="1" dirty="0"/>
              <a:t>Count amounts beyond £10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3F8E-84F9-40A6-BD6D-A497C47A4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the coins in each box. </a:t>
            </a:r>
          </a:p>
          <a:p>
            <a:r>
              <a:rPr lang="en-GB" dirty="0"/>
              <a:t>Show which box is greater and</a:t>
            </a:r>
          </a:p>
          <a:p>
            <a:pPr marL="0" indent="0">
              <a:buNone/>
            </a:pPr>
            <a:r>
              <a:rPr lang="en-GB" dirty="0"/>
              <a:t>which box is less using these</a:t>
            </a:r>
          </a:p>
          <a:p>
            <a:pPr marL="0" indent="0">
              <a:buNone/>
            </a:pPr>
            <a:r>
              <a:rPr lang="en-GB" dirty="0"/>
              <a:t>symbols  &lt; and &gt; 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328BA-67F6-44E7-A0F3-BB54FF5DD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814" y="0"/>
            <a:ext cx="5219205" cy="6858000"/>
          </a:xfrm>
          <a:prstGeom prst="rect">
            <a:avLst/>
          </a:prstGeom>
        </p:spPr>
      </p:pic>
      <p:pic>
        <p:nvPicPr>
          <p:cNvPr id="3074" name="Picture 2" descr="Greater Than/Less Than Crocodile Posters | Less than greater than, Math  poster, Resource classroom">
            <a:extLst>
              <a:ext uri="{FF2B5EF4-FFF2-40B4-BE49-F238E27FC236}">
                <a16:creationId xmlns:a16="http://schemas.microsoft.com/office/drawing/2014/main" id="{7D3B0BC5-4645-4AEE-A210-B8C15EDE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8" y="4082142"/>
            <a:ext cx="2556215" cy="25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BCE93-D77A-4EE1-BCCB-ED43A85C5B2E}"/>
              </a:ext>
            </a:extLst>
          </p:cNvPr>
          <p:cNvSpPr txBox="1"/>
          <p:nvPr/>
        </p:nvSpPr>
        <p:spPr>
          <a:xfrm>
            <a:off x="3151413" y="4749531"/>
            <a:ext cx="200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the crocodile eats the bigger number!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CC11DA-A217-4015-837B-759AC644B534}"/>
              </a:ext>
            </a:extLst>
          </p:cNvPr>
          <p:cNvCxnSpPr/>
          <p:nvPr/>
        </p:nvCxnSpPr>
        <p:spPr>
          <a:xfrm flipH="1">
            <a:off x="2874623" y="5672861"/>
            <a:ext cx="871877" cy="24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58E852-8DD7-4893-927F-E462FF872EE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995800" y="1226520"/>
              <a:ext cx="4406400" cy="107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58E852-8DD7-4893-927F-E462FF872E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9960" y="1163160"/>
                <a:ext cx="4437720" cy="11494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2EA9CB1-058A-4433-A45F-CF25484F14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32"/>
    </mc:Choice>
    <mc:Fallback xmlns="">
      <p:transition spd="slow" advTm="77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44FA-528C-4C3D-937D-88AEA4B7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4" y="-39834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Chilli Challenge 3 (part 2) - Extra 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D64B-69CF-46D9-8829-BFE8C5F6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10107-E774-4D0A-8FBC-8835CB343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1" y="599394"/>
            <a:ext cx="12046157" cy="4602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D33530-21B7-4B59-B519-AEADADA0C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5342617"/>
            <a:ext cx="8724900" cy="129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DCEE71-B26E-400E-9433-FA16E2353C9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12840" y="2490480"/>
              <a:ext cx="4043520" cy="325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DCEE71-B26E-400E-9433-FA16E2353C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80" y="2427120"/>
                <a:ext cx="4068720" cy="33807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1E11DC5-01E2-4051-B6FB-042F7ED53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65"/>
    </mc:Choice>
    <mc:Fallback xmlns="">
      <p:transition spd="slow" advTm="45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157</Words>
  <Application>Microsoft Office PowerPoint</Application>
  <PresentationFormat>Widescreen</PresentationFormat>
  <Paragraphs>22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Chilli Challenge 1</vt:lpstr>
      <vt:lpstr>Chilli Challenge 1 (part 2)</vt:lpstr>
      <vt:lpstr>Chilli Challenge 2</vt:lpstr>
      <vt:lpstr>Chilli Challenge 2 (Part 2)</vt:lpstr>
      <vt:lpstr>Chilli Challenge 3 Count amounts beyond £10 </vt:lpstr>
      <vt:lpstr>Chilli Challenge 3 (part 2) - Extra Challenge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Storrier</dc:creator>
  <cp:lastModifiedBy>Emma Storrier</cp:lastModifiedBy>
  <cp:revision>17</cp:revision>
  <dcterms:created xsi:type="dcterms:W3CDTF">2021-01-26T10:39:04Z</dcterms:created>
  <dcterms:modified xsi:type="dcterms:W3CDTF">2021-02-01T10:32:22Z</dcterms:modified>
</cp:coreProperties>
</file>