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D67FE-A7F8-4D40-A286-57AEFD32B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392976-0E38-4FFF-BD0E-A6B9474C7D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087BD-1C3B-4AED-8C9A-20D4604FF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990D-2217-48FA-8FF0-B48D50E152D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85B42-7B0A-44C8-8887-E65D5B25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81A7C-B66E-4DC2-83CB-7B7388376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71DF-3059-4EDB-BCDB-1A2924FC1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84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D9944-BBCE-495E-B3F1-8A8EBD7D5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318117-7269-460D-A47A-8C43A279B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DEAB1-213A-412C-B0DC-88F15A57D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990D-2217-48FA-8FF0-B48D50E152D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8AA4F-3B77-402C-BE8B-685AA04CE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AA8F7-988B-43D5-9A29-E21450DF2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71DF-3059-4EDB-BCDB-1A2924FC1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87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1B5ED5-B939-49C5-B717-1739105039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2B99FA-23E8-48E1-A62E-31D5243DF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C7045-EDD4-4110-9B2A-F75741BD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990D-2217-48FA-8FF0-B48D50E152D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BDDC2-202E-4294-B78B-CD83955FE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72F67-C38F-4030-BEB8-ABD2D9402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71DF-3059-4EDB-BCDB-1A2924FC1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955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F026C-C33B-4E09-A564-5B6C93C3F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973D0-65CC-4215-A865-167BEFFB6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7BDEE-0FF8-4F00-8472-48E348BE1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990D-2217-48FA-8FF0-B48D50E152D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16504-8FD4-474A-A916-CEB3507C6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31AD-97FC-4A83-8AF4-C2F0B7A0E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71DF-3059-4EDB-BCDB-1A2924FC1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12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E51BF-E95D-4268-A1D5-90B665210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4EBA3-9FA9-4A81-A88E-0770A484F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03740-9406-45AA-9C4B-9C76A8BBC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990D-2217-48FA-8FF0-B48D50E152D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2506D-4A50-4129-BD7B-4B05F7CEF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731DA-B7D3-4540-B3E5-708B8E898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71DF-3059-4EDB-BCDB-1A2924FC1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2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AA78B-B8FC-4FE3-8D19-20FF232F6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9E1F4-D27C-4F4B-967E-E7455D601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A1E53C-53F4-4C00-8794-33413CEA0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F6BD4-1210-4D0A-B620-98B9D9DCA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990D-2217-48FA-8FF0-B48D50E152D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0B696-1E0A-4CD8-9E3B-1C81EA04B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CF95D8-B5F3-4A01-8446-42D99B6F3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71DF-3059-4EDB-BCDB-1A2924FC1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91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1A25B-D927-4CCE-92DB-B44EB4881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D71B65-1D2F-407E-A1B0-605F16FAE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6DF04-A4FA-49DD-A020-AD60D7A02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FDF6FB-2C10-49EE-8D48-3B167C1864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0A4840-ACFC-4B09-B66A-E07FE54C8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44D9BB-A49A-463F-A186-B4B3A907A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990D-2217-48FA-8FF0-B48D50E152D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E030B5-E945-441F-B2B5-82DCFD72E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70F2F9-E9A9-4106-8804-199421A3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71DF-3059-4EDB-BCDB-1A2924FC1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37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5E1EA-CD39-472C-BBB4-84E412E0F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B3C21E-0241-47E4-A1BF-9EC879B9B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990D-2217-48FA-8FF0-B48D50E152D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104173-8908-40DD-B5E5-31D63748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2DEE6C-A62D-47F9-A054-4333F91B2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71DF-3059-4EDB-BCDB-1A2924FC1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68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F52CF6-5011-40A4-AA5D-917C74BC0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990D-2217-48FA-8FF0-B48D50E152D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5E48F5-14CD-42EF-96CC-DAFA3C61A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4E729-87C6-4E52-BCEC-E4EBBBA59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71DF-3059-4EDB-BCDB-1A2924FC1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074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A365F-622A-4979-9924-0F20D441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67F89-C7CC-43AB-8F14-0F253BD00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9AB79A-909F-41C4-B8E5-6D272DA6F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BB916-8CE9-47F8-A447-9CD0EB71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990D-2217-48FA-8FF0-B48D50E152D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13E6D-86A5-4B94-9764-967EB7ED9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C8BAEE-63DD-4732-92E0-8B882BD4B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71DF-3059-4EDB-BCDB-1A2924FC1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48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EA25F-A1B7-425B-907F-54AF55D6B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856369-7C6C-4F2B-99D5-698747C3F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07C50F-B708-428E-B37D-B92611D09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6FEA5-098A-4B4F-B69F-F621221F8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990D-2217-48FA-8FF0-B48D50E152D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602EB-F800-4646-9600-8414DFD67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8FDA23-93BE-4EA0-8F2C-6E0072E86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171DF-3059-4EDB-BCDB-1A2924FC1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11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95F6CA-F49C-40B6-9088-AA0935C4F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3A499-CB7D-4AE3-88C2-657CADCDA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E6317-B360-4DDB-B677-ECD2F690EB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9990D-2217-48FA-8FF0-B48D50E152D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506F3-D37B-425B-B4AF-F2BA7F5D13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785FB-F61E-491F-8EC0-951901E30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171DF-3059-4EDB-BCDB-1A2924FC1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80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CCAFB3E-E6E2-4587-A5FC-061F9AED9A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91260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75841F-9161-4650-BCE5-20FFE7E296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3" t="3964" b="3964"/>
          <a:stretch/>
        </p:blipFill>
        <p:spPr>
          <a:xfrm>
            <a:off x="575867" y="1"/>
            <a:ext cx="6629806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6874EEE-FF41-46C8-945A-885EBA72C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290" y="2951444"/>
            <a:ext cx="3658053" cy="955111"/>
          </a:xfrm>
        </p:spPr>
        <p:txBody>
          <a:bodyPr anchor="b">
            <a:noAutofit/>
          </a:bodyPr>
          <a:lstStyle/>
          <a:p>
            <a:r>
              <a:rPr lang="en-GB" sz="4400" dirty="0">
                <a:solidFill>
                  <a:srgbClr val="FFFFFF"/>
                </a:solidFill>
              </a:rPr>
              <a:t>Join in with some alphabet P.E!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0086A0-762B-44EE-AA70-A7268A72A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91262" y="0"/>
            <a:ext cx="590073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A7B607-761F-45C8-92DC-833447E604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2777" y="93286"/>
            <a:ext cx="4703356" cy="6671428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5565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2D263-C001-46D9-816D-476D3D4A2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29" y="362566"/>
            <a:ext cx="6586491" cy="1676603"/>
          </a:xfrm>
        </p:spPr>
        <p:txBody>
          <a:bodyPr>
            <a:normAutofit/>
          </a:bodyPr>
          <a:lstStyle/>
          <a:p>
            <a:r>
              <a:rPr lang="en-GB" sz="4800" dirty="0"/>
              <a:t>HERE IS AN EXERCISE FOR EACH LETTER!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A3834-430A-4EDB-82CA-395FBF91B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 fontScale="92500"/>
          </a:bodyPr>
          <a:lstStyle/>
          <a:p>
            <a:r>
              <a:rPr lang="en-GB" sz="2400" dirty="0"/>
              <a:t>Can you exercise out your name? 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Can you exercise your best friend’s name? </a:t>
            </a:r>
          </a:p>
          <a:p>
            <a:endParaRPr lang="en-GB" sz="2400" dirty="0"/>
          </a:p>
          <a:p>
            <a:r>
              <a:rPr lang="en-GB" sz="2400" dirty="0"/>
              <a:t>Can you exercise out your address? </a:t>
            </a:r>
          </a:p>
          <a:p>
            <a:endParaRPr lang="en-GB" sz="2400" dirty="0"/>
          </a:p>
          <a:p>
            <a:endParaRPr lang="en-GB" sz="2400" dirty="0"/>
          </a:p>
          <a:p>
            <a:pPr marL="0" indent="0" algn="ctr">
              <a:buNone/>
            </a:pPr>
            <a:r>
              <a:rPr lang="en-GB" sz="2400" dirty="0"/>
              <a:t>If you are unsure of an exercise, type it in Google and it will come up! Lots of examples are also on YouTube.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25670C-86E9-4F6E-80D8-54FBC09709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1" r="1372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68372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65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HERE IS AN EXERCISE FOR EACH LETTER!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Storrier</dc:creator>
  <cp:lastModifiedBy>Emma Storrier</cp:lastModifiedBy>
  <cp:revision>2</cp:revision>
  <dcterms:created xsi:type="dcterms:W3CDTF">2021-01-26T16:06:58Z</dcterms:created>
  <dcterms:modified xsi:type="dcterms:W3CDTF">2021-01-26T17:07:49Z</dcterms:modified>
</cp:coreProperties>
</file>