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648" r:id="rId2"/>
  </p:sldMasterIdLst>
  <p:sldIdLst>
    <p:sldId id="257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A071C7E-23A9-5C0C-EBCC-33798F507B47}" v="1194" dt="2021-01-20T12:40:07.055"/>
    <p1510:client id="{C5FC26C8-FAB8-6532-C635-CC8E1BEB722D}" v="1397" dt="2021-01-20T13:09:20.104"/>
    <p1510:client id="{DAF90D64-10AF-43C5-BE07-C43B5F51D73E}" v="312" dt="2021-01-18T14:59:54.1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72" d="100"/>
          <a:sy n="72" d="100"/>
        </p:scale>
        <p:origin x="4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microsoft.com/office/2016/11/relationships/changesInfo" Target="changesInfos/changesInfo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 White" userId="S::ddcwhite62@glow.sch.uk::e0244be0-abdb-4b52-8be1-6ce370fb25d0" providerId="AD" clId="Web-{C5FC26C8-FAB8-6532-C635-CC8E1BEB722D}"/>
    <pc:docChg chg="modSld">
      <pc:chgData name="C White" userId="S::ddcwhite62@glow.sch.uk::e0244be0-abdb-4b52-8be1-6ce370fb25d0" providerId="AD" clId="Web-{C5FC26C8-FAB8-6532-C635-CC8E1BEB722D}" dt="2021-01-20T13:09:19.448" v="684" actId="20577"/>
      <pc:docMkLst>
        <pc:docMk/>
      </pc:docMkLst>
      <pc:sldChg chg="modSp">
        <pc:chgData name="C White" userId="S::ddcwhite62@glow.sch.uk::e0244be0-abdb-4b52-8be1-6ce370fb25d0" providerId="AD" clId="Web-{C5FC26C8-FAB8-6532-C635-CC8E1BEB722D}" dt="2021-01-20T13:00:46.472" v="10" actId="20577"/>
        <pc:sldMkLst>
          <pc:docMk/>
          <pc:sldMk cId="2100524103" sldId="257"/>
        </pc:sldMkLst>
        <pc:spChg chg="mod">
          <ac:chgData name="C White" userId="S::ddcwhite62@glow.sch.uk::e0244be0-abdb-4b52-8be1-6ce370fb25d0" providerId="AD" clId="Web-{C5FC26C8-FAB8-6532-C635-CC8E1BEB722D}" dt="2021-01-20T13:00:46.472" v="10" actId="20577"/>
          <ac:spMkLst>
            <pc:docMk/>
            <pc:sldMk cId="2100524103" sldId="257"/>
            <ac:spMk id="3" creationId="{A4F0DE76-7A82-438F-A286-8BB7E6EC3625}"/>
          </ac:spMkLst>
        </pc:spChg>
      </pc:sldChg>
      <pc:sldChg chg="modSp">
        <pc:chgData name="C White" userId="S::ddcwhite62@glow.sch.uk::e0244be0-abdb-4b52-8be1-6ce370fb25d0" providerId="AD" clId="Web-{C5FC26C8-FAB8-6532-C635-CC8E1BEB722D}" dt="2021-01-20T13:01:42.007" v="90" actId="14100"/>
        <pc:sldMkLst>
          <pc:docMk/>
          <pc:sldMk cId="4064026490" sldId="259"/>
        </pc:sldMkLst>
        <pc:spChg chg="mod">
          <ac:chgData name="C White" userId="S::ddcwhite62@glow.sch.uk::e0244be0-abdb-4b52-8be1-6ce370fb25d0" providerId="AD" clId="Web-{C5FC26C8-FAB8-6532-C635-CC8E1BEB722D}" dt="2021-01-20T13:01:42.007" v="90" actId="14100"/>
          <ac:spMkLst>
            <pc:docMk/>
            <pc:sldMk cId="4064026490" sldId="259"/>
            <ac:spMk id="3" creationId="{0347769C-FA3F-4E7D-A71C-AB33A62BBC4B}"/>
          </ac:spMkLst>
        </pc:spChg>
      </pc:sldChg>
      <pc:sldChg chg="modSp">
        <pc:chgData name="C White" userId="S::ddcwhite62@glow.sch.uk::e0244be0-abdb-4b52-8be1-6ce370fb25d0" providerId="AD" clId="Web-{C5FC26C8-FAB8-6532-C635-CC8E1BEB722D}" dt="2021-01-20T13:05:51.495" v="296" actId="20577"/>
        <pc:sldMkLst>
          <pc:docMk/>
          <pc:sldMk cId="1174450622" sldId="261"/>
        </pc:sldMkLst>
        <pc:spChg chg="mod">
          <ac:chgData name="C White" userId="S::ddcwhite62@glow.sch.uk::e0244be0-abdb-4b52-8be1-6ce370fb25d0" providerId="AD" clId="Web-{C5FC26C8-FAB8-6532-C635-CC8E1BEB722D}" dt="2021-01-20T13:05:51.495" v="296" actId="20577"/>
          <ac:spMkLst>
            <pc:docMk/>
            <pc:sldMk cId="1174450622" sldId="261"/>
            <ac:spMk id="4" creationId="{3EEE6057-871A-48C7-9D7C-0AA47E4E2033}"/>
          </ac:spMkLst>
        </pc:spChg>
      </pc:sldChg>
      <pc:sldChg chg="modSp">
        <pc:chgData name="C White" userId="S::ddcwhite62@glow.sch.uk::e0244be0-abdb-4b52-8be1-6ce370fb25d0" providerId="AD" clId="Web-{C5FC26C8-FAB8-6532-C635-CC8E1BEB722D}" dt="2021-01-20T13:07:50.378" v="474" actId="20577"/>
        <pc:sldMkLst>
          <pc:docMk/>
          <pc:sldMk cId="2404406176" sldId="262"/>
        </pc:sldMkLst>
        <pc:spChg chg="mod">
          <ac:chgData name="C White" userId="S::ddcwhite62@glow.sch.uk::e0244be0-abdb-4b52-8be1-6ce370fb25d0" providerId="AD" clId="Web-{C5FC26C8-FAB8-6532-C635-CC8E1BEB722D}" dt="2021-01-20T13:07:50.378" v="474" actId="20577"/>
          <ac:spMkLst>
            <pc:docMk/>
            <pc:sldMk cId="2404406176" sldId="262"/>
            <ac:spMk id="4" creationId="{3EEE6057-871A-48C7-9D7C-0AA47E4E2033}"/>
          </ac:spMkLst>
        </pc:spChg>
      </pc:sldChg>
      <pc:sldChg chg="modSp">
        <pc:chgData name="C White" userId="S::ddcwhite62@glow.sch.uk::e0244be0-abdb-4b52-8be1-6ce370fb25d0" providerId="AD" clId="Web-{C5FC26C8-FAB8-6532-C635-CC8E1BEB722D}" dt="2021-01-20T13:09:19.448" v="684" actId="20577"/>
        <pc:sldMkLst>
          <pc:docMk/>
          <pc:sldMk cId="3577379416" sldId="263"/>
        </pc:sldMkLst>
        <pc:spChg chg="mod">
          <ac:chgData name="C White" userId="S::ddcwhite62@glow.sch.uk::e0244be0-abdb-4b52-8be1-6ce370fb25d0" providerId="AD" clId="Web-{C5FC26C8-FAB8-6532-C635-CC8E1BEB722D}" dt="2021-01-20T13:07:59.035" v="484" actId="20577"/>
          <ac:spMkLst>
            <pc:docMk/>
            <pc:sldMk cId="3577379416" sldId="263"/>
            <ac:spMk id="2" creationId="{28DF625D-A091-41F4-B7D0-7E23A314D645}"/>
          </ac:spMkLst>
        </pc:spChg>
        <pc:spChg chg="mod">
          <ac:chgData name="C White" userId="S::ddcwhite62@glow.sch.uk::e0244be0-abdb-4b52-8be1-6ce370fb25d0" providerId="AD" clId="Web-{C5FC26C8-FAB8-6532-C635-CC8E1BEB722D}" dt="2021-01-20T13:09:19.448" v="684" actId="20577"/>
          <ac:spMkLst>
            <pc:docMk/>
            <pc:sldMk cId="3577379416" sldId="263"/>
            <ac:spMk id="4" creationId="{3EEE6057-871A-48C7-9D7C-0AA47E4E2033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72" r:id="rId8"/>
    <p:sldLayoutId id="2147483673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13.xml"/><Relationship Id="rId1" Type="http://schemas.openxmlformats.org/officeDocument/2006/relationships/video" Target="https://www.youtube.com/embed/ee9skKyBvas?feature=oembed" TargetMode="Externa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8BABCA7-C1E0-41BA-A822-5F61251AA6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/>
            <a:stretch/>
          </a:blipFill>
          <a:ln w="15875" cap="flat" cmpd="sng" algn="ctr">
            <a:solidFill>
              <a:srgbClr val="B15E2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E5D6EB5-6FDB-477A-98F5-7409CD5375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BB75167-5757-4E5F-869B-5A350BF43A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8338DAE-FFCB-472B-A9EE-77E42FDBD3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2B2E0A0-4D94-4C05-97C1-32B5D88A2E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A91E75C9-3350-4F0B-993E-89D3DBD76C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61062DD-1BDA-496F-8F35-E8CDFAD0D4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>
            <a:norm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Mr Stink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F0DE76-7A82-438F-A286-8BB7E6EC36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>
            <a:norm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By David Walliams</a:t>
            </a:r>
          </a:p>
          <a:p>
            <a:r>
              <a:rPr lang="en-GB" dirty="0">
                <a:latin typeface="Comic Sans MS"/>
              </a:rPr>
              <a:t>Friday 29th January  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89FB2CC-C7A1-4A53-A088-636FB487FE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0524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7328C2D-38F0-4C80-9EA5-A1AD0D6B2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/>
            <a:stretch/>
          </a:blipFill>
          <a:ln w="15875" cap="flat" cmpd="sng" algn="ctr">
            <a:solidFill>
              <a:srgbClr val="B15E2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D17E249-48D0-476B-A642-A5D58DD39A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E4B7EC7-DE5B-4F27-839A-7CDF49C618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DA01082-3C8F-4602-8DA7-C82DF70956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 cmpd="sng" algn="ctr">
              <a:solidFill>
                <a:schemeClr val="accent1"/>
              </a:solidFill>
              <a:prstDash val="solid"/>
              <a:miter lim="800000"/>
            </a:ln>
            <a:effectLst>
              <a:innerShdw blurRad="25400" dist="12700" dir="13500000">
                <a:srgbClr val="000000">
                  <a:alpha val="45000"/>
                </a:srgbClr>
              </a:innerShdw>
            </a:effectLst>
          </p:spPr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A21B48A-5892-4DD2-B2E1-91BD42A44C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E083B53-5B4C-4C29-BDFD-A28B754A59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8DF625D-A091-41F4-B7D0-7E23A314D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Today…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B65B193-F600-4C1B-9DBF-09D94CDB08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83042" y="2400639"/>
            <a:ext cx="92738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47769C-FA3F-4E7D-A71C-AB33A62BBC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779011"/>
          </a:xfrm>
        </p:spPr>
        <p:txBody>
          <a:bodyPr>
            <a:normAutofit/>
          </a:bodyPr>
          <a:lstStyle/>
          <a:p>
            <a:r>
              <a:rPr lang="en-GB" dirty="0">
                <a:latin typeface="Comic Sans MS"/>
              </a:rPr>
              <a:t>Learning Intention – We are learning to answer questions and write a story using the book to find information.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/>
              </a:rPr>
              <a:t>Success Criteria – </a:t>
            </a:r>
          </a:p>
          <a:p>
            <a:pPr lvl="1">
              <a:buSzPct val="114999"/>
            </a:pPr>
            <a:r>
              <a:rPr lang="en-GB" dirty="0">
                <a:latin typeface="Comic Sans MS"/>
              </a:rPr>
              <a:t>I can use information from the book to help answer questions.</a:t>
            </a:r>
          </a:p>
          <a:p>
            <a:pPr lvl="1">
              <a:buSzPct val="114999"/>
            </a:pPr>
            <a:r>
              <a:rPr lang="en-GB" dirty="0">
                <a:latin typeface="Comic Sans MS"/>
              </a:rPr>
              <a:t>I can use my inference skills to think of answers which may not be in the book. </a:t>
            </a:r>
          </a:p>
          <a:p>
            <a:pPr lvl="1">
              <a:buSzPct val="114999"/>
            </a:pPr>
            <a:r>
              <a:rPr lang="en-GB" dirty="0">
                <a:latin typeface="Comic Sans MS"/>
              </a:rPr>
              <a:t>I can use the story to give me an idea to write my own version</a:t>
            </a:r>
          </a:p>
        </p:txBody>
      </p:sp>
    </p:spTree>
    <p:extLst>
      <p:ext uri="{BB962C8B-B14F-4D97-AF65-F5344CB8AC3E}">
        <p14:creationId xmlns:p14="http://schemas.microsoft.com/office/powerpoint/2010/main" val="40640264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7328C2D-38F0-4C80-9EA5-A1AD0D6B2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4"/>
            <a:stretch/>
          </a:blipFill>
          <a:ln w="15875" cap="flat" cmpd="sng" algn="ctr">
            <a:solidFill>
              <a:srgbClr val="B15E2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D17E249-48D0-476B-A642-A5D58DD39A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E4B7EC7-DE5B-4F27-839A-7CDF49C618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DA01082-3C8F-4602-8DA7-C82DF70956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 cmpd="sng" algn="ctr">
              <a:solidFill>
                <a:schemeClr val="accent1"/>
              </a:solidFill>
              <a:prstDash val="solid"/>
              <a:miter lim="800000"/>
            </a:ln>
            <a:effectLst>
              <a:innerShdw blurRad="25400" dist="12700" dir="13500000">
                <a:srgbClr val="000000">
                  <a:alpha val="45000"/>
                </a:srgbClr>
              </a:innerShdw>
            </a:effectLst>
          </p:spPr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A21B48A-5892-4DD2-B2E1-91BD42A44C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E083B53-5B4C-4C29-BDFD-A28B754A59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8DF625D-A091-41F4-B7D0-7E23A314D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en-GB" dirty="0">
                <a:latin typeface="Comic Sans MS"/>
              </a:rPr>
              <a:t>Listen to this video </a:t>
            </a:r>
            <a:endParaRPr lang="en-GB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B65B193-F600-4C1B-9DBF-09D94CDB08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83042" y="2400639"/>
            <a:ext cx="92738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47769C-FA3F-4E7D-A71C-AB33A62BBC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075" y="2398853"/>
            <a:ext cx="10775741" cy="409439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3200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4" name="Online Media 3" title="Mr Stink Chapter 7">
            <a:hlinkClick r:id="" action="ppaction://media"/>
            <a:extLst>
              <a:ext uri="{FF2B5EF4-FFF2-40B4-BE49-F238E27FC236}">
                <a16:creationId xmlns:a16="http://schemas.microsoft.com/office/drawing/2014/main" id="{5D89E9D0-E98F-4B81-89BA-6327ECBF410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2341724" y="2047331"/>
            <a:ext cx="8094869" cy="4573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321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7328C2D-38F0-4C80-9EA5-A1AD0D6B2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/>
            <a:stretch/>
          </a:blipFill>
          <a:ln w="15875" cap="flat" cmpd="sng" algn="ctr">
            <a:solidFill>
              <a:srgbClr val="B15E2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D17E249-48D0-476B-A642-A5D58DD39A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E4B7EC7-DE5B-4F27-839A-7CDF49C618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DA01082-3C8F-4602-8DA7-C82DF70956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 cmpd="sng" algn="ctr">
              <a:solidFill>
                <a:schemeClr val="accent1"/>
              </a:solidFill>
              <a:prstDash val="solid"/>
              <a:miter lim="800000"/>
            </a:ln>
            <a:effectLst>
              <a:innerShdw blurRad="25400" dist="12700" dir="13500000">
                <a:srgbClr val="000000">
                  <a:alpha val="45000"/>
                </a:srgbClr>
              </a:innerShdw>
            </a:effectLst>
          </p:spPr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A21B48A-5892-4DD2-B2E1-91BD42A44C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E083B53-5B4C-4C29-BDFD-A28B754A59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8DF625D-A091-41F4-B7D0-7E23A314D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en-GB" dirty="0">
                <a:latin typeface="Comic Sans MS"/>
              </a:rPr>
              <a:t>Activity 1 - Questions</a:t>
            </a:r>
            <a:endParaRPr lang="en-GB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B65B193-F600-4C1B-9DBF-09D94CDB08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83042" y="2400639"/>
            <a:ext cx="92738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47769C-FA3F-4E7D-A71C-AB33A62BBC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075" y="2398853"/>
            <a:ext cx="10775741" cy="4094397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endParaRPr lang="en-GB" sz="3200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EE6057-871A-48C7-9D7C-0AA47E4E2033}"/>
              </a:ext>
            </a:extLst>
          </p:cNvPr>
          <p:cNvSpPr txBox="1"/>
          <p:nvPr/>
        </p:nvSpPr>
        <p:spPr>
          <a:xfrm>
            <a:off x="986287" y="2467155"/>
            <a:ext cx="10090029" cy="37856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>
                <a:latin typeface="Comic Sans MS"/>
              </a:rPr>
              <a:t>What does abode mean?</a:t>
            </a:r>
          </a:p>
          <a:p>
            <a:pPr marL="342900" indent="-342900">
              <a:buFont typeface="Arial"/>
              <a:buChar char="•"/>
            </a:pPr>
            <a:endParaRPr lang="en-US" sz="2400" dirty="0">
              <a:latin typeface="Comic Sans MS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latin typeface="Comic Sans MS"/>
              </a:rPr>
              <a:t>What does Chloe say that is a lie at the start of this chapter?</a:t>
            </a:r>
          </a:p>
          <a:p>
            <a:pPr marL="342900" indent="-342900">
              <a:buFont typeface="Arial"/>
              <a:buChar char="•"/>
            </a:pPr>
            <a:endParaRPr lang="en-US" sz="2400" dirty="0">
              <a:latin typeface="Comic Sans MS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latin typeface="Comic Sans MS"/>
              </a:rPr>
              <a:t>Why does she tell this lie?</a:t>
            </a:r>
          </a:p>
          <a:p>
            <a:pPr marL="342900" indent="-342900">
              <a:buFont typeface="Arial"/>
              <a:buChar char="•"/>
            </a:pPr>
            <a:endParaRPr lang="en-US" sz="2400" dirty="0">
              <a:latin typeface="Comic Sans MS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latin typeface="Comic Sans MS"/>
              </a:rPr>
              <a:t>Why was this the right time for Chloe to let </a:t>
            </a:r>
            <a:r>
              <a:rPr lang="en-US" sz="2400" dirty="0" err="1">
                <a:latin typeface="Comic Sans MS"/>
              </a:rPr>
              <a:t>Mr</a:t>
            </a:r>
            <a:r>
              <a:rPr lang="en-US" sz="2400" dirty="0">
                <a:latin typeface="Comic Sans MS"/>
              </a:rPr>
              <a:t> Stink in?</a:t>
            </a:r>
          </a:p>
          <a:p>
            <a:pPr marL="342900" indent="-342900">
              <a:buFont typeface="Arial"/>
              <a:buChar char="•"/>
            </a:pPr>
            <a:endParaRPr lang="en-US" sz="2400" dirty="0">
              <a:latin typeface="Comic Sans MS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latin typeface="Comic Sans MS"/>
              </a:rPr>
              <a:t>Chloes has lots of ideas about </a:t>
            </a:r>
            <a:r>
              <a:rPr lang="en-US" sz="2400" dirty="0" err="1">
                <a:latin typeface="Comic Sans MS"/>
              </a:rPr>
              <a:t>Mr</a:t>
            </a:r>
            <a:r>
              <a:rPr lang="en-US" sz="2400" dirty="0">
                <a:latin typeface="Comic Sans MS"/>
              </a:rPr>
              <a:t> Stink – who he is and where he came from.  What do you think?</a:t>
            </a:r>
          </a:p>
        </p:txBody>
      </p:sp>
    </p:spTree>
    <p:extLst>
      <p:ext uri="{BB962C8B-B14F-4D97-AF65-F5344CB8AC3E}">
        <p14:creationId xmlns:p14="http://schemas.microsoft.com/office/powerpoint/2010/main" val="11744506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7328C2D-38F0-4C80-9EA5-A1AD0D6B2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/>
            <a:stretch/>
          </a:blipFill>
          <a:ln w="15875" cap="flat" cmpd="sng" algn="ctr">
            <a:solidFill>
              <a:srgbClr val="B15E2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D17E249-48D0-476B-A642-A5D58DD39A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E4B7EC7-DE5B-4F27-839A-7CDF49C618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DA01082-3C8F-4602-8DA7-C82DF70956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 cmpd="sng" algn="ctr">
              <a:solidFill>
                <a:schemeClr val="accent1"/>
              </a:solidFill>
              <a:prstDash val="solid"/>
              <a:miter lim="800000"/>
            </a:ln>
            <a:effectLst>
              <a:innerShdw blurRad="25400" dist="12700" dir="13500000">
                <a:srgbClr val="000000">
                  <a:alpha val="45000"/>
                </a:srgbClr>
              </a:innerShdw>
            </a:effectLst>
          </p:spPr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A21B48A-5892-4DD2-B2E1-91BD42A44C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E083B53-5B4C-4C29-BDFD-A28B754A59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8DF625D-A091-41F4-B7D0-7E23A314D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en-GB" dirty="0">
                <a:latin typeface="Comic Sans MS"/>
              </a:rPr>
              <a:t>Activity 1 - Questions</a:t>
            </a:r>
            <a:endParaRPr lang="en-GB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B65B193-F600-4C1B-9DBF-09D94CDB08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83042" y="2400639"/>
            <a:ext cx="92738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47769C-FA3F-4E7D-A71C-AB33A62BBC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075" y="2398853"/>
            <a:ext cx="10775741" cy="4094397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endParaRPr lang="en-GB" sz="3200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EE6057-871A-48C7-9D7C-0AA47E4E2033}"/>
              </a:ext>
            </a:extLst>
          </p:cNvPr>
          <p:cNvSpPr txBox="1"/>
          <p:nvPr/>
        </p:nvSpPr>
        <p:spPr>
          <a:xfrm>
            <a:off x="986287" y="2467155"/>
            <a:ext cx="10090029" cy="26776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>
                <a:latin typeface="Comic Sans MS"/>
              </a:rPr>
              <a:t>"The plants and flowers in the garden seemed to have wilted with the smell." What does this mean?</a:t>
            </a:r>
          </a:p>
          <a:p>
            <a:pPr marL="285750" indent="-285750">
              <a:buFont typeface="Arial"/>
              <a:buChar char="•"/>
            </a:pPr>
            <a:endParaRPr lang="en-US" sz="2400" dirty="0">
              <a:latin typeface="Comic Sans MS"/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atin typeface="Comic Sans MS"/>
              </a:rPr>
              <a:t>If you were Chloe and you had just got into your bedroom, ready for bed – how would you feel if </a:t>
            </a:r>
            <a:r>
              <a:rPr lang="en-US" sz="2400" dirty="0" err="1">
                <a:latin typeface="Comic Sans MS"/>
              </a:rPr>
              <a:t>Mr</a:t>
            </a:r>
            <a:r>
              <a:rPr lang="en-US" sz="2400" dirty="0">
                <a:latin typeface="Comic Sans MS"/>
              </a:rPr>
              <a:t> Stink was already asking for biscuits?</a:t>
            </a:r>
          </a:p>
          <a:p>
            <a:endParaRPr lang="en-US" sz="2400" dirty="0">
              <a:latin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404406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7328C2D-38F0-4C80-9EA5-A1AD0D6B2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/>
            <a:stretch/>
          </a:blipFill>
          <a:ln w="15875" cap="flat" cmpd="sng" algn="ctr">
            <a:solidFill>
              <a:srgbClr val="B15E2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D17E249-48D0-476B-A642-A5D58DD39A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E4B7EC7-DE5B-4F27-839A-7CDF49C618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DA01082-3C8F-4602-8DA7-C82DF70956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 cmpd="sng" algn="ctr">
              <a:solidFill>
                <a:schemeClr val="accent1"/>
              </a:solidFill>
              <a:prstDash val="solid"/>
              <a:miter lim="800000"/>
            </a:ln>
            <a:effectLst>
              <a:innerShdw blurRad="25400" dist="12700" dir="13500000">
                <a:srgbClr val="000000">
                  <a:alpha val="45000"/>
                </a:srgbClr>
              </a:innerShdw>
            </a:effectLst>
          </p:spPr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A21B48A-5892-4DD2-B2E1-91BD42A44C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E083B53-5B4C-4C29-BDFD-A28B754A59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8DF625D-A091-41F4-B7D0-7E23A314D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en-GB" dirty="0">
                <a:latin typeface="Comic Sans MS"/>
              </a:rPr>
              <a:t>Activity 2</a:t>
            </a:r>
            <a:endParaRPr lang="en-GB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B65B193-F600-4C1B-9DBF-09D94CDB08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83042" y="2400639"/>
            <a:ext cx="92738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47769C-FA3F-4E7D-A71C-AB33A62BBC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075" y="2398853"/>
            <a:ext cx="10775741" cy="4094397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endParaRPr lang="en-GB" sz="3200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EE6057-871A-48C7-9D7C-0AA47E4E2033}"/>
              </a:ext>
            </a:extLst>
          </p:cNvPr>
          <p:cNvSpPr txBox="1"/>
          <p:nvPr/>
        </p:nvSpPr>
        <p:spPr>
          <a:xfrm>
            <a:off x="986287" y="2467155"/>
            <a:ext cx="10090029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>
                <a:latin typeface="Comic Sans MS"/>
              </a:rPr>
              <a:t>I want you to imagine that you are Chloe in this Chapter.</a:t>
            </a:r>
          </a:p>
          <a:p>
            <a:pPr marL="285750" indent="-285750">
              <a:buFont typeface="Arial"/>
              <a:buChar char="•"/>
            </a:pPr>
            <a:endParaRPr lang="en-US" sz="2400" dirty="0">
              <a:latin typeface="Comic Sans MS"/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atin typeface="Comic Sans MS"/>
              </a:rPr>
              <a:t>Where in your house or garden would you hide </a:t>
            </a:r>
            <a:r>
              <a:rPr lang="en-US" sz="2400" dirty="0" err="1">
                <a:latin typeface="Comic Sans MS"/>
              </a:rPr>
              <a:t>Mr</a:t>
            </a:r>
            <a:r>
              <a:rPr lang="en-US" sz="2400" dirty="0">
                <a:latin typeface="Comic Sans MS"/>
              </a:rPr>
              <a:t> Stink from everyone?</a:t>
            </a:r>
          </a:p>
          <a:p>
            <a:pPr marL="285750" indent="-285750">
              <a:buFont typeface="Arial"/>
              <a:buChar char="•"/>
            </a:pPr>
            <a:endParaRPr lang="en-US" sz="2400" dirty="0">
              <a:latin typeface="Comic Sans MS"/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atin typeface="Comic Sans MS"/>
              </a:rPr>
              <a:t>What would you do to make sure that he was safe, warm, happy and had everything that he needed?</a:t>
            </a:r>
          </a:p>
          <a:p>
            <a:pPr marL="285750" indent="-285750">
              <a:buFont typeface="Arial"/>
              <a:buChar char="•"/>
            </a:pPr>
            <a:endParaRPr lang="en-US" sz="2400" dirty="0">
              <a:latin typeface="Comic Sans MS"/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atin typeface="Comic Sans MS"/>
              </a:rPr>
              <a:t>Write me a short story to tell me this! Remember detail!</a:t>
            </a:r>
          </a:p>
        </p:txBody>
      </p:sp>
    </p:spTree>
    <p:extLst>
      <p:ext uri="{BB962C8B-B14F-4D97-AF65-F5344CB8AC3E}">
        <p14:creationId xmlns:p14="http://schemas.microsoft.com/office/powerpoint/2010/main" val="3577379416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269</Words>
  <Application>Microsoft Office PowerPoint</Application>
  <PresentationFormat>Widescreen</PresentationFormat>
  <Paragraphs>33</Paragraphs>
  <Slides>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Comic Sans MS</vt:lpstr>
      <vt:lpstr>Garamond</vt:lpstr>
      <vt:lpstr>office theme</vt:lpstr>
      <vt:lpstr>Organic</vt:lpstr>
      <vt:lpstr>Mr Stink</vt:lpstr>
      <vt:lpstr>Today…</vt:lpstr>
      <vt:lpstr>Listen to this video </vt:lpstr>
      <vt:lpstr>Activity 1 - Questions</vt:lpstr>
      <vt:lpstr>Activity 1 - Questions</vt:lpstr>
      <vt:lpstr>Activity 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Callum White</cp:lastModifiedBy>
  <cp:revision>140</cp:revision>
  <dcterms:created xsi:type="dcterms:W3CDTF">2021-01-18T14:45:09Z</dcterms:created>
  <dcterms:modified xsi:type="dcterms:W3CDTF">2021-01-25T12:29:37Z</dcterms:modified>
</cp:coreProperties>
</file>