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BBB0F-8A77-4A8B-8B42-BA65742D481D}" v="1828" dt="2021-01-20T12:23:26.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White" userId="S::ddcwhite62@glow.sch.uk::e0244be0-abdb-4b52-8be1-6ce370fb25d0" providerId="AD" clId="Web-{ADEB7539-CE83-92CF-8467-FC604E0B234F}"/>
    <pc:docChg chg="modSld">
      <pc:chgData name="C White" userId="S::ddcwhite62@glow.sch.uk::e0244be0-abdb-4b52-8be1-6ce370fb25d0" providerId="AD" clId="Web-{ADEB7539-CE83-92CF-8467-FC604E0B234F}" dt="2021-01-20T12:24:33.254" v="0"/>
      <pc:docMkLst>
        <pc:docMk/>
      </pc:docMkLst>
      <pc:sldChg chg="addSp delSp modSp mod setBg">
        <pc:chgData name="C White" userId="S::ddcwhite62@glow.sch.uk::e0244be0-abdb-4b52-8be1-6ce370fb25d0" providerId="AD" clId="Web-{ADEB7539-CE83-92CF-8467-FC604E0B234F}" dt="2021-01-20T12:24:33.254" v="0"/>
        <pc:sldMkLst>
          <pc:docMk/>
          <pc:sldMk cId="2697755358" sldId="262"/>
        </pc:sldMkLst>
        <pc:spChg chg="mod">
          <ac:chgData name="C White" userId="S::ddcwhite62@glow.sch.uk::e0244be0-abdb-4b52-8be1-6ce370fb25d0" providerId="AD" clId="Web-{ADEB7539-CE83-92CF-8467-FC604E0B234F}" dt="2021-01-20T12:24:33.254" v="0"/>
          <ac:spMkLst>
            <pc:docMk/>
            <pc:sldMk cId="2697755358" sldId="262"/>
            <ac:spMk id="2" creationId="{B7C33453-5AD2-45F2-924E-73315FCE2DAB}"/>
          </ac:spMkLst>
        </pc:spChg>
        <pc:spChg chg="del">
          <ac:chgData name="C White" userId="S::ddcwhite62@glow.sch.uk::e0244be0-abdb-4b52-8be1-6ce370fb25d0" providerId="AD" clId="Web-{ADEB7539-CE83-92CF-8467-FC604E0B234F}" dt="2021-01-20T12:24:33.254" v="0"/>
          <ac:spMkLst>
            <pc:docMk/>
            <pc:sldMk cId="2697755358" sldId="262"/>
            <ac:spMk id="3" creationId="{4CDE1F00-6218-4A09-B989-FAA4130F78F7}"/>
          </ac:spMkLst>
        </pc:spChg>
        <pc:spChg chg="add">
          <ac:chgData name="C White" userId="S::ddcwhite62@glow.sch.uk::e0244be0-abdb-4b52-8be1-6ce370fb25d0" providerId="AD" clId="Web-{ADEB7539-CE83-92CF-8467-FC604E0B234F}" dt="2021-01-20T12:24:33.254" v="0"/>
          <ac:spMkLst>
            <pc:docMk/>
            <pc:sldMk cId="2697755358" sldId="262"/>
            <ac:spMk id="9" creationId="{9412A842-B9E7-4C3C-B662-F4D51B2DAB05}"/>
          </ac:spMkLst>
        </pc:spChg>
        <pc:spChg chg="add">
          <ac:chgData name="C White" userId="S::ddcwhite62@glow.sch.uk::e0244be0-abdb-4b52-8be1-6ce370fb25d0" providerId="AD" clId="Web-{ADEB7539-CE83-92CF-8467-FC604E0B234F}" dt="2021-01-20T12:24:33.254" v="0"/>
          <ac:spMkLst>
            <pc:docMk/>
            <pc:sldMk cId="2697755358" sldId="262"/>
            <ac:spMk id="11" creationId="{F46F1031-33AF-48F9-9F84-ABD90CFA0EC8}"/>
          </ac:spMkLst>
        </pc:spChg>
        <pc:graphicFrameChg chg="add">
          <ac:chgData name="C White" userId="S::ddcwhite62@glow.sch.uk::e0244be0-abdb-4b52-8be1-6ce370fb25d0" providerId="AD" clId="Web-{ADEB7539-CE83-92CF-8467-FC604E0B234F}" dt="2021-01-20T12:24:33.254" v="0"/>
          <ac:graphicFrameMkLst>
            <pc:docMk/>
            <pc:sldMk cId="2697755358" sldId="262"/>
            <ac:graphicFrameMk id="5" creationId="{074041B4-133C-4018-B9C4-C5E25F26627B}"/>
          </ac:graphicFrameMkLst>
        </pc:graphicFrameChg>
      </pc:sldChg>
    </pc:docChg>
  </pc:docChgLst>
  <pc:docChgLst>
    <pc:chgData name="C White" userId="S::ddcwhite62@glow.sch.uk::e0244be0-abdb-4b52-8be1-6ce370fb25d0" providerId="AD" clId="Web-{9C0BBB0F-8A77-4A8B-8B42-BA65742D481D}"/>
    <pc:docChg chg="addSld modSld addMainMaster delMainMaster">
      <pc:chgData name="C White" userId="S::ddcwhite62@glow.sch.uk::e0244be0-abdb-4b52-8be1-6ce370fb25d0" providerId="AD" clId="Web-{9C0BBB0F-8A77-4A8B-8B42-BA65742D481D}" dt="2021-01-20T12:23:26.459" v="863" actId="20577"/>
      <pc:docMkLst>
        <pc:docMk/>
      </pc:docMkLst>
      <pc:sldChg chg="addSp delSp modSp mod setBg modClrScheme setClrOvrMap chgLayout">
        <pc:chgData name="C White" userId="S::ddcwhite62@glow.sch.uk::e0244be0-abdb-4b52-8be1-6ce370fb25d0" providerId="AD" clId="Web-{9C0BBB0F-8A77-4A8B-8B42-BA65742D481D}" dt="2021-01-20T12:01:56.651" v="28" actId="20577"/>
        <pc:sldMkLst>
          <pc:docMk/>
          <pc:sldMk cId="109857222" sldId="256"/>
        </pc:sldMkLst>
        <pc:spChg chg="mod">
          <ac:chgData name="C White" userId="S::ddcwhite62@glow.sch.uk::e0244be0-abdb-4b52-8be1-6ce370fb25d0" providerId="AD" clId="Web-{9C0BBB0F-8A77-4A8B-8B42-BA65742D481D}" dt="2021-01-20T11:56:55.992" v="14" actId="20577"/>
          <ac:spMkLst>
            <pc:docMk/>
            <pc:sldMk cId="109857222" sldId="256"/>
            <ac:spMk id="2" creationId="{00000000-0000-0000-0000-000000000000}"/>
          </ac:spMkLst>
        </pc:spChg>
        <pc:spChg chg="mod">
          <ac:chgData name="C White" userId="S::ddcwhite62@glow.sch.uk::e0244be0-abdb-4b52-8be1-6ce370fb25d0" providerId="AD" clId="Web-{9C0BBB0F-8A77-4A8B-8B42-BA65742D481D}" dt="2021-01-20T12:01:56.651" v="28" actId="20577"/>
          <ac:spMkLst>
            <pc:docMk/>
            <pc:sldMk cId="109857222" sldId="256"/>
            <ac:spMk id="3" creationId="{00000000-0000-0000-0000-000000000000}"/>
          </ac:spMkLst>
        </pc:spChg>
        <pc:spChg chg="add del">
          <ac:chgData name="C White" userId="S::ddcwhite62@glow.sch.uk::e0244be0-abdb-4b52-8be1-6ce370fb25d0" providerId="AD" clId="Web-{9C0BBB0F-8A77-4A8B-8B42-BA65742D481D}" dt="2021-01-20T11:56:46.851" v="3"/>
          <ac:spMkLst>
            <pc:docMk/>
            <pc:sldMk cId="109857222" sldId="256"/>
            <ac:spMk id="5" creationId="{AD35AE2F-5E3A-49D9-8DE1-8A333BA4088E}"/>
          </ac:spMkLst>
        </pc:spChg>
        <pc:spChg chg="add del">
          <ac:chgData name="C White" userId="S::ddcwhite62@glow.sch.uk::e0244be0-abdb-4b52-8be1-6ce370fb25d0" providerId="AD" clId="Web-{9C0BBB0F-8A77-4A8B-8B42-BA65742D481D}" dt="2021-01-20T11:56:46.851" v="3"/>
          <ac:spMkLst>
            <pc:docMk/>
            <pc:sldMk cId="109857222" sldId="256"/>
            <ac:spMk id="7" creationId="{04D8AD8F-EF7F-481F-B99A-B8513897050A}"/>
          </ac:spMkLst>
        </pc:spChg>
        <pc:spChg chg="add del">
          <ac:chgData name="C White" userId="S::ddcwhite62@glow.sch.uk::e0244be0-abdb-4b52-8be1-6ce370fb25d0" providerId="AD" clId="Web-{9C0BBB0F-8A77-4A8B-8B42-BA65742D481D}" dt="2021-01-20T11:56:46.851" v="3"/>
          <ac:spMkLst>
            <pc:docMk/>
            <pc:sldMk cId="109857222" sldId="256"/>
            <ac:spMk id="8" creationId="{79EB4626-023C-436D-9F57-9EB46080909D}"/>
          </ac:spMkLst>
        </pc:spChg>
        <pc:spChg chg="add del">
          <ac:chgData name="C White" userId="S::ddcwhite62@glow.sch.uk::e0244be0-abdb-4b52-8be1-6ce370fb25d0" providerId="AD" clId="Web-{9C0BBB0F-8A77-4A8B-8B42-BA65742D481D}" dt="2021-01-20T11:56:30.085" v="1"/>
          <ac:spMkLst>
            <pc:docMk/>
            <pc:sldMk cId="109857222" sldId="256"/>
            <ac:spMk id="9" creationId="{9B45BA4C-9B54-4496-821F-9E0985CA984D}"/>
          </ac:spMkLst>
        </pc:spChg>
        <pc:spChg chg="add">
          <ac:chgData name="C White" userId="S::ddcwhite62@glow.sch.uk::e0244be0-abdb-4b52-8be1-6ce370fb25d0" providerId="AD" clId="Web-{9C0BBB0F-8A77-4A8B-8B42-BA65742D481D}" dt="2021-01-20T11:56:46.992" v="4"/>
          <ac:spMkLst>
            <pc:docMk/>
            <pc:sldMk cId="109857222" sldId="256"/>
            <ac:spMk id="10" creationId="{CFA5B9DB-0BF9-4260-A97B-936524F9668F}"/>
          </ac:spMkLst>
        </pc:spChg>
        <pc:spChg chg="add del">
          <ac:chgData name="C White" userId="S::ddcwhite62@glow.sch.uk::e0244be0-abdb-4b52-8be1-6ce370fb25d0" providerId="AD" clId="Web-{9C0BBB0F-8A77-4A8B-8B42-BA65742D481D}" dt="2021-01-20T11:56:30.085" v="1"/>
          <ac:spMkLst>
            <pc:docMk/>
            <pc:sldMk cId="109857222" sldId="256"/>
            <ac:spMk id="11" creationId="{85E1BB9D-FAFF-4C3E-9E44-13F8FBABCD62}"/>
          </ac:spMkLst>
        </pc:spChg>
        <pc:spChg chg="add del">
          <ac:chgData name="C White" userId="S::ddcwhite62@glow.sch.uk::e0244be0-abdb-4b52-8be1-6ce370fb25d0" providerId="AD" clId="Web-{9C0BBB0F-8A77-4A8B-8B42-BA65742D481D}" dt="2021-01-20T11:56:30.085" v="1"/>
          <ac:spMkLst>
            <pc:docMk/>
            <pc:sldMk cId="109857222" sldId="256"/>
            <ac:spMk id="13" creationId="{A8DDC302-DBEC-4742-B54B-5E9AAFE96961}"/>
          </ac:spMkLst>
        </pc:spChg>
        <pc:spChg chg="add">
          <ac:chgData name="C White" userId="S::ddcwhite62@glow.sch.uk::e0244be0-abdb-4b52-8be1-6ce370fb25d0" providerId="AD" clId="Web-{9C0BBB0F-8A77-4A8B-8B42-BA65742D481D}" dt="2021-01-20T11:56:46.992" v="4"/>
          <ac:spMkLst>
            <pc:docMk/>
            <pc:sldMk cId="109857222" sldId="256"/>
            <ac:spMk id="14" creationId="{59824785-89B4-4433-955A-F2C847B1534D}"/>
          </ac:spMkLst>
        </pc:spChg>
        <pc:spChg chg="add">
          <ac:chgData name="C White" userId="S::ddcwhite62@glow.sch.uk::e0244be0-abdb-4b52-8be1-6ce370fb25d0" providerId="AD" clId="Web-{9C0BBB0F-8A77-4A8B-8B42-BA65742D481D}" dt="2021-01-20T11:56:46.992" v="4"/>
          <ac:spMkLst>
            <pc:docMk/>
            <pc:sldMk cId="109857222" sldId="256"/>
            <ac:spMk id="15" creationId="{CB2E64D6-3AEB-4AFF-9475-E210F85E0AA7}"/>
          </ac:spMkLst>
        </pc:spChg>
        <pc:picChg chg="add del">
          <ac:chgData name="C White" userId="S::ddcwhite62@glow.sch.uk::e0244be0-abdb-4b52-8be1-6ce370fb25d0" providerId="AD" clId="Web-{9C0BBB0F-8A77-4A8B-8B42-BA65742D481D}" dt="2021-01-20T11:56:30.085" v="1"/>
          <ac:picMkLst>
            <pc:docMk/>
            <pc:sldMk cId="109857222" sldId="256"/>
            <ac:picMk id="4" creationId="{4B028FE4-8CFC-4CC9-B947-FB28C2A84A52}"/>
          </ac:picMkLst>
        </pc:picChg>
        <pc:picChg chg="add del">
          <ac:chgData name="C White" userId="S::ddcwhite62@glow.sch.uk::e0244be0-abdb-4b52-8be1-6ce370fb25d0" providerId="AD" clId="Web-{9C0BBB0F-8A77-4A8B-8B42-BA65742D481D}" dt="2021-01-20T11:56:46.851" v="3"/>
          <ac:picMkLst>
            <pc:docMk/>
            <pc:sldMk cId="109857222" sldId="256"/>
            <ac:picMk id="6" creationId="{F81064D3-05D0-4199-9BFB-A0AB83F62884}"/>
          </ac:picMkLst>
        </pc:picChg>
        <pc:picChg chg="add">
          <ac:chgData name="C White" userId="S::ddcwhite62@glow.sch.uk::e0244be0-abdb-4b52-8be1-6ce370fb25d0" providerId="AD" clId="Web-{9C0BBB0F-8A77-4A8B-8B42-BA65742D481D}" dt="2021-01-20T11:56:46.992" v="4"/>
          <ac:picMkLst>
            <pc:docMk/>
            <pc:sldMk cId="109857222" sldId="256"/>
            <ac:picMk id="12" creationId="{AF49C27D-F1AF-4BBD-9198-B3531E9FBD52}"/>
          </ac:picMkLst>
        </pc:picChg>
      </pc:sldChg>
      <pc:sldChg chg="addSp delSp modSp new mod setBg">
        <pc:chgData name="C White" userId="S::ddcwhite62@glow.sch.uk::e0244be0-abdb-4b52-8be1-6ce370fb25d0" providerId="AD" clId="Web-{9C0BBB0F-8A77-4A8B-8B42-BA65742D481D}" dt="2021-01-20T12:03:21.026" v="105" actId="20577"/>
        <pc:sldMkLst>
          <pc:docMk/>
          <pc:sldMk cId="1532173488" sldId="257"/>
        </pc:sldMkLst>
        <pc:spChg chg="mod">
          <ac:chgData name="C White" userId="S::ddcwhite62@glow.sch.uk::e0244be0-abdb-4b52-8be1-6ce370fb25d0" providerId="AD" clId="Web-{9C0BBB0F-8A77-4A8B-8B42-BA65742D481D}" dt="2021-01-20T12:02:54.339" v="66"/>
          <ac:spMkLst>
            <pc:docMk/>
            <pc:sldMk cId="1532173488" sldId="257"/>
            <ac:spMk id="2" creationId="{DC97035D-6995-439A-88D1-525FF173B0FC}"/>
          </ac:spMkLst>
        </pc:spChg>
        <pc:spChg chg="del">
          <ac:chgData name="C White" userId="S::ddcwhite62@glow.sch.uk::e0244be0-abdb-4b52-8be1-6ce370fb25d0" providerId="AD" clId="Web-{9C0BBB0F-8A77-4A8B-8B42-BA65742D481D}" dt="2021-01-20T12:02:45.073" v="64"/>
          <ac:spMkLst>
            <pc:docMk/>
            <pc:sldMk cId="1532173488" sldId="257"/>
            <ac:spMk id="3" creationId="{35964845-05AC-40FC-BF56-65AA9437790A}"/>
          </ac:spMkLst>
        </pc:spChg>
        <pc:spChg chg="add mod">
          <ac:chgData name="C White" userId="S::ddcwhite62@glow.sch.uk::e0244be0-abdb-4b52-8be1-6ce370fb25d0" providerId="AD" clId="Web-{9C0BBB0F-8A77-4A8B-8B42-BA65742D481D}" dt="2021-01-20T12:03:21.026" v="105" actId="20577"/>
          <ac:spMkLst>
            <pc:docMk/>
            <pc:sldMk cId="1532173488" sldId="257"/>
            <ac:spMk id="8" creationId="{56DC6067-62FB-4755-AE5C-188918716AA6}"/>
          </ac:spMkLst>
        </pc:spChg>
        <pc:spChg chg="add">
          <ac:chgData name="C White" userId="S::ddcwhite62@glow.sch.uk::e0244be0-abdb-4b52-8be1-6ce370fb25d0" providerId="AD" clId="Web-{9C0BBB0F-8A77-4A8B-8B42-BA65742D481D}" dt="2021-01-20T12:02:54.339" v="66"/>
          <ac:spMkLst>
            <pc:docMk/>
            <pc:sldMk cId="1532173488" sldId="257"/>
            <ac:spMk id="11" creationId="{F13C74B1-5B17-4795-BED0-7140497B445A}"/>
          </ac:spMkLst>
        </pc:spChg>
        <pc:spChg chg="add">
          <ac:chgData name="C White" userId="S::ddcwhite62@glow.sch.uk::e0244be0-abdb-4b52-8be1-6ce370fb25d0" providerId="AD" clId="Web-{9C0BBB0F-8A77-4A8B-8B42-BA65742D481D}" dt="2021-01-20T12:02:54.339" v="66"/>
          <ac:spMkLst>
            <pc:docMk/>
            <pc:sldMk cId="1532173488" sldId="257"/>
            <ac:spMk id="13" creationId="{3FCFB1DE-0B7E-48CC-BA90-B2AB0889F9D6}"/>
          </ac:spMkLst>
        </pc:spChg>
        <pc:picChg chg="add mod ord">
          <ac:chgData name="C White" userId="S::ddcwhite62@glow.sch.uk::e0244be0-abdb-4b52-8be1-6ce370fb25d0" providerId="AD" clId="Web-{9C0BBB0F-8A77-4A8B-8B42-BA65742D481D}" dt="2021-01-20T12:02:54.339" v="66"/>
          <ac:picMkLst>
            <pc:docMk/>
            <pc:sldMk cId="1532173488" sldId="257"/>
            <ac:picMk id="4" creationId="{F88906DD-66B4-41C8-A2BB-79044AE4A3E4}"/>
          </ac:picMkLst>
        </pc:picChg>
      </pc:sldChg>
      <pc:sldChg chg="addSp delSp modSp new mod setBg">
        <pc:chgData name="C White" userId="S::ddcwhite62@glow.sch.uk::e0244be0-abdb-4b52-8be1-6ce370fb25d0" providerId="AD" clId="Web-{9C0BBB0F-8A77-4A8B-8B42-BA65742D481D}" dt="2021-01-20T12:05:03.543" v="197"/>
        <pc:sldMkLst>
          <pc:docMk/>
          <pc:sldMk cId="2639529130" sldId="258"/>
        </pc:sldMkLst>
        <pc:spChg chg="mod">
          <ac:chgData name="C White" userId="S::ddcwhite62@glow.sch.uk::e0244be0-abdb-4b52-8be1-6ce370fb25d0" providerId="AD" clId="Web-{9C0BBB0F-8A77-4A8B-8B42-BA65742D481D}" dt="2021-01-20T12:05:03.543" v="197"/>
          <ac:spMkLst>
            <pc:docMk/>
            <pc:sldMk cId="2639529130" sldId="258"/>
            <ac:spMk id="2" creationId="{B2CA820B-B706-4E56-8993-0B021BA416FB}"/>
          </ac:spMkLst>
        </pc:spChg>
        <pc:spChg chg="add del mod">
          <ac:chgData name="C White" userId="S::ddcwhite62@glow.sch.uk::e0244be0-abdb-4b52-8be1-6ce370fb25d0" providerId="AD" clId="Web-{9C0BBB0F-8A77-4A8B-8B42-BA65742D481D}" dt="2021-01-20T12:05:03.543" v="197"/>
          <ac:spMkLst>
            <pc:docMk/>
            <pc:sldMk cId="2639529130" sldId="258"/>
            <ac:spMk id="3" creationId="{D63985DD-DC15-4F74-8816-FB5BFCF48D2F}"/>
          </ac:spMkLst>
        </pc:spChg>
        <pc:spChg chg="add del">
          <ac:chgData name="C White" userId="S::ddcwhite62@glow.sch.uk::e0244be0-abdb-4b52-8be1-6ce370fb25d0" providerId="AD" clId="Web-{9C0BBB0F-8A77-4A8B-8B42-BA65742D481D}" dt="2021-01-20T12:05:03.496" v="196"/>
          <ac:spMkLst>
            <pc:docMk/>
            <pc:sldMk cId="2639529130" sldId="258"/>
            <ac:spMk id="6" creationId="{247B6BBF-09F2-4A29-AE4E-3771E2924817}"/>
          </ac:spMkLst>
        </pc:spChg>
        <pc:spChg chg="add del">
          <ac:chgData name="C White" userId="S::ddcwhite62@glow.sch.uk::e0244be0-abdb-4b52-8be1-6ce370fb25d0" providerId="AD" clId="Web-{9C0BBB0F-8A77-4A8B-8B42-BA65742D481D}" dt="2021-01-20T12:05:03.496" v="196"/>
          <ac:spMkLst>
            <pc:docMk/>
            <pc:sldMk cId="2639529130" sldId="258"/>
            <ac:spMk id="7" creationId="{535742DD-1B16-4E9D-B715-0D74B4574A68}"/>
          </ac:spMkLst>
        </pc:spChg>
        <pc:spChg chg="add del">
          <ac:chgData name="C White" userId="S::ddcwhite62@glow.sch.uk::e0244be0-abdb-4b52-8be1-6ce370fb25d0" providerId="AD" clId="Web-{9C0BBB0F-8A77-4A8B-8B42-BA65742D481D}" dt="2021-01-20T12:04:55.746" v="194"/>
          <ac:spMkLst>
            <pc:docMk/>
            <pc:sldMk cId="2639529130" sldId="258"/>
            <ac:spMk id="9" creationId="{2E442304-DDBD-4F7B-8017-36BCC863FB40}"/>
          </ac:spMkLst>
        </pc:spChg>
        <pc:spChg chg="add">
          <ac:chgData name="C White" userId="S::ddcwhite62@glow.sch.uk::e0244be0-abdb-4b52-8be1-6ce370fb25d0" providerId="AD" clId="Web-{9C0BBB0F-8A77-4A8B-8B42-BA65742D481D}" dt="2021-01-20T12:05:03.543" v="197"/>
          <ac:spMkLst>
            <pc:docMk/>
            <pc:sldMk cId="2639529130" sldId="258"/>
            <ac:spMk id="10" creationId="{2E442304-DDBD-4F7B-8017-36BCC863FB40}"/>
          </ac:spMkLst>
        </pc:spChg>
        <pc:spChg chg="add del">
          <ac:chgData name="C White" userId="S::ddcwhite62@glow.sch.uk::e0244be0-abdb-4b52-8be1-6ce370fb25d0" providerId="AD" clId="Web-{9C0BBB0F-8A77-4A8B-8B42-BA65742D481D}" dt="2021-01-20T12:04:55.746" v="194"/>
          <ac:spMkLst>
            <pc:docMk/>
            <pc:sldMk cId="2639529130" sldId="258"/>
            <ac:spMk id="11" creationId="{535742DD-1B16-4E9D-B715-0D74B4574A68}"/>
          </ac:spMkLst>
        </pc:spChg>
        <pc:spChg chg="add">
          <ac:chgData name="C White" userId="S::ddcwhite62@glow.sch.uk::e0244be0-abdb-4b52-8be1-6ce370fb25d0" providerId="AD" clId="Web-{9C0BBB0F-8A77-4A8B-8B42-BA65742D481D}" dt="2021-01-20T12:05:03.543" v="197"/>
          <ac:spMkLst>
            <pc:docMk/>
            <pc:sldMk cId="2639529130" sldId="258"/>
            <ac:spMk id="12" creationId="{535742DD-1B16-4E9D-B715-0D74B4574A68}"/>
          </ac:spMkLst>
        </pc:spChg>
        <pc:graphicFrameChg chg="add del">
          <ac:chgData name="C White" userId="S::ddcwhite62@glow.sch.uk::e0244be0-abdb-4b52-8be1-6ce370fb25d0" providerId="AD" clId="Web-{9C0BBB0F-8A77-4A8B-8B42-BA65742D481D}" dt="2021-01-20T12:04:55.746" v="194"/>
          <ac:graphicFrameMkLst>
            <pc:docMk/>
            <pc:sldMk cId="2639529130" sldId="258"/>
            <ac:graphicFrameMk id="5" creationId="{3A01B32E-1738-4E79-8FC4-859EE08D5B9C}"/>
          </ac:graphicFrameMkLst>
        </pc:graphicFrameChg>
        <pc:graphicFrameChg chg="add del">
          <ac:chgData name="C White" userId="S::ddcwhite62@glow.sch.uk::e0244be0-abdb-4b52-8be1-6ce370fb25d0" providerId="AD" clId="Web-{9C0BBB0F-8A77-4A8B-8B42-BA65742D481D}" dt="2021-01-20T12:05:03.496" v="196"/>
          <ac:graphicFrameMkLst>
            <pc:docMk/>
            <pc:sldMk cId="2639529130" sldId="258"/>
            <ac:graphicFrameMk id="8" creationId="{E635670D-7699-4EB2-88F3-CC497654C42F}"/>
          </ac:graphicFrameMkLst>
        </pc:graphicFrameChg>
        <pc:graphicFrameChg chg="add">
          <ac:chgData name="C White" userId="S::ddcwhite62@glow.sch.uk::e0244be0-abdb-4b52-8be1-6ce370fb25d0" providerId="AD" clId="Web-{9C0BBB0F-8A77-4A8B-8B42-BA65742D481D}" dt="2021-01-20T12:05:03.543" v="197"/>
          <ac:graphicFrameMkLst>
            <pc:docMk/>
            <pc:sldMk cId="2639529130" sldId="258"/>
            <ac:graphicFrameMk id="13" creationId="{3A01B32E-1738-4E79-8FC4-859EE08D5B9C}"/>
          </ac:graphicFrameMkLst>
        </pc:graphicFrameChg>
      </pc:sldChg>
      <pc:sldChg chg="addSp modSp new">
        <pc:chgData name="C White" userId="S::ddcwhite62@glow.sch.uk::e0244be0-abdb-4b52-8be1-6ce370fb25d0" providerId="AD" clId="Web-{9C0BBB0F-8A77-4A8B-8B42-BA65742D481D}" dt="2021-01-20T12:06:04.825" v="201" actId="14100"/>
        <pc:sldMkLst>
          <pc:docMk/>
          <pc:sldMk cId="2733011249" sldId="259"/>
        </pc:sldMkLst>
        <pc:picChg chg="add mod">
          <ac:chgData name="C White" userId="S::ddcwhite62@glow.sch.uk::e0244be0-abdb-4b52-8be1-6ce370fb25d0" providerId="AD" clId="Web-{9C0BBB0F-8A77-4A8B-8B42-BA65742D481D}" dt="2021-01-20T12:06:04.825" v="201" actId="14100"/>
          <ac:picMkLst>
            <pc:docMk/>
            <pc:sldMk cId="2733011249" sldId="259"/>
            <ac:picMk id="2" creationId="{DA910A6D-5976-48EE-B9E2-53762654D072}"/>
          </ac:picMkLst>
        </pc:picChg>
      </pc:sldChg>
      <pc:sldChg chg="addSp delSp modSp new mod setBg">
        <pc:chgData name="C White" userId="S::ddcwhite62@glow.sch.uk::e0244be0-abdb-4b52-8be1-6ce370fb25d0" providerId="AD" clId="Web-{9C0BBB0F-8A77-4A8B-8B42-BA65742D481D}" dt="2021-01-20T12:08:42.529" v="340"/>
        <pc:sldMkLst>
          <pc:docMk/>
          <pc:sldMk cId="4171431426" sldId="260"/>
        </pc:sldMkLst>
        <pc:spChg chg="mod">
          <ac:chgData name="C White" userId="S::ddcwhite62@glow.sch.uk::e0244be0-abdb-4b52-8be1-6ce370fb25d0" providerId="AD" clId="Web-{9C0BBB0F-8A77-4A8B-8B42-BA65742D481D}" dt="2021-01-20T12:08:42.529" v="340"/>
          <ac:spMkLst>
            <pc:docMk/>
            <pc:sldMk cId="4171431426" sldId="260"/>
            <ac:spMk id="2" creationId="{1008CAE5-C308-47B0-9DB8-DEA1013793F9}"/>
          </ac:spMkLst>
        </pc:spChg>
        <pc:spChg chg="mod ord">
          <ac:chgData name="C White" userId="S::ddcwhite62@glow.sch.uk::e0244be0-abdb-4b52-8be1-6ce370fb25d0" providerId="AD" clId="Web-{9C0BBB0F-8A77-4A8B-8B42-BA65742D481D}" dt="2021-01-20T12:08:42.529" v="340"/>
          <ac:spMkLst>
            <pc:docMk/>
            <pc:sldMk cId="4171431426" sldId="260"/>
            <ac:spMk id="3" creationId="{8B30D096-2EBE-4B6A-99F6-0C63F8BAB4F8}"/>
          </ac:spMkLst>
        </pc:spChg>
        <pc:spChg chg="add del">
          <ac:chgData name="C White" userId="S::ddcwhite62@glow.sch.uk::e0244be0-abdb-4b52-8be1-6ce370fb25d0" providerId="AD" clId="Web-{9C0BBB0F-8A77-4A8B-8B42-BA65742D481D}" dt="2021-01-20T12:08:42.529" v="340"/>
          <ac:spMkLst>
            <pc:docMk/>
            <pc:sldMk cId="4171431426" sldId="260"/>
            <ac:spMk id="9" creationId="{F13C74B1-5B17-4795-BED0-7140497B445A}"/>
          </ac:spMkLst>
        </pc:spChg>
        <pc:spChg chg="add del">
          <ac:chgData name="C White" userId="S::ddcwhite62@glow.sch.uk::e0244be0-abdb-4b52-8be1-6ce370fb25d0" providerId="AD" clId="Web-{9C0BBB0F-8A77-4A8B-8B42-BA65742D481D}" dt="2021-01-20T12:08:42.529" v="340"/>
          <ac:spMkLst>
            <pc:docMk/>
            <pc:sldMk cId="4171431426" sldId="260"/>
            <ac:spMk id="11" creationId="{3FCFB1DE-0B7E-48CC-BA90-B2AB0889F9D6}"/>
          </ac:spMkLst>
        </pc:spChg>
        <pc:spChg chg="add">
          <ac:chgData name="C White" userId="S::ddcwhite62@glow.sch.uk::e0244be0-abdb-4b52-8be1-6ce370fb25d0" providerId="AD" clId="Web-{9C0BBB0F-8A77-4A8B-8B42-BA65742D481D}" dt="2021-01-20T12:08:42.529" v="340"/>
          <ac:spMkLst>
            <pc:docMk/>
            <pc:sldMk cId="4171431426" sldId="260"/>
            <ac:spMk id="16" creationId="{A6D37EE4-EA1B-46EE-A54B-5233C63C9695}"/>
          </ac:spMkLst>
        </pc:spChg>
        <pc:spChg chg="add">
          <ac:chgData name="C White" userId="S::ddcwhite62@glow.sch.uk::e0244be0-abdb-4b52-8be1-6ce370fb25d0" providerId="AD" clId="Web-{9C0BBB0F-8A77-4A8B-8B42-BA65742D481D}" dt="2021-01-20T12:08:42.529" v="340"/>
          <ac:spMkLst>
            <pc:docMk/>
            <pc:sldMk cId="4171431426" sldId="260"/>
            <ac:spMk id="18" creationId="{3EB27620-B0B1-4232-A055-99D3476060CF}"/>
          </ac:spMkLst>
        </pc:spChg>
        <pc:picChg chg="add mod">
          <ac:chgData name="C White" userId="S::ddcwhite62@glow.sch.uk::e0244be0-abdb-4b52-8be1-6ce370fb25d0" providerId="AD" clId="Web-{9C0BBB0F-8A77-4A8B-8B42-BA65742D481D}" dt="2021-01-20T12:08:42.529" v="340"/>
          <ac:picMkLst>
            <pc:docMk/>
            <pc:sldMk cId="4171431426" sldId="260"/>
            <ac:picMk id="5" creationId="{101E3A07-A7C3-43CC-84FA-22BCFBE6EFC7}"/>
          </ac:picMkLst>
        </pc:picChg>
      </pc:sldChg>
      <pc:sldChg chg="addSp delSp modSp new mod setBg">
        <pc:chgData name="C White" userId="S::ddcwhite62@glow.sch.uk::e0244be0-abdb-4b52-8be1-6ce370fb25d0" providerId="AD" clId="Web-{9C0BBB0F-8A77-4A8B-8B42-BA65742D481D}" dt="2021-01-20T12:13:58.844" v="594"/>
        <pc:sldMkLst>
          <pc:docMk/>
          <pc:sldMk cId="807148666" sldId="261"/>
        </pc:sldMkLst>
        <pc:spChg chg="mod">
          <ac:chgData name="C White" userId="S::ddcwhite62@glow.sch.uk::e0244be0-abdb-4b52-8be1-6ce370fb25d0" providerId="AD" clId="Web-{9C0BBB0F-8A77-4A8B-8B42-BA65742D481D}" dt="2021-01-20T12:13:58.844" v="594"/>
          <ac:spMkLst>
            <pc:docMk/>
            <pc:sldMk cId="807148666" sldId="261"/>
            <ac:spMk id="2" creationId="{9CE09984-025B-4DE6-8915-815284DFD25A}"/>
          </ac:spMkLst>
        </pc:spChg>
        <pc:spChg chg="del mod">
          <ac:chgData name="C White" userId="S::ddcwhite62@glow.sch.uk::e0244be0-abdb-4b52-8be1-6ce370fb25d0" providerId="AD" clId="Web-{9C0BBB0F-8A77-4A8B-8B42-BA65742D481D}" dt="2021-01-20T12:13:58.844" v="594"/>
          <ac:spMkLst>
            <pc:docMk/>
            <pc:sldMk cId="807148666" sldId="261"/>
            <ac:spMk id="3" creationId="{D1A8B271-D1A4-4CA7-8DE5-3D205AC624DB}"/>
          </ac:spMkLst>
        </pc:spChg>
        <pc:spChg chg="add">
          <ac:chgData name="C White" userId="S::ddcwhite62@glow.sch.uk::e0244be0-abdb-4b52-8be1-6ce370fb25d0" providerId="AD" clId="Web-{9C0BBB0F-8A77-4A8B-8B42-BA65742D481D}" dt="2021-01-20T12:13:58.844" v="594"/>
          <ac:spMkLst>
            <pc:docMk/>
            <pc:sldMk cId="807148666" sldId="261"/>
            <ac:spMk id="9" creationId="{2E442304-DDBD-4F7B-8017-36BCC863FB40}"/>
          </ac:spMkLst>
        </pc:spChg>
        <pc:spChg chg="add">
          <ac:chgData name="C White" userId="S::ddcwhite62@glow.sch.uk::e0244be0-abdb-4b52-8be1-6ce370fb25d0" providerId="AD" clId="Web-{9C0BBB0F-8A77-4A8B-8B42-BA65742D481D}" dt="2021-01-20T12:13:58.844" v="594"/>
          <ac:spMkLst>
            <pc:docMk/>
            <pc:sldMk cId="807148666" sldId="261"/>
            <ac:spMk id="11" creationId="{535742DD-1B16-4E9D-B715-0D74B4574A68}"/>
          </ac:spMkLst>
        </pc:spChg>
        <pc:graphicFrameChg chg="add">
          <ac:chgData name="C White" userId="S::ddcwhite62@glow.sch.uk::e0244be0-abdb-4b52-8be1-6ce370fb25d0" providerId="AD" clId="Web-{9C0BBB0F-8A77-4A8B-8B42-BA65742D481D}" dt="2021-01-20T12:13:58.844" v="594"/>
          <ac:graphicFrameMkLst>
            <pc:docMk/>
            <pc:sldMk cId="807148666" sldId="261"/>
            <ac:graphicFrameMk id="5" creationId="{64AD127D-3B20-4807-BC84-D4A6B9685A4B}"/>
          </ac:graphicFrameMkLst>
        </pc:graphicFrameChg>
      </pc:sldChg>
      <pc:sldChg chg="modSp new">
        <pc:chgData name="C White" userId="S::ddcwhite62@glow.sch.uk::e0244be0-abdb-4b52-8be1-6ce370fb25d0" providerId="AD" clId="Web-{9C0BBB0F-8A77-4A8B-8B42-BA65742D481D}" dt="2021-01-20T12:23:26.459" v="863" actId="20577"/>
        <pc:sldMkLst>
          <pc:docMk/>
          <pc:sldMk cId="2697755358" sldId="262"/>
        </pc:sldMkLst>
        <pc:spChg chg="mod">
          <ac:chgData name="C White" userId="S::ddcwhite62@glow.sch.uk::e0244be0-abdb-4b52-8be1-6ce370fb25d0" providerId="AD" clId="Web-{9C0BBB0F-8A77-4A8B-8B42-BA65742D481D}" dt="2021-01-20T12:14:54.798" v="630" actId="20577"/>
          <ac:spMkLst>
            <pc:docMk/>
            <pc:sldMk cId="2697755358" sldId="262"/>
            <ac:spMk id="2" creationId="{B7C33453-5AD2-45F2-924E-73315FCE2DAB}"/>
          </ac:spMkLst>
        </pc:spChg>
        <pc:spChg chg="mod">
          <ac:chgData name="C White" userId="S::ddcwhite62@glow.sch.uk::e0244be0-abdb-4b52-8be1-6ce370fb25d0" providerId="AD" clId="Web-{9C0BBB0F-8A77-4A8B-8B42-BA65742D481D}" dt="2021-01-20T12:23:26.459" v="863" actId="20577"/>
          <ac:spMkLst>
            <pc:docMk/>
            <pc:sldMk cId="2697755358" sldId="262"/>
            <ac:spMk id="3" creationId="{4CDE1F00-6218-4A09-B989-FAA4130F78F7}"/>
          </ac:spMkLst>
        </pc:spChg>
      </pc:sldChg>
      <pc:sldMasterChg chg="add del addSldLayout delSldLayout">
        <pc:chgData name="C White" userId="S::ddcwhite62@glow.sch.uk::e0244be0-abdb-4b52-8be1-6ce370fb25d0" providerId="AD" clId="Web-{9C0BBB0F-8A77-4A8B-8B42-BA65742D481D}" dt="2021-01-20T11:56:46.992" v="4"/>
        <pc:sldMasterMkLst>
          <pc:docMk/>
          <pc:sldMasterMk cId="2460954070" sldId="2147483660"/>
        </pc:sldMasterMkLst>
        <pc:sldLayoutChg chg="add del">
          <pc:chgData name="C White" userId="S::ddcwhite62@glow.sch.uk::e0244be0-abdb-4b52-8be1-6ce370fb25d0" providerId="AD" clId="Web-{9C0BBB0F-8A77-4A8B-8B42-BA65742D481D}" dt="2021-01-20T11:56:46.992" v="4"/>
          <pc:sldLayoutMkLst>
            <pc:docMk/>
            <pc:sldMasterMk cId="2460954070" sldId="2147483660"/>
            <pc:sldLayoutMk cId="2385387890" sldId="2147483661"/>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949138452" sldId="2147483662"/>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2591524520" sldId="2147483663"/>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1203092039" sldId="2147483664"/>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3733172339" sldId="2147483665"/>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3210312558" sldId="2147483666"/>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3146388984" sldId="2147483667"/>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3171841454" sldId="2147483668"/>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1718958274" sldId="2147483669"/>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2202905451" sldId="2147483670"/>
          </pc:sldLayoutMkLst>
        </pc:sldLayoutChg>
        <pc:sldLayoutChg chg="add del">
          <pc:chgData name="C White" userId="S::ddcwhite62@glow.sch.uk::e0244be0-abdb-4b52-8be1-6ce370fb25d0" providerId="AD" clId="Web-{9C0BBB0F-8A77-4A8B-8B42-BA65742D481D}" dt="2021-01-20T11:56:46.992" v="4"/>
          <pc:sldLayoutMkLst>
            <pc:docMk/>
            <pc:sldMasterMk cId="2460954070" sldId="2147483660"/>
            <pc:sldLayoutMk cId="3479445657" sldId="2147483671"/>
          </pc:sldLayoutMkLst>
        </pc:sldLayoutChg>
      </pc:sldMasterChg>
      <pc:sldMasterChg chg="add del addSldLayout delSldLayout">
        <pc:chgData name="C White" userId="S::ddcwhite62@glow.sch.uk::e0244be0-abdb-4b52-8be1-6ce370fb25d0" providerId="AD" clId="Web-{9C0BBB0F-8A77-4A8B-8B42-BA65742D481D}" dt="2021-01-20T11:56:46.851" v="3"/>
        <pc:sldMasterMkLst>
          <pc:docMk/>
          <pc:sldMasterMk cId="3832645336" sldId="2147483685"/>
        </pc:sldMasterMkLst>
        <pc:sldLayoutChg chg="add del">
          <pc:chgData name="C White" userId="S::ddcwhite62@glow.sch.uk::e0244be0-abdb-4b52-8be1-6ce370fb25d0" providerId="AD" clId="Web-{9C0BBB0F-8A77-4A8B-8B42-BA65742D481D}" dt="2021-01-20T11:56:46.851" v="3"/>
          <pc:sldLayoutMkLst>
            <pc:docMk/>
            <pc:sldMasterMk cId="3832645336" sldId="2147483685"/>
            <pc:sldLayoutMk cId="3016511305" sldId="2147483674"/>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3714845461" sldId="2147483675"/>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863884231" sldId="2147483676"/>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2105469114" sldId="2147483677"/>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3302841911" sldId="2147483678"/>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3334602362" sldId="2147483679"/>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1232925348" sldId="2147483680"/>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2353693550" sldId="2147483681"/>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642662284" sldId="2147483682"/>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2661554297" sldId="2147483683"/>
          </pc:sldLayoutMkLst>
        </pc:sldLayoutChg>
        <pc:sldLayoutChg chg="add del">
          <pc:chgData name="C White" userId="S::ddcwhite62@glow.sch.uk::e0244be0-abdb-4b52-8be1-6ce370fb25d0" providerId="AD" clId="Web-{9C0BBB0F-8A77-4A8B-8B42-BA65742D481D}" dt="2021-01-20T11:56:46.851" v="3"/>
          <pc:sldLayoutMkLst>
            <pc:docMk/>
            <pc:sldMasterMk cId="3832645336" sldId="2147483685"/>
            <pc:sldLayoutMk cId="4291639615" sldId="2147483684"/>
          </pc:sldLayoutMkLst>
        </pc:sldLayoutChg>
      </pc:sldMasterChg>
      <pc:sldMasterChg chg="add addSldLayout">
        <pc:chgData name="C White" userId="S::ddcwhite62@glow.sch.uk::e0244be0-abdb-4b52-8be1-6ce370fb25d0" providerId="AD" clId="Web-{9C0BBB0F-8A77-4A8B-8B42-BA65742D481D}" dt="2021-01-20T11:56:46.992" v="4"/>
        <pc:sldMasterMkLst>
          <pc:docMk/>
          <pc:sldMasterMk cId="1567206796" sldId="2147483756"/>
        </pc:sldMasterMkLst>
        <pc:sldLayoutChg chg="add">
          <pc:chgData name="C White" userId="S::ddcwhite62@glow.sch.uk::e0244be0-abdb-4b52-8be1-6ce370fb25d0" providerId="AD" clId="Web-{9C0BBB0F-8A77-4A8B-8B42-BA65742D481D}" dt="2021-01-20T11:56:46.992" v="4"/>
          <pc:sldLayoutMkLst>
            <pc:docMk/>
            <pc:sldMasterMk cId="1567206796" sldId="2147483756"/>
            <pc:sldLayoutMk cId="1175050890" sldId="2147483745"/>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1903291494" sldId="2147483746"/>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3432457336" sldId="2147483747"/>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248006777" sldId="2147483748"/>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1996113622" sldId="2147483749"/>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2616790756" sldId="2147483750"/>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3669229010" sldId="2147483751"/>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1906020189" sldId="2147483752"/>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4222392893" sldId="2147483753"/>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372062362" sldId="2147483754"/>
          </pc:sldLayoutMkLst>
        </pc:sldLayoutChg>
        <pc:sldLayoutChg chg="add">
          <pc:chgData name="C White" userId="S::ddcwhite62@glow.sch.uk::e0244be0-abdb-4b52-8be1-6ce370fb25d0" providerId="AD" clId="Web-{9C0BBB0F-8A77-4A8B-8B42-BA65742D481D}" dt="2021-01-20T11:56:46.992" v="4"/>
          <pc:sldLayoutMkLst>
            <pc:docMk/>
            <pc:sldMasterMk cId="1567206796" sldId="2147483756"/>
            <pc:sldLayoutMk cId="3898982286" sldId="2147483755"/>
          </pc:sldLayoutMkLst>
        </pc:sldLayoutChg>
      </pc:sldMasterChg>
      <pc:sldMasterChg chg="add del addSldLayout delSldLayout">
        <pc:chgData name="C White" userId="S::ddcwhite62@glow.sch.uk::e0244be0-abdb-4b52-8be1-6ce370fb25d0" providerId="AD" clId="Web-{9C0BBB0F-8A77-4A8B-8B42-BA65742D481D}" dt="2021-01-20T11:56:30.085" v="1"/>
        <pc:sldMasterMkLst>
          <pc:docMk/>
          <pc:sldMasterMk cId="126203075" sldId="2147483763"/>
        </pc:sldMasterMkLst>
        <pc:sldLayoutChg chg="add del">
          <pc:chgData name="C White" userId="S::ddcwhite62@glow.sch.uk::e0244be0-abdb-4b52-8be1-6ce370fb25d0" providerId="AD" clId="Web-{9C0BBB0F-8A77-4A8B-8B42-BA65742D481D}" dt="2021-01-20T11:56:30.085" v="1"/>
          <pc:sldLayoutMkLst>
            <pc:docMk/>
            <pc:sldMasterMk cId="126203075" sldId="2147483763"/>
            <pc:sldLayoutMk cId="606467627" sldId="2147483752"/>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3430433431" sldId="2147483753"/>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278759467" sldId="2147483754"/>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1033398324" sldId="2147483755"/>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1110313759" sldId="2147483756"/>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3879924083" sldId="2147483757"/>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577595914" sldId="2147483758"/>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3630467332" sldId="2147483759"/>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4203028946" sldId="2147483760"/>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2926749339" sldId="2147483761"/>
          </pc:sldLayoutMkLst>
        </pc:sldLayoutChg>
        <pc:sldLayoutChg chg="add del">
          <pc:chgData name="C White" userId="S::ddcwhite62@glow.sch.uk::e0244be0-abdb-4b52-8be1-6ce370fb25d0" providerId="AD" clId="Web-{9C0BBB0F-8A77-4A8B-8B42-BA65742D481D}" dt="2021-01-20T11:56:30.085" v="1"/>
          <pc:sldLayoutMkLst>
            <pc:docMk/>
            <pc:sldMasterMk cId="126203075" sldId="2147483763"/>
            <pc:sldLayoutMk cId="1859535864" sldId="214748376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C757E-01D0-47BE-84E9-970CEEF938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E9A87-C63A-4632-9CC2-F1805C0E40D5}">
      <dgm:prSet/>
      <dgm:spPr/>
      <dgm:t>
        <a:bodyPr/>
        <a:lstStyle/>
        <a:p>
          <a:r>
            <a:rPr lang="en-GB"/>
            <a:t>This image is by Rembrandt.</a:t>
          </a:r>
          <a:r>
            <a:rPr lang="en-GB" i="1"/>
            <a:t> </a:t>
          </a:r>
          <a:endParaRPr lang="en-US"/>
        </a:p>
      </dgm:t>
    </dgm:pt>
    <dgm:pt modelId="{82CEDFFC-1AAA-40C3-A5D6-118600BD03BD}" type="parTrans" cxnId="{17A73F98-0F2F-4F6C-A90D-CF6497E93187}">
      <dgm:prSet/>
      <dgm:spPr/>
      <dgm:t>
        <a:bodyPr/>
        <a:lstStyle/>
        <a:p>
          <a:endParaRPr lang="en-US"/>
        </a:p>
      </dgm:t>
    </dgm:pt>
    <dgm:pt modelId="{B71EBCF9-565C-4793-BACC-38B0E9AA8F80}" type="sibTrans" cxnId="{17A73F98-0F2F-4F6C-A90D-CF6497E93187}">
      <dgm:prSet/>
      <dgm:spPr/>
      <dgm:t>
        <a:bodyPr/>
        <a:lstStyle/>
        <a:p>
          <a:endParaRPr lang="en-US"/>
        </a:p>
      </dgm:t>
    </dgm:pt>
    <dgm:pt modelId="{AA38EA9A-7F3F-4C4F-A0AB-08E3B60668AE}">
      <dgm:prSet/>
      <dgm:spPr/>
      <dgm:t>
        <a:bodyPr/>
        <a:lstStyle/>
        <a:p>
          <a:r>
            <a:rPr lang="en-GB"/>
            <a:t>He called it the</a:t>
          </a:r>
          <a:r>
            <a:rPr lang="en-GB" i="1"/>
            <a:t> Return of the Prodigal Son.</a:t>
          </a:r>
          <a:endParaRPr lang="en-US"/>
        </a:p>
      </dgm:t>
    </dgm:pt>
    <dgm:pt modelId="{A1131BF3-0937-47A9-A5D9-16827771B22E}" type="parTrans" cxnId="{C7D981E4-C820-4DBD-BD0B-A2FA2AF66B5B}">
      <dgm:prSet/>
      <dgm:spPr/>
      <dgm:t>
        <a:bodyPr/>
        <a:lstStyle/>
        <a:p>
          <a:endParaRPr lang="en-US"/>
        </a:p>
      </dgm:t>
    </dgm:pt>
    <dgm:pt modelId="{B7EC092B-975C-47FC-8DDB-6DDBF7841EE8}" type="sibTrans" cxnId="{C7D981E4-C820-4DBD-BD0B-A2FA2AF66B5B}">
      <dgm:prSet/>
      <dgm:spPr/>
      <dgm:t>
        <a:bodyPr/>
        <a:lstStyle/>
        <a:p>
          <a:endParaRPr lang="en-US"/>
        </a:p>
      </dgm:t>
    </dgm:pt>
    <dgm:pt modelId="{466AF677-AD38-46D7-A4EE-FB7817F38F27}">
      <dgm:prSet/>
      <dgm:spPr/>
      <dgm:t>
        <a:bodyPr/>
        <a:lstStyle/>
        <a:p>
          <a:r>
            <a:rPr lang="en-GB" i="1"/>
            <a:t>Watch the video on the next slide to learn who this is!</a:t>
          </a:r>
          <a:endParaRPr lang="en-US"/>
        </a:p>
      </dgm:t>
    </dgm:pt>
    <dgm:pt modelId="{054EE64A-D509-4166-8D70-7F78F74753F8}" type="parTrans" cxnId="{179685F9-E5BB-48D3-A3FE-3FAA6112C636}">
      <dgm:prSet/>
      <dgm:spPr/>
      <dgm:t>
        <a:bodyPr/>
        <a:lstStyle/>
        <a:p>
          <a:endParaRPr lang="en-US"/>
        </a:p>
      </dgm:t>
    </dgm:pt>
    <dgm:pt modelId="{75BD40C6-CA62-4744-933E-22394C8EC2D4}" type="sibTrans" cxnId="{179685F9-E5BB-48D3-A3FE-3FAA6112C636}">
      <dgm:prSet/>
      <dgm:spPr/>
      <dgm:t>
        <a:bodyPr/>
        <a:lstStyle/>
        <a:p>
          <a:endParaRPr lang="en-US"/>
        </a:p>
      </dgm:t>
    </dgm:pt>
    <dgm:pt modelId="{77C520C4-9521-4147-89F3-9E5635F63E28}" type="pres">
      <dgm:prSet presAssocID="{645C757E-01D0-47BE-84E9-970CEEF93896}" presName="root" presStyleCnt="0">
        <dgm:presLayoutVars>
          <dgm:dir/>
          <dgm:resizeHandles val="exact"/>
        </dgm:presLayoutVars>
      </dgm:prSet>
      <dgm:spPr/>
    </dgm:pt>
    <dgm:pt modelId="{A93D2EBD-CE2B-4719-B0A8-25CC1DDD7FCF}" type="pres">
      <dgm:prSet presAssocID="{140E9A87-C63A-4632-9CC2-F1805C0E40D5}" presName="compNode" presStyleCnt="0"/>
      <dgm:spPr/>
    </dgm:pt>
    <dgm:pt modelId="{31C4119D-C358-473C-A3F2-47D606FF62FD}" type="pres">
      <dgm:prSet presAssocID="{140E9A87-C63A-4632-9CC2-F1805C0E40D5}" presName="bgRect" presStyleLbl="bgShp" presStyleIdx="0" presStyleCnt="3"/>
      <dgm:spPr/>
    </dgm:pt>
    <dgm:pt modelId="{E6EAD51F-0609-4A9B-BA16-32B4E982EE44}" type="pres">
      <dgm:prSet presAssocID="{140E9A87-C63A-4632-9CC2-F1805C0E40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llet"/>
        </a:ext>
      </dgm:extLst>
    </dgm:pt>
    <dgm:pt modelId="{5A0F2EA8-B62D-45D2-AF41-46FE213105C8}" type="pres">
      <dgm:prSet presAssocID="{140E9A87-C63A-4632-9CC2-F1805C0E40D5}" presName="spaceRect" presStyleCnt="0"/>
      <dgm:spPr/>
    </dgm:pt>
    <dgm:pt modelId="{E8737C54-7D5D-4DF0-A8CE-0C698092D965}" type="pres">
      <dgm:prSet presAssocID="{140E9A87-C63A-4632-9CC2-F1805C0E40D5}" presName="parTx" presStyleLbl="revTx" presStyleIdx="0" presStyleCnt="3">
        <dgm:presLayoutVars>
          <dgm:chMax val="0"/>
          <dgm:chPref val="0"/>
        </dgm:presLayoutVars>
      </dgm:prSet>
      <dgm:spPr/>
    </dgm:pt>
    <dgm:pt modelId="{DE820A1D-CF47-4956-A3CB-489C7DDBA218}" type="pres">
      <dgm:prSet presAssocID="{B71EBCF9-565C-4793-BACC-38B0E9AA8F80}" presName="sibTrans" presStyleCnt="0"/>
      <dgm:spPr/>
    </dgm:pt>
    <dgm:pt modelId="{B02C2541-4E48-45F8-8132-85256D8AAC9E}" type="pres">
      <dgm:prSet presAssocID="{AA38EA9A-7F3F-4C4F-A0AB-08E3B60668AE}" presName="compNode" presStyleCnt="0"/>
      <dgm:spPr/>
    </dgm:pt>
    <dgm:pt modelId="{EE7FB6E1-7B59-4DA4-A58A-35F1EDAC7FB6}" type="pres">
      <dgm:prSet presAssocID="{AA38EA9A-7F3F-4C4F-A0AB-08E3B60668AE}" presName="bgRect" presStyleLbl="bgShp" presStyleIdx="1" presStyleCnt="3"/>
      <dgm:spPr/>
    </dgm:pt>
    <dgm:pt modelId="{462BFD4E-4695-490F-BD9C-B7717D01327A}" type="pres">
      <dgm:prSet presAssocID="{AA38EA9A-7F3F-4C4F-A0AB-08E3B60668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n"/>
        </a:ext>
      </dgm:extLst>
    </dgm:pt>
    <dgm:pt modelId="{4AF2C8C4-0506-44CB-868B-16ACFC9FE8DC}" type="pres">
      <dgm:prSet presAssocID="{AA38EA9A-7F3F-4C4F-A0AB-08E3B60668AE}" presName="spaceRect" presStyleCnt="0"/>
      <dgm:spPr/>
    </dgm:pt>
    <dgm:pt modelId="{F32BCC59-9E60-4CDC-8B69-35C7FB44C18A}" type="pres">
      <dgm:prSet presAssocID="{AA38EA9A-7F3F-4C4F-A0AB-08E3B60668AE}" presName="parTx" presStyleLbl="revTx" presStyleIdx="1" presStyleCnt="3">
        <dgm:presLayoutVars>
          <dgm:chMax val="0"/>
          <dgm:chPref val="0"/>
        </dgm:presLayoutVars>
      </dgm:prSet>
      <dgm:spPr/>
    </dgm:pt>
    <dgm:pt modelId="{AA3A2A63-4BE8-4E4E-AD2E-7D14D73A9AA5}" type="pres">
      <dgm:prSet presAssocID="{B7EC092B-975C-47FC-8DDB-6DDBF7841EE8}" presName="sibTrans" presStyleCnt="0"/>
      <dgm:spPr/>
    </dgm:pt>
    <dgm:pt modelId="{123D8C10-F01D-4287-A26F-A89498B4AF77}" type="pres">
      <dgm:prSet presAssocID="{466AF677-AD38-46D7-A4EE-FB7817F38F27}" presName="compNode" presStyleCnt="0"/>
      <dgm:spPr/>
    </dgm:pt>
    <dgm:pt modelId="{76FF3367-A8B1-4A44-BD4D-2C63354B5728}" type="pres">
      <dgm:prSet presAssocID="{466AF677-AD38-46D7-A4EE-FB7817F38F27}" presName="bgRect" presStyleLbl="bgShp" presStyleIdx="2" presStyleCnt="3"/>
      <dgm:spPr/>
    </dgm:pt>
    <dgm:pt modelId="{A1D44E70-DC26-4813-BB1E-5936F6CD5668}" type="pres">
      <dgm:prSet presAssocID="{466AF677-AD38-46D7-A4EE-FB7817F38F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28545C8E-C86B-4837-87BD-3D53FD5C1881}" type="pres">
      <dgm:prSet presAssocID="{466AF677-AD38-46D7-A4EE-FB7817F38F27}" presName="spaceRect" presStyleCnt="0"/>
      <dgm:spPr/>
    </dgm:pt>
    <dgm:pt modelId="{3EBB50A0-1AA4-4EC7-8DAD-FDD11746A563}" type="pres">
      <dgm:prSet presAssocID="{466AF677-AD38-46D7-A4EE-FB7817F38F27}" presName="parTx" presStyleLbl="revTx" presStyleIdx="2" presStyleCnt="3">
        <dgm:presLayoutVars>
          <dgm:chMax val="0"/>
          <dgm:chPref val="0"/>
        </dgm:presLayoutVars>
      </dgm:prSet>
      <dgm:spPr/>
    </dgm:pt>
  </dgm:ptLst>
  <dgm:cxnLst>
    <dgm:cxn modelId="{7F17F702-6070-4A2F-91BC-D5F6E463D477}" type="presOf" srcId="{466AF677-AD38-46D7-A4EE-FB7817F38F27}" destId="{3EBB50A0-1AA4-4EC7-8DAD-FDD11746A563}" srcOrd="0" destOrd="0" presId="urn:microsoft.com/office/officeart/2018/2/layout/IconVerticalSolidList"/>
    <dgm:cxn modelId="{6878F14B-C439-4A3F-83E3-581F3D1DD2A3}" type="presOf" srcId="{645C757E-01D0-47BE-84E9-970CEEF93896}" destId="{77C520C4-9521-4147-89F3-9E5635F63E28}" srcOrd="0" destOrd="0" presId="urn:microsoft.com/office/officeart/2018/2/layout/IconVerticalSolidList"/>
    <dgm:cxn modelId="{17A73F98-0F2F-4F6C-A90D-CF6497E93187}" srcId="{645C757E-01D0-47BE-84E9-970CEEF93896}" destId="{140E9A87-C63A-4632-9CC2-F1805C0E40D5}" srcOrd="0" destOrd="0" parTransId="{82CEDFFC-1AAA-40C3-A5D6-118600BD03BD}" sibTransId="{B71EBCF9-565C-4793-BACC-38B0E9AA8F80}"/>
    <dgm:cxn modelId="{0ABD88E1-24D8-441B-A76D-2737A2DF4520}" type="presOf" srcId="{AA38EA9A-7F3F-4C4F-A0AB-08E3B60668AE}" destId="{F32BCC59-9E60-4CDC-8B69-35C7FB44C18A}" srcOrd="0" destOrd="0" presId="urn:microsoft.com/office/officeart/2018/2/layout/IconVerticalSolidList"/>
    <dgm:cxn modelId="{C7D981E4-C820-4DBD-BD0B-A2FA2AF66B5B}" srcId="{645C757E-01D0-47BE-84E9-970CEEF93896}" destId="{AA38EA9A-7F3F-4C4F-A0AB-08E3B60668AE}" srcOrd="1" destOrd="0" parTransId="{A1131BF3-0937-47A9-A5D9-16827771B22E}" sibTransId="{B7EC092B-975C-47FC-8DDB-6DDBF7841EE8}"/>
    <dgm:cxn modelId="{59B32DEF-DDCE-4179-98DC-F19E31E845E9}" type="presOf" srcId="{140E9A87-C63A-4632-9CC2-F1805C0E40D5}" destId="{E8737C54-7D5D-4DF0-A8CE-0C698092D965}" srcOrd="0" destOrd="0" presId="urn:microsoft.com/office/officeart/2018/2/layout/IconVerticalSolidList"/>
    <dgm:cxn modelId="{179685F9-E5BB-48D3-A3FE-3FAA6112C636}" srcId="{645C757E-01D0-47BE-84E9-970CEEF93896}" destId="{466AF677-AD38-46D7-A4EE-FB7817F38F27}" srcOrd="2" destOrd="0" parTransId="{054EE64A-D509-4166-8D70-7F78F74753F8}" sibTransId="{75BD40C6-CA62-4744-933E-22394C8EC2D4}"/>
    <dgm:cxn modelId="{907EB83C-18B2-4173-8D33-F6DFD4A50AC5}" type="presParOf" srcId="{77C520C4-9521-4147-89F3-9E5635F63E28}" destId="{A93D2EBD-CE2B-4719-B0A8-25CC1DDD7FCF}" srcOrd="0" destOrd="0" presId="urn:microsoft.com/office/officeart/2018/2/layout/IconVerticalSolidList"/>
    <dgm:cxn modelId="{F18FDCD9-E78B-4A4C-B8A3-B7C6187AAA4D}" type="presParOf" srcId="{A93D2EBD-CE2B-4719-B0A8-25CC1DDD7FCF}" destId="{31C4119D-C358-473C-A3F2-47D606FF62FD}" srcOrd="0" destOrd="0" presId="urn:microsoft.com/office/officeart/2018/2/layout/IconVerticalSolidList"/>
    <dgm:cxn modelId="{E138C3E7-96F1-466E-9125-33E4CABD790E}" type="presParOf" srcId="{A93D2EBD-CE2B-4719-B0A8-25CC1DDD7FCF}" destId="{E6EAD51F-0609-4A9B-BA16-32B4E982EE44}" srcOrd="1" destOrd="0" presId="urn:microsoft.com/office/officeart/2018/2/layout/IconVerticalSolidList"/>
    <dgm:cxn modelId="{5C6AEA46-7390-4711-85E1-3972913B2AB2}" type="presParOf" srcId="{A93D2EBD-CE2B-4719-B0A8-25CC1DDD7FCF}" destId="{5A0F2EA8-B62D-45D2-AF41-46FE213105C8}" srcOrd="2" destOrd="0" presId="urn:microsoft.com/office/officeart/2018/2/layout/IconVerticalSolidList"/>
    <dgm:cxn modelId="{CAFCA942-3D1B-42A5-A375-2EFB552B8852}" type="presParOf" srcId="{A93D2EBD-CE2B-4719-B0A8-25CC1DDD7FCF}" destId="{E8737C54-7D5D-4DF0-A8CE-0C698092D965}" srcOrd="3" destOrd="0" presId="urn:microsoft.com/office/officeart/2018/2/layout/IconVerticalSolidList"/>
    <dgm:cxn modelId="{EB98A67E-9287-43D7-9890-49C8BB4DB300}" type="presParOf" srcId="{77C520C4-9521-4147-89F3-9E5635F63E28}" destId="{DE820A1D-CF47-4956-A3CB-489C7DDBA218}" srcOrd="1" destOrd="0" presId="urn:microsoft.com/office/officeart/2018/2/layout/IconVerticalSolidList"/>
    <dgm:cxn modelId="{DF5BCEAA-1EB8-434C-879F-240F401A721A}" type="presParOf" srcId="{77C520C4-9521-4147-89F3-9E5635F63E28}" destId="{B02C2541-4E48-45F8-8132-85256D8AAC9E}" srcOrd="2" destOrd="0" presId="urn:microsoft.com/office/officeart/2018/2/layout/IconVerticalSolidList"/>
    <dgm:cxn modelId="{AD66C994-B7A9-4B16-851F-E92A41749AE8}" type="presParOf" srcId="{B02C2541-4E48-45F8-8132-85256D8AAC9E}" destId="{EE7FB6E1-7B59-4DA4-A58A-35F1EDAC7FB6}" srcOrd="0" destOrd="0" presId="urn:microsoft.com/office/officeart/2018/2/layout/IconVerticalSolidList"/>
    <dgm:cxn modelId="{A8D08838-AA19-48D8-A8C0-504B005D6239}" type="presParOf" srcId="{B02C2541-4E48-45F8-8132-85256D8AAC9E}" destId="{462BFD4E-4695-490F-BD9C-B7717D01327A}" srcOrd="1" destOrd="0" presId="urn:microsoft.com/office/officeart/2018/2/layout/IconVerticalSolidList"/>
    <dgm:cxn modelId="{5CF15495-218D-405D-B7EA-DA8BC58218E8}" type="presParOf" srcId="{B02C2541-4E48-45F8-8132-85256D8AAC9E}" destId="{4AF2C8C4-0506-44CB-868B-16ACFC9FE8DC}" srcOrd="2" destOrd="0" presId="urn:microsoft.com/office/officeart/2018/2/layout/IconVerticalSolidList"/>
    <dgm:cxn modelId="{F2C6D19E-5664-49D7-A36D-A7B116528309}" type="presParOf" srcId="{B02C2541-4E48-45F8-8132-85256D8AAC9E}" destId="{F32BCC59-9E60-4CDC-8B69-35C7FB44C18A}" srcOrd="3" destOrd="0" presId="urn:microsoft.com/office/officeart/2018/2/layout/IconVerticalSolidList"/>
    <dgm:cxn modelId="{0A38BCC7-9684-4720-B15D-DBECB5747F80}" type="presParOf" srcId="{77C520C4-9521-4147-89F3-9E5635F63E28}" destId="{AA3A2A63-4BE8-4E4E-AD2E-7D14D73A9AA5}" srcOrd="3" destOrd="0" presId="urn:microsoft.com/office/officeart/2018/2/layout/IconVerticalSolidList"/>
    <dgm:cxn modelId="{80667A93-33D5-4B58-8590-314029614E24}" type="presParOf" srcId="{77C520C4-9521-4147-89F3-9E5635F63E28}" destId="{123D8C10-F01D-4287-A26F-A89498B4AF77}" srcOrd="4" destOrd="0" presId="urn:microsoft.com/office/officeart/2018/2/layout/IconVerticalSolidList"/>
    <dgm:cxn modelId="{A2D7CA4F-18A2-4E94-997A-314B42A3A029}" type="presParOf" srcId="{123D8C10-F01D-4287-A26F-A89498B4AF77}" destId="{76FF3367-A8B1-4A44-BD4D-2C63354B5728}" srcOrd="0" destOrd="0" presId="urn:microsoft.com/office/officeart/2018/2/layout/IconVerticalSolidList"/>
    <dgm:cxn modelId="{F42B5F6D-1547-434D-823A-65F7F95599BC}" type="presParOf" srcId="{123D8C10-F01D-4287-A26F-A89498B4AF77}" destId="{A1D44E70-DC26-4813-BB1E-5936F6CD5668}" srcOrd="1" destOrd="0" presId="urn:microsoft.com/office/officeart/2018/2/layout/IconVerticalSolidList"/>
    <dgm:cxn modelId="{4AF6C64E-F3F3-402D-BD29-B25AA5195A4C}" type="presParOf" srcId="{123D8C10-F01D-4287-A26F-A89498B4AF77}" destId="{28545C8E-C86B-4837-87BD-3D53FD5C1881}" srcOrd="2" destOrd="0" presId="urn:microsoft.com/office/officeart/2018/2/layout/IconVerticalSolidList"/>
    <dgm:cxn modelId="{19947E21-74E3-4B1F-BF31-9ECAD2EF4210}" type="presParOf" srcId="{123D8C10-F01D-4287-A26F-A89498B4AF77}" destId="{3EBB50A0-1AA4-4EC7-8DAD-FDD11746A5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852C0-2A7F-4A7F-B631-6CF1412489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061A68-DF8B-4724-BF5C-6859A9E70676}">
      <dgm:prSet/>
      <dgm:spPr/>
      <dgm:t>
        <a:bodyPr/>
        <a:lstStyle/>
        <a:p>
          <a:r>
            <a:rPr lang="en-GB"/>
            <a:t>Have you ever made a bad choice or a mistake that you would like to be forgiven for?</a:t>
          </a:r>
          <a:endParaRPr lang="en-US"/>
        </a:p>
      </dgm:t>
    </dgm:pt>
    <dgm:pt modelId="{C2B31904-2144-41C4-A690-064357532113}" type="parTrans" cxnId="{63B9753C-F724-4CAD-B5E7-135C2E18FADE}">
      <dgm:prSet/>
      <dgm:spPr/>
      <dgm:t>
        <a:bodyPr/>
        <a:lstStyle/>
        <a:p>
          <a:endParaRPr lang="en-US"/>
        </a:p>
      </dgm:t>
    </dgm:pt>
    <dgm:pt modelId="{3C4C6BB3-EFB6-4AA4-A076-937BE6ED684D}" type="sibTrans" cxnId="{63B9753C-F724-4CAD-B5E7-135C2E18FADE}">
      <dgm:prSet/>
      <dgm:spPr/>
      <dgm:t>
        <a:bodyPr/>
        <a:lstStyle/>
        <a:p>
          <a:endParaRPr lang="en-US"/>
        </a:p>
      </dgm:t>
    </dgm:pt>
    <dgm:pt modelId="{3CB45CA6-3FBB-4B15-B710-6EC9FAF17D64}">
      <dgm:prSet/>
      <dgm:spPr/>
      <dgm:t>
        <a:bodyPr/>
        <a:lstStyle/>
        <a:p>
          <a:r>
            <a:rPr lang="en-GB"/>
            <a:t>Contact this person and apologise, this will mean more than you think!</a:t>
          </a:r>
          <a:endParaRPr lang="en-US"/>
        </a:p>
      </dgm:t>
    </dgm:pt>
    <dgm:pt modelId="{755302DD-35B7-4D88-BD2D-22F025D4D0E2}" type="parTrans" cxnId="{025DCF6E-46B4-4051-B89C-A831884D8097}">
      <dgm:prSet/>
      <dgm:spPr/>
      <dgm:t>
        <a:bodyPr/>
        <a:lstStyle/>
        <a:p>
          <a:endParaRPr lang="en-US"/>
        </a:p>
      </dgm:t>
    </dgm:pt>
    <dgm:pt modelId="{DF7F3AE9-96DF-4187-B304-85604FC27E5E}" type="sibTrans" cxnId="{025DCF6E-46B4-4051-B89C-A831884D8097}">
      <dgm:prSet/>
      <dgm:spPr/>
      <dgm:t>
        <a:bodyPr/>
        <a:lstStyle/>
        <a:p>
          <a:endParaRPr lang="en-US"/>
        </a:p>
      </dgm:t>
    </dgm:pt>
    <dgm:pt modelId="{F1BF3142-92DC-4E25-AD33-377D213F2BD9}">
      <dgm:prSet/>
      <dgm:spPr/>
      <dgm:t>
        <a:bodyPr/>
        <a:lstStyle/>
        <a:p>
          <a:r>
            <a:rPr lang="en-GB"/>
            <a:t>Is there someone that you would like to forgive? Think about someone who has maybe done something wrong. Forgiving someone and welcoming them back is an amazing thing to do</a:t>
          </a:r>
          <a:endParaRPr lang="en-US"/>
        </a:p>
      </dgm:t>
    </dgm:pt>
    <dgm:pt modelId="{AC7E1F9A-03F7-42A4-A03C-035AE4CEE82C}" type="parTrans" cxnId="{6B9A6CA3-92B3-49AD-9C1D-B8C62263B932}">
      <dgm:prSet/>
      <dgm:spPr/>
      <dgm:t>
        <a:bodyPr/>
        <a:lstStyle/>
        <a:p>
          <a:endParaRPr lang="en-US"/>
        </a:p>
      </dgm:t>
    </dgm:pt>
    <dgm:pt modelId="{36D4AAE7-1B8F-4C76-ADAB-7A49FBD413B0}" type="sibTrans" cxnId="{6B9A6CA3-92B3-49AD-9C1D-B8C62263B932}">
      <dgm:prSet/>
      <dgm:spPr/>
      <dgm:t>
        <a:bodyPr/>
        <a:lstStyle/>
        <a:p>
          <a:endParaRPr lang="en-US"/>
        </a:p>
      </dgm:t>
    </dgm:pt>
    <dgm:pt modelId="{9D98D27A-2B83-479E-BDC0-B08B6E421A51}" type="pres">
      <dgm:prSet presAssocID="{B14852C0-2A7F-4A7F-B631-6CF141248914}" presName="root" presStyleCnt="0">
        <dgm:presLayoutVars>
          <dgm:dir/>
          <dgm:resizeHandles val="exact"/>
        </dgm:presLayoutVars>
      </dgm:prSet>
      <dgm:spPr/>
    </dgm:pt>
    <dgm:pt modelId="{A2FE1648-D504-4B18-B91E-BFC3B6D94FE4}" type="pres">
      <dgm:prSet presAssocID="{1B061A68-DF8B-4724-BF5C-6859A9E70676}" presName="compNode" presStyleCnt="0"/>
      <dgm:spPr/>
    </dgm:pt>
    <dgm:pt modelId="{846895EF-9C2C-4A12-9C89-B69DE5577E12}" type="pres">
      <dgm:prSet presAssocID="{1B061A68-DF8B-4724-BF5C-6859A9E70676}" presName="bgRect" presStyleLbl="bgShp" presStyleIdx="0" presStyleCnt="3"/>
      <dgm:spPr/>
    </dgm:pt>
    <dgm:pt modelId="{F9BBAF76-3B23-481A-BA83-D390448F8E5C}" type="pres">
      <dgm:prSet presAssocID="{1B061A68-DF8B-4724-BF5C-6859A9E70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with Solid Fill"/>
        </a:ext>
      </dgm:extLst>
    </dgm:pt>
    <dgm:pt modelId="{82359808-587C-4E03-92DF-B8FE4C30C78D}" type="pres">
      <dgm:prSet presAssocID="{1B061A68-DF8B-4724-BF5C-6859A9E70676}" presName="spaceRect" presStyleCnt="0"/>
      <dgm:spPr/>
    </dgm:pt>
    <dgm:pt modelId="{B7DF5AED-4B3E-4703-A407-EBAA355E5794}" type="pres">
      <dgm:prSet presAssocID="{1B061A68-DF8B-4724-BF5C-6859A9E70676}" presName="parTx" presStyleLbl="revTx" presStyleIdx="0" presStyleCnt="3">
        <dgm:presLayoutVars>
          <dgm:chMax val="0"/>
          <dgm:chPref val="0"/>
        </dgm:presLayoutVars>
      </dgm:prSet>
      <dgm:spPr/>
    </dgm:pt>
    <dgm:pt modelId="{F1F3BB4D-AA18-47B1-B7D3-2E4542C924CB}" type="pres">
      <dgm:prSet presAssocID="{3C4C6BB3-EFB6-4AA4-A076-937BE6ED684D}" presName="sibTrans" presStyleCnt="0"/>
      <dgm:spPr/>
    </dgm:pt>
    <dgm:pt modelId="{9F5148E1-1FF8-4564-AE13-9A826B59E53E}" type="pres">
      <dgm:prSet presAssocID="{3CB45CA6-3FBB-4B15-B710-6EC9FAF17D64}" presName="compNode" presStyleCnt="0"/>
      <dgm:spPr/>
    </dgm:pt>
    <dgm:pt modelId="{C979DCBB-9DEC-48F3-B968-CABAE69198B3}" type="pres">
      <dgm:prSet presAssocID="{3CB45CA6-3FBB-4B15-B710-6EC9FAF17D64}" presName="bgRect" presStyleLbl="bgShp" presStyleIdx="1" presStyleCnt="3"/>
      <dgm:spPr/>
    </dgm:pt>
    <dgm:pt modelId="{BB7165B9-3E59-4D21-849E-E9C75BC2572E}" type="pres">
      <dgm:prSet presAssocID="{3CB45CA6-3FBB-4B15-B710-6EC9FAF17D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81A06150-C3BA-427F-93E5-F6224211C3B8}" type="pres">
      <dgm:prSet presAssocID="{3CB45CA6-3FBB-4B15-B710-6EC9FAF17D64}" presName="spaceRect" presStyleCnt="0"/>
      <dgm:spPr/>
    </dgm:pt>
    <dgm:pt modelId="{57B7690F-B539-4781-9A82-D6EBBA288C17}" type="pres">
      <dgm:prSet presAssocID="{3CB45CA6-3FBB-4B15-B710-6EC9FAF17D64}" presName="parTx" presStyleLbl="revTx" presStyleIdx="1" presStyleCnt="3">
        <dgm:presLayoutVars>
          <dgm:chMax val="0"/>
          <dgm:chPref val="0"/>
        </dgm:presLayoutVars>
      </dgm:prSet>
      <dgm:spPr/>
    </dgm:pt>
    <dgm:pt modelId="{90CD7940-C496-4731-823F-1F0B34400793}" type="pres">
      <dgm:prSet presAssocID="{DF7F3AE9-96DF-4187-B304-85604FC27E5E}" presName="sibTrans" presStyleCnt="0"/>
      <dgm:spPr/>
    </dgm:pt>
    <dgm:pt modelId="{BBDB387B-D903-4FB8-A2E5-A9EEAE1D95A1}" type="pres">
      <dgm:prSet presAssocID="{F1BF3142-92DC-4E25-AD33-377D213F2BD9}" presName="compNode" presStyleCnt="0"/>
      <dgm:spPr/>
    </dgm:pt>
    <dgm:pt modelId="{74169A3D-9548-466E-BBA3-5D2C6B58F1D2}" type="pres">
      <dgm:prSet presAssocID="{F1BF3142-92DC-4E25-AD33-377D213F2BD9}" presName="bgRect" presStyleLbl="bgShp" presStyleIdx="2" presStyleCnt="3"/>
      <dgm:spPr/>
    </dgm:pt>
    <dgm:pt modelId="{BF921D4F-55F1-4AB2-B6BB-470FF30A567A}" type="pres">
      <dgm:prSet presAssocID="{F1BF3142-92DC-4E25-AD33-377D213F2B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F91C6F3E-A10C-4B40-9D04-CC3B57C564D6}" type="pres">
      <dgm:prSet presAssocID="{F1BF3142-92DC-4E25-AD33-377D213F2BD9}" presName="spaceRect" presStyleCnt="0"/>
      <dgm:spPr/>
    </dgm:pt>
    <dgm:pt modelId="{A0690753-3DB3-426B-A052-6D13ABF2CA0F}" type="pres">
      <dgm:prSet presAssocID="{F1BF3142-92DC-4E25-AD33-377D213F2BD9}" presName="parTx" presStyleLbl="revTx" presStyleIdx="2" presStyleCnt="3">
        <dgm:presLayoutVars>
          <dgm:chMax val="0"/>
          <dgm:chPref val="0"/>
        </dgm:presLayoutVars>
      </dgm:prSet>
      <dgm:spPr/>
    </dgm:pt>
  </dgm:ptLst>
  <dgm:cxnLst>
    <dgm:cxn modelId="{63B9753C-F724-4CAD-B5E7-135C2E18FADE}" srcId="{B14852C0-2A7F-4A7F-B631-6CF141248914}" destId="{1B061A68-DF8B-4724-BF5C-6859A9E70676}" srcOrd="0" destOrd="0" parTransId="{C2B31904-2144-41C4-A690-064357532113}" sibTransId="{3C4C6BB3-EFB6-4AA4-A076-937BE6ED684D}"/>
    <dgm:cxn modelId="{025DCF6E-46B4-4051-B89C-A831884D8097}" srcId="{B14852C0-2A7F-4A7F-B631-6CF141248914}" destId="{3CB45CA6-3FBB-4B15-B710-6EC9FAF17D64}" srcOrd="1" destOrd="0" parTransId="{755302DD-35B7-4D88-BD2D-22F025D4D0E2}" sibTransId="{DF7F3AE9-96DF-4187-B304-85604FC27E5E}"/>
    <dgm:cxn modelId="{3E86E387-AAE3-4913-A6E6-DDB99FB53185}" type="presOf" srcId="{3CB45CA6-3FBB-4B15-B710-6EC9FAF17D64}" destId="{57B7690F-B539-4781-9A82-D6EBBA288C17}" srcOrd="0" destOrd="0" presId="urn:microsoft.com/office/officeart/2018/2/layout/IconVerticalSolidList"/>
    <dgm:cxn modelId="{6B9A6CA3-92B3-49AD-9C1D-B8C62263B932}" srcId="{B14852C0-2A7F-4A7F-B631-6CF141248914}" destId="{F1BF3142-92DC-4E25-AD33-377D213F2BD9}" srcOrd="2" destOrd="0" parTransId="{AC7E1F9A-03F7-42A4-A03C-035AE4CEE82C}" sibTransId="{36D4AAE7-1B8F-4C76-ADAB-7A49FBD413B0}"/>
    <dgm:cxn modelId="{FBB676E6-58C0-4AE5-B31C-E5C29C134E72}" type="presOf" srcId="{1B061A68-DF8B-4724-BF5C-6859A9E70676}" destId="{B7DF5AED-4B3E-4703-A407-EBAA355E5794}" srcOrd="0" destOrd="0" presId="urn:microsoft.com/office/officeart/2018/2/layout/IconVerticalSolidList"/>
    <dgm:cxn modelId="{FFC75FF3-1AE8-4B0C-85D6-FEDD3EF3DBEA}" type="presOf" srcId="{F1BF3142-92DC-4E25-AD33-377D213F2BD9}" destId="{A0690753-3DB3-426B-A052-6D13ABF2CA0F}" srcOrd="0" destOrd="0" presId="urn:microsoft.com/office/officeart/2018/2/layout/IconVerticalSolidList"/>
    <dgm:cxn modelId="{4C37C5F5-61A1-476B-B51F-D75F22FCFE7C}" type="presOf" srcId="{B14852C0-2A7F-4A7F-B631-6CF141248914}" destId="{9D98D27A-2B83-479E-BDC0-B08B6E421A51}" srcOrd="0" destOrd="0" presId="urn:microsoft.com/office/officeart/2018/2/layout/IconVerticalSolidList"/>
    <dgm:cxn modelId="{D09E08B5-0622-477D-A15E-2AD15B6B1388}" type="presParOf" srcId="{9D98D27A-2B83-479E-BDC0-B08B6E421A51}" destId="{A2FE1648-D504-4B18-B91E-BFC3B6D94FE4}" srcOrd="0" destOrd="0" presId="urn:microsoft.com/office/officeart/2018/2/layout/IconVerticalSolidList"/>
    <dgm:cxn modelId="{1C5FB437-7E01-4DEB-8927-C878406CAEA8}" type="presParOf" srcId="{A2FE1648-D504-4B18-B91E-BFC3B6D94FE4}" destId="{846895EF-9C2C-4A12-9C89-B69DE5577E12}" srcOrd="0" destOrd="0" presId="urn:microsoft.com/office/officeart/2018/2/layout/IconVerticalSolidList"/>
    <dgm:cxn modelId="{C7D32FE5-4A9F-445F-BE43-65DDA41DE40B}" type="presParOf" srcId="{A2FE1648-D504-4B18-B91E-BFC3B6D94FE4}" destId="{F9BBAF76-3B23-481A-BA83-D390448F8E5C}" srcOrd="1" destOrd="0" presId="urn:microsoft.com/office/officeart/2018/2/layout/IconVerticalSolidList"/>
    <dgm:cxn modelId="{5681F1FB-DB0A-46FA-AF8E-3A68BB61B4B7}" type="presParOf" srcId="{A2FE1648-D504-4B18-B91E-BFC3B6D94FE4}" destId="{82359808-587C-4E03-92DF-B8FE4C30C78D}" srcOrd="2" destOrd="0" presId="urn:microsoft.com/office/officeart/2018/2/layout/IconVerticalSolidList"/>
    <dgm:cxn modelId="{65F36F25-1DBE-4A01-978B-BCFD8206EEE4}" type="presParOf" srcId="{A2FE1648-D504-4B18-B91E-BFC3B6D94FE4}" destId="{B7DF5AED-4B3E-4703-A407-EBAA355E5794}" srcOrd="3" destOrd="0" presId="urn:microsoft.com/office/officeart/2018/2/layout/IconVerticalSolidList"/>
    <dgm:cxn modelId="{764D0B69-2CC8-4DE0-B34D-457914C37536}" type="presParOf" srcId="{9D98D27A-2B83-479E-BDC0-B08B6E421A51}" destId="{F1F3BB4D-AA18-47B1-B7D3-2E4542C924CB}" srcOrd="1" destOrd="0" presId="urn:microsoft.com/office/officeart/2018/2/layout/IconVerticalSolidList"/>
    <dgm:cxn modelId="{4A92F75A-54DD-4DCD-B800-A78D2FC7D2BC}" type="presParOf" srcId="{9D98D27A-2B83-479E-BDC0-B08B6E421A51}" destId="{9F5148E1-1FF8-4564-AE13-9A826B59E53E}" srcOrd="2" destOrd="0" presId="urn:microsoft.com/office/officeart/2018/2/layout/IconVerticalSolidList"/>
    <dgm:cxn modelId="{EE3B265C-1881-403F-98AA-48211490DF45}" type="presParOf" srcId="{9F5148E1-1FF8-4564-AE13-9A826B59E53E}" destId="{C979DCBB-9DEC-48F3-B968-CABAE69198B3}" srcOrd="0" destOrd="0" presId="urn:microsoft.com/office/officeart/2018/2/layout/IconVerticalSolidList"/>
    <dgm:cxn modelId="{E3106754-23AA-40B8-9AB8-48CE965B5A38}" type="presParOf" srcId="{9F5148E1-1FF8-4564-AE13-9A826B59E53E}" destId="{BB7165B9-3E59-4D21-849E-E9C75BC2572E}" srcOrd="1" destOrd="0" presId="urn:microsoft.com/office/officeart/2018/2/layout/IconVerticalSolidList"/>
    <dgm:cxn modelId="{D518772E-A13A-474D-A7C9-FA767F0D93D1}" type="presParOf" srcId="{9F5148E1-1FF8-4564-AE13-9A826B59E53E}" destId="{81A06150-C3BA-427F-93E5-F6224211C3B8}" srcOrd="2" destOrd="0" presId="urn:microsoft.com/office/officeart/2018/2/layout/IconVerticalSolidList"/>
    <dgm:cxn modelId="{F3CC5DA4-745C-4090-8231-284340EEF325}" type="presParOf" srcId="{9F5148E1-1FF8-4564-AE13-9A826B59E53E}" destId="{57B7690F-B539-4781-9A82-D6EBBA288C17}" srcOrd="3" destOrd="0" presId="urn:microsoft.com/office/officeart/2018/2/layout/IconVerticalSolidList"/>
    <dgm:cxn modelId="{2375CA92-7648-4546-8436-6F5A639CD222}" type="presParOf" srcId="{9D98D27A-2B83-479E-BDC0-B08B6E421A51}" destId="{90CD7940-C496-4731-823F-1F0B34400793}" srcOrd="3" destOrd="0" presId="urn:microsoft.com/office/officeart/2018/2/layout/IconVerticalSolidList"/>
    <dgm:cxn modelId="{3EB01E5E-7CEF-4738-BD30-896762CBB1DB}" type="presParOf" srcId="{9D98D27A-2B83-479E-BDC0-B08B6E421A51}" destId="{BBDB387B-D903-4FB8-A2E5-A9EEAE1D95A1}" srcOrd="4" destOrd="0" presId="urn:microsoft.com/office/officeart/2018/2/layout/IconVerticalSolidList"/>
    <dgm:cxn modelId="{A6D08838-1329-4C24-9864-C95407B12AFC}" type="presParOf" srcId="{BBDB387B-D903-4FB8-A2E5-A9EEAE1D95A1}" destId="{74169A3D-9548-466E-BBA3-5D2C6B58F1D2}" srcOrd="0" destOrd="0" presId="urn:microsoft.com/office/officeart/2018/2/layout/IconVerticalSolidList"/>
    <dgm:cxn modelId="{3138A566-2334-47DC-AD1A-3F812F9A7289}" type="presParOf" srcId="{BBDB387B-D903-4FB8-A2E5-A9EEAE1D95A1}" destId="{BF921D4F-55F1-4AB2-B6BB-470FF30A567A}" srcOrd="1" destOrd="0" presId="urn:microsoft.com/office/officeart/2018/2/layout/IconVerticalSolidList"/>
    <dgm:cxn modelId="{E703DC47-53F7-4949-A003-345ED25FD3C3}" type="presParOf" srcId="{BBDB387B-D903-4FB8-A2E5-A9EEAE1D95A1}" destId="{F91C6F3E-A10C-4B40-9D04-CC3B57C564D6}" srcOrd="2" destOrd="0" presId="urn:microsoft.com/office/officeart/2018/2/layout/IconVerticalSolidList"/>
    <dgm:cxn modelId="{CA1B1588-792C-4F80-ACBC-789E2897BAAD}" type="presParOf" srcId="{BBDB387B-D903-4FB8-A2E5-A9EEAE1D95A1}" destId="{A0690753-3DB3-426B-A052-6D13ABF2CA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40FAE-6689-41FE-A148-243F0E2C4E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CC2D19-6E7F-42E6-9A07-EACA174F7066}">
      <dgm:prSet/>
      <dgm:spPr/>
      <dgm:t>
        <a:bodyPr/>
        <a:lstStyle/>
        <a:p>
          <a:r>
            <a:rPr lang="en-GB"/>
            <a:t>Using the video in this presentation can you recreate the story in present day?</a:t>
          </a:r>
          <a:endParaRPr lang="en-US"/>
        </a:p>
      </dgm:t>
    </dgm:pt>
    <dgm:pt modelId="{F322C472-8EF1-44FF-BF9B-6E5345F50400}" type="parTrans" cxnId="{01CF99A2-0BA9-4477-BB63-305F01C8F3DE}">
      <dgm:prSet/>
      <dgm:spPr/>
      <dgm:t>
        <a:bodyPr/>
        <a:lstStyle/>
        <a:p>
          <a:endParaRPr lang="en-US"/>
        </a:p>
      </dgm:t>
    </dgm:pt>
    <dgm:pt modelId="{52EAB649-33E3-483D-9138-0D799911F13C}" type="sibTrans" cxnId="{01CF99A2-0BA9-4477-BB63-305F01C8F3DE}">
      <dgm:prSet/>
      <dgm:spPr/>
      <dgm:t>
        <a:bodyPr/>
        <a:lstStyle/>
        <a:p>
          <a:endParaRPr lang="en-US"/>
        </a:p>
      </dgm:t>
    </dgm:pt>
    <dgm:pt modelId="{DD87367A-69E3-444F-AEE0-B28BFAA9A0BD}">
      <dgm:prSet/>
      <dgm:spPr/>
      <dgm:t>
        <a:bodyPr/>
        <a:lstStyle/>
        <a:p>
          <a:r>
            <a:rPr lang="en-GB"/>
            <a:t>Think about what jobs, buildings, clothes, activities etc may be different if this was now and not back then!</a:t>
          </a:r>
          <a:endParaRPr lang="en-US"/>
        </a:p>
      </dgm:t>
    </dgm:pt>
    <dgm:pt modelId="{4B2953A0-C9F0-4419-80EA-2BC16882CFA3}" type="parTrans" cxnId="{6BE69D2F-C179-4A95-9310-0F5B11BE7768}">
      <dgm:prSet/>
      <dgm:spPr/>
      <dgm:t>
        <a:bodyPr/>
        <a:lstStyle/>
        <a:p>
          <a:endParaRPr lang="en-US"/>
        </a:p>
      </dgm:t>
    </dgm:pt>
    <dgm:pt modelId="{A55EC5B9-EE97-4BB6-ADD8-24568DC0DCB8}" type="sibTrans" cxnId="{6BE69D2F-C179-4A95-9310-0F5B11BE7768}">
      <dgm:prSet/>
      <dgm:spPr/>
      <dgm:t>
        <a:bodyPr/>
        <a:lstStyle/>
        <a:p>
          <a:endParaRPr lang="en-US"/>
        </a:p>
      </dgm:t>
    </dgm:pt>
    <dgm:pt modelId="{0378C062-ADBE-4166-BDE5-E5AFCBC2A9B9}">
      <dgm:prSet/>
      <dgm:spPr/>
      <dgm:t>
        <a:bodyPr/>
        <a:lstStyle/>
        <a:p>
          <a:r>
            <a:rPr lang="en-GB"/>
            <a:t>You can use whatever you like to show this! You may make a comic, write a story, create an animation – the choice is yours! </a:t>
          </a:r>
          <a:endParaRPr lang="en-US"/>
        </a:p>
      </dgm:t>
    </dgm:pt>
    <dgm:pt modelId="{512F6F3A-9069-442B-A722-7B61F1F878FA}" type="parTrans" cxnId="{EC2FAF3B-5753-4032-96AB-6BD7D1094B42}">
      <dgm:prSet/>
      <dgm:spPr/>
      <dgm:t>
        <a:bodyPr/>
        <a:lstStyle/>
        <a:p>
          <a:endParaRPr lang="en-US"/>
        </a:p>
      </dgm:t>
    </dgm:pt>
    <dgm:pt modelId="{EBBCB9E2-E65D-404A-A964-2F70FBF99881}" type="sibTrans" cxnId="{EC2FAF3B-5753-4032-96AB-6BD7D1094B42}">
      <dgm:prSet/>
      <dgm:spPr/>
      <dgm:t>
        <a:bodyPr/>
        <a:lstStyle/>
        <a:p>
          <a:endParaRPr lang="en-US"/>
        </a:p>
      </dgm:t>
    </dgm:pt>
    <dgm:pt modelId="{813328C8-AE57-4632-A7B7-FE23BE71FB7A}" type="pres">
      <dgm:prSet presAssocID="{74140FAE-6689-41FE-A148-243F0E2C4EC5}" presName="root" presStyleCnt="0">
        <dgm:presLayoutVars>
          <dgm:dir/>
          <dgm:resizeHandles val="exact"/>
        </dgm:presLayoutVars>
      </dgm:prSet>
      <dgm:spPr/>
    </dgm:pt>
    <dgm:pt modelId="{5BA606DA-262B-478D-AC0A-C91F5BD3B2D9}" type="pres">
      <dgm:prSet presAssocID="{F4CC2D19-6E7F-42E6-9A07-EACA174F7066}" presName="compNode" presStyleCnt="0"/>
      <dgm:spPr/>
    </dgm:pt>
    <dgm:pt modelId="{FD02458B-C1FD-42FB-8699-3C1A4B627066}" type="pres">
      <dgm:prSet presAssocID="{F4CC2D19-6E7F-42E6-9A07-EACA174F7066}" presName="bgRect" presStyleLbl="bgShp" presStyleIdx="0" presStyleCnt="3"/>
      <dgm:spPr/>
    </dgm:pt>
    <dgm:pt modelId="{DC81DD94-C6C1-4730-B6FB-0D26EF3BFBA7}" type="pres">
      <dgm:prSet presAssocID="{F4CC2D19-6E7F-42E6-9A07-EACA174F70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4C91C3D7-83B6-43FB-8204-B2BBF938D295}" type="pres">
      <dgm:prSet presAssocID="{F4CC2D19-6E7F-42E6-9A07-EACA174F7066}" presName="spaceRect" presStyleCnt="0"/>
      <dgm:spPr/>
    </dgm:pt>
    <dgm:pt modelId="{E1B7BC78-142C-472E-B12C-06DCE0597AE9}" type="pres">
      <dgm:prSet presAssocID="{F4CC2D19-6E7F-42E6-9A07-EACA174F7066}" presName="parTx" presStyleLbl="revTx" presStyleIdx="0" presStyleCnt="3">
        <dgm:presLayoutVars>
          <dgm:chMax val="0"/>
          <dgm:chPref val="0"/>
        </dgm:presLayoutVars>
      </dgm:prSet>
      <dgm:spPr/>
    </dgm:pt>
    <dgm:pt modelId="{2EE976D2-C8A2-485B-A8F3-01D5AC50585C}" type="pres">
      <dgm:prSet presAssocID="{52EAB649-33E3-483D-9138-0D799911F13C}" presName="sibTrans" presStyleCnt="0"/>
      <dgm:spPr/>
    </dgm:pt>
    <dgm:pt modelId="{66DE98A5-5D58-4041-9EA9-A2BAAC3151F1}" type="pres">
      <dgm:prSet presAssocID="{DD87367A-69E3-444F-AEE0-B28BFAA9A0BD}" presName="compNode" presStyleCnt="0"/>
      <dgm:spPr/>
    </dgm:pt>
    <dgm:pt modelId="{8469BD23-7D7A-4BCC-B21F-7B27DE18EFDE}" type="pres">
      <dgm:prSet presAssocID="{DD87367A-69E3-444F-AEE0-B28BFAA9A0BD}" presName="bgRect" presStyleLbl="bgShp" presStyleIdx="1" presStyleCnt="3"/>
      <dgm:spPr/>
    </dgm:pt>
    <dgm:pt modelId="{21A26B2F-7B41-4328-8A13-3EB55E29A417}" type="pres">
      <dgm:prSet presAssocID="{DD87367A-69E3-444F-AEE0-B28BFAA9A0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474DA96A-E7D0-4618-9ED9-6098C9B2B5AF}" type="pres">
      <dgm:prSet presAssocID="{DD87367A-69E3-444F-AEE0-B28BFAA9A0BD}" presName="spaceRect" presStyleCnt="0"/>
      <dgm:spPr/>
    </dgm:pt>
    <dgm:pt modelId="{1FAD1CBD-25E7-47E7-8840-83E092930BA0}" type="pres">
      <dgm:prSet presAssocID="{DD87367A-69E3-444F-AEE0-B28BFAA9A0BD}" presName="parTx" presStyleLbl="revTx" presStyleIdx="1" presStyleCnt="3">
        <dgm:presLayoutVars>
          <dgm:chMax val="0"/>
          <dgm:chPref val="0"/>
        </dgm:presLayoutVars>
      </dgm:prSet>
      <dgm:spPr/>
    </dgm:pt>
    <dgm:pt modelId="{48C25D7B-0D2C-4824-829E-31B523F0E5FB}" type="pres">
      <dgm:prSet presAssocID="{A55EC5B9-EE97-4BB6-ADD8-24568DC0DCB8}" presName="sibTrans" presStyleCnt="0"/>
      <dgm:spPr/>
    </dgm:pt>
    <dgm:pt modelId="{F469A4EC-A6DF-4285-8DEF-7BCBF3296C44}" type="pres">
      <dgm:prSet presAssocID="{0378C062-ADBE-4166-BDE5-E5AFCBC2A9B9}" presName="compNode" presStyleCnt="0"/>
      <dgm:spPr/>
    </dgm:pt>
    <dgm:pt modelId="{253F0FA2-3BF6-4E73-9022-A68C0E916F27}" type="pres">
      <dgm:prSet presAssocID="{0378C062-ADBE-4166-BDE5-E5AFCBC2A9B9}" presName="bgRect" presStyleLbl="bgShp" presStyleIdx="2" presStyleCnt="3"/>
      <dgm:spPr/>
    </dgm:pt>
    <dgm:pt modelId="{9BC60445-E768-47D1-B123-0672F55AF52C}" type="pres">
      <dgm:prSet presAssocID="{0378C062-ADBE-4166-BDE5-E5AFCBC2A9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ypewriter"/>
        </a:ext>
      </dgm:extLst>
    </dgm:pt>
    <dgm:pt modelId="{84CA5D7F-8F06-4EC7-880A-33DC94F8C6DC}" type="pres">
      <dgm:prSet presAssocID="{0378C062-ADBE-4166-BDE5-E5AFCBC2A9B9}" presName="spaceRect" presStyleCnt="0"/>
      <dgm:spPr/>
    </dgm:pt>
    <dgm:pt modelId="{83F31B3D-D3DA-4923-9E03-66FEEF5E1A0A}" type="pres">
      <dgm:prSet presAssocID="{0378C062-ADBE-4166-BDE5-E5AFCBC2A9B9}" presName="parTx" presStyleLbl="revTx" presStyleIdx="2" presStyleCnt="3">
        <dgm:presLayoutVars>
          <dgm:chMax val="0"/>
          <dgm:chPref val="0"/>
        </dgm:presLayoutVars>
      </dgm:prSet>
      <dgm:spPr/>
    </dgm:pt>
  </dgm:ptLst>
  <dgm:cxnLst>
    <dgm:cxn modelId="{167B760A-FF3E-45D5-BA61-C4D770769D99}" type="presOf" srcId="{0378C062-ADBE-4166-BDE5-E5AFCBC2A9B9}" destId="{83F31B3D-D3DA-4923-9E03-66FEEF5E1A0A}" srcOrd="0" destOrd="0" presId="urn:microsoft.com/office/officeart/2018/2/layout/IconVerticalSolidList"/>
    <dgm:cxn modelId="{87AD8626-FCC9-4B49-B862-0FAAC06B2151}" type="presOf" srcId="{DD87367A-69E3-444F-AEE0-B28BFAA9A0BD}" destId="{1FAD1CBD-25E7-47E7-8840-83E092930BA0}" srcOrd="0" destOrd="0" presId="urn:microsoft.com/office/officeart/2018/2/layout/IconVerticalSolidList"/>
    <dgm:cxn modelId="{6BE69D2F-C179-4A95-9310-0F5B11BE7768}" srcId="{74140FAE-6689-41FE-A148-243F0E2C4EC5}" destId="{DD87367A-69E3-444F-AEE0-B28BFAA9A0BD}" srcOrd="1" destOrd="0" parTransId="{4B2953A0-C9F0-4419-80EA-2BC16882CFA3}" sibTransId="{A55EC5B9-EE97-4BB6-ADD8-24568DC0DCB8}"/>
    <dgm:cxn modelId="{EC2FAF3B-5753-4032-96AB-6BD7D1094B42}" srcId="{74140FAE-6689-41FE-A148-243F0E2C4EC5}" destId="{0378C062-ADBE-4166-BDE5-E5AFCBC2A9B9}" srcOrd="2" destOrd="0" parTransId="{512F6F3A-9069-442B-A722-7B61F1F878FA}" sibTransId="{EBBCB9E2-E65D-404A-A964-2F70FBF99881}"/>
    <dgm:cxn modelId="{6A517A83-CE50-481D-95D7-7B5C7C45A0B6}" type="presOf" srcId="{74140FAE-6689-41FE-A148-243F0E2C4EC5}" destId="{813328C8-AE57-4632-A7B7-FE23BE71FB7A}" srcOrd="0" destOrd="0" presId="urn:microsoft.com/office/officeart/2018/2/layout/IconVerticalSolidList"/>
    <dgm:cxn modelId="{01CF99A2-0BA9-4477-BB63-305F01C8F3DE}" srcId="{74140FAE-6689-41FE-A148-243F0E2C4EC5}" destId="{F4CC2D19-6E7F-42E6-9A07-EACA174F7066}" srcOrd="0" destOrd="0" parTransId="{F322C472-8EF1-44FF-BF9B-6E5345F50400}" sibTransId="{52EAB649-33E3-483D-9138-0D799911F13C}"/>
    <dgm:cxn modelId="{D06B61C4-276E-431D-A833-8D5329206706}" type="presOf" srcId="{F4CC2D19-6E7F-42E6-9A07-EACA174F7066}" destId="{E1B7BC78-142C-472E-B12C-06DCE0597AE9}" srcOrd="0" destOrd="0" presId="urn:microsoft.com/office/officeart/2018/2/layout/IconVerticalSolidList"/>
    <dgm:cxn modelId="{234B0265-F36D-405B-9BCE-BCDE83D668A1}" type="presParOf" srcId="{813328C8-AE57-4632-A7B7-FE23BE71FB7A}" destId="{5BA606DA-262B-478D-AC0A-C91F5BD3B2D9}" srcOrd="0" destOrd="0" presId="urn:microsoft.com/office/officeart/2018/2/layout/IconVerticalSolidList"/>
    <dgm:cxn modelId="{E97C5242-8E7D-4EE0-A9C1-BE33BAD8BB99}" type="presParOf" srcId="{5BA606DA-262B-478D-AC0A-C91F5BD3B2D9}" destId="{FD02458B-C1FD-42FB-8699-3C1A4B627066}" srcOrd="0" destOrd="0" presId="urn:microsoft.com/office/officeart/2018/2/layout/IconVerticalSolidList"/>
    <dgm:cxn modelId="{1B96173B-BB3B-4B08-8F77-6A1110715225}" type="presParOf" srcId="{5BA606DA-262B-478D-AC0A-C91F5BD3B2D9}" destId="{DC81DD94-C6C1-4730-B6FB-0D26EF3BFBA7}" srcOrd="1" destOrd="0" presId="urn:microsoft.com/office/officeart/2018/2/layout/IconVerticalSolidList"/>
    <dgm:cxn modelId="{002AD8E9-A8B5-4DA9-809A-95AD6396572C}" type="presParOf" srcId="{5BA606DA-262B-478D-AC0A-C91F5BD3B2D9}" destId="{4C91C3D7-83B6-43FB-8204-B2BBF938D295}" srcOrd="2" destOrd="0" presId="urn:microsoft.com/office/officeart/2018/2/layout/IconVerticalSolidList"/>
    <dgm:cxn modelId="{F6151008-C30A-4943-8DBF-BBCB40BF99ED}" type="presParOf" srcId="{5BA606DA-262B-478D-AC0A-C91F5BD3B2D9}" destId="{E1B7BC78-142C-472E-B12C-06DCE0597AE9}" srcOrd="3" destOrd="0" presId="urn:microsoft.com/office/officeart/2018/2/layout/IconVerticalSolidList"/>
    <dgm:cxn modelId="{C8B02C2B-1765-46CF-A794-D6A8ED873F68}" type="presParOf" srcId="{813328C8-AE57-4632-A7B7-FE23BE71FB7A}" destId="{2EE976D2-C8A2-485B-A8F3-01D5AC50585C}" srcOrd="1" destOrd="0" presId="urn:microsoft.com/office/officeart/2018/2/layout/IconVerticalSolidList"/>
    <dgm:cxn modelId="{2D78CC79-89D8-4677-871F-C71D65FAE693}" type="presParOf" srcId="{813328C8-AE57-4632-A7B7-FE23BE71FB7A}" destId="{66DE98A5-5D58-4041-9EA9-A2BAAC3151F1}" srcOrd="2" destOrd="0" presId="urn:microsoft.com/office/officeart/2018/2/layout/IconVerticalSolidList"/>
    <dgm:cxn modelId="{3A25AFA7-225D-49A6-AD01-4EB0786AA9A1}" type="presParOf" srcId="{66DE98A5-5D58-4041-9EA9-A2BAAC3151F1}" destId="{8469BD23-7D7A-4BCC-B21F-7B27DE18EFDE}" srcOrd="0" destOrd="0" presId="urn:microsoft.com/office/officeart/2018/2/layout/IconVerticalSolidList"/>
    <dgm:cxn modelId="{281D405C-2F75-4D50-AAB1-BCC1AAC84F78}" type="presParOf" srcId="{66DE98A5-5D58-4041-9EA9-A2BAAC3151F1}" destId="{21A26B2F-7B41-4328-8A13-3EB55E29A417}" srcOrd="1" destOrd="0" presId="urn:microsoft.com/office/officeart/2018/2/layout/IconVerticalSolidList"/>
    <dgm:cxn modelId="{941E7A9C-743A-4227-8A16-0432BC7DA50F}" type="presParOf" srcId="{66DE98A5-5D58-4041-9EA9-A2BAAC3151F1}" destId="{474DA96A-E7D0-4618-9ED9-6098C9B2B5AF}" srcOrd="2" destOrd="0" presId="urn:microsoft.com/office/officeart/2018/2/layout/IconVerticalSolidList"/>
    <dgm:cxn modelId="{C43EDCBE-6520-4A83-924A-7166E961DEFE}" type="presParOf" srcId="{66DE98A5-5D58-4041-9EA9-A2BAAC3151F1}" destId="{1FAD1CBD-25E7-47E7-8840-83E092930BA0}" srcOrd="3" destOrd="0" presId="urn:microsoft.com/office/officeart/2018/2/layout/IconVerticalSolidList"/>
    <dgm:cxn modelId="{23ABD9F7-05AA-4DA4-8577-DB9F9E0E294C}" type="presParOf" srcId="{813328C8-AE57-4632-A7B7-FE23BE71FB7A}" destId="{48C25D7B-0D2C-4824-829E-31B523F0E5FB}" srcOrd="3" destOrd="0" presId="urn:microsoft.com/office/officeart/2018/2/layout/IconVerticalSolidList"/>
    <dgm:cxn modelId="{37A67683-535A-4E94-AF51-85A54CBF2C54}" type="presParOf" srcId="{813328C8-AE57-4632-A7B7-FE23BE71FB7A}" destId="{F469A4EC-A6DF-4285-8DEF-7BCBF3296C44}" srcOrd="4" destOrd="0" presId="urn:microsoft.com/office/officeart/2018/2/layout/IconVerticalSolidList"/>
    <dgm:cxn modelId="{E34564AE-8C38-4FFF-A21A-EA19228D82B2}" type="presParOf" srcId="{F469A4EC-A6DF-4285-8DEF-7BCBF3296C44}" destId="{253F0FA2-3BF6-4E73-9022-A68C0E916F27}" srcOrd="0" destOrd="0" presId="urn:microsoft.com/office/officeart/2018/2/layout/IconVerticalSolidList"/>
    <dgm:cxn modelId="{E4A530C6-D0C4-4D65-90B0-407662E280B3}" type="presParOf" srcId="{F469A4EC-A6DF-4285-8DEF-7BCBF3296C44}" destId="{9BC60445-E768-47D1-B123-0672F55AF52C}" srcOrd="1" destOrd="0" presId="urn:microsoft.com/office/officeart/2018/2/layout/IconVerticalSolidList"/>
    <dgm:cxn modelId="{95697FB5-EF6C-4FF2-984D-4EFF8A0140B0}" type="presParOf" srcId="{F469A4EC-A6DF-4285-8DEF-7BCBF3296C44}" destId="{84CA5D7F-8F06-4EC7-880A-33DC94F8C6DC}" srcOrd="2" destOrd="0" presId="urn:microsoft.com/office/officeart/2018/2/layout/IconVerticalSolidList"/>
    <dgm:cxn modelId="{6BFC2749-ADC6-4425-B1ED-CC4DCC233200}" type="presParOf" srcId="{F469A4EC-A6DF-4285-8DEF-7BCBF3296C44}" destId="{83F31B3D-D3DA-4923-9E03-66FEEF5E1A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119D-C358-473C-A3F2-47D606FF62FD}">
      <dsp:nvSpPr>
        <dsp:cNvPr id="0" name=""/>
        <dsp:cNvSpPr/>
      </dsp:nvSpPr>
      <dsp:spPr>
        <a:xfrm>
          <a:off x="0" y="675"/>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AD51F-0609-4A9B-BA16-32B4E982EE44}">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737C54-7D5D-4DF0-A8CE-0C698092D965}">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This image is by Rembrandt.</a:t>
          </a:r>
          <a:r>
            <a:rPr lang="en-GB" sz="2500" i="1" kern="1200"/>
            <a:t> </a:t>
          </a:r>
          <a:endParaRPr lang="en-US" sz="2500" kern="1200"/>
        </a:p>
      </dsp:txBody>
      <dsp:txXfrm>
        <a:off x="1826480" y="675"/>
        <a:ext cx="5074031" cy="1581368"/>
      </dsp:txXfrm>
    </dsp:sp>
    <dsp:sp modelId="{EE7FB6E1-7B59-4DA4-A58A-35F1EDAC7FB6}">
      <dsp:nvSpPr>
        <dsp:cNvPr id="0" name=""/>
        <dsp:cNvSpPr/>
      </dsp:nvSpPr>
      <dsp:spPr>
        <a:xfrm>
          <a:off x="0" y="197738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BFD4E-4695-490F-BD9C-B7717D01327A}">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2BCC59-9E60-4CDC-8B69-35C7FB44C18A}">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He called it the</a:t>
          </a:r>
          <a:r>
            <a:rPr lang="en-GB" sz="2500" i="1" kern="1200"/>
            <a:t> Return of the Prodigal Son.</a:t>
          </a:r>
          <a:endParaRPr lang="en-US" sz="2500" kern="1200"/>
        </a:p>
      </dsp:txBody>
      <dsp:txXfrm>
        <a:off x="1826480" y="1977386"/>
        <a:ext cx="5074031" cy="1581368"/>
      </dsp:txXfrm>
    </dsp:sp>
    <dsp:sp modelId="{76FF3367-A8B1-4A44-BD4D-2C63354B5728}">
      <dsp:nvSpPr>
        <dsp:cNvPr id="0" name=""/>
        <dsp:cNvSpPr/>
      </dsp:nvSpPr>
      <dsp:spPr>
        <a:xfrm>
          <a:off x="0" y="395409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44E70-DC26-4813-BB1E-5936F6CD5668}">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BB50A0-1AA4-4EC7-8DAD-FDD11746A563}">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i="1" kern="1200"/>
            <a:t>Watch the video on the next slide to learn who this is!</a:t>
          </a:r>
          <a:endParaRPr lang="en-US" sz="2500" kern="1200"/>
        </a:p>
      </dsp:txBody>
      <dsp:txXfrm>
        <a:off x="1826480" y="3954096"/>
        <a:ext cx="5074031" cy="158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895EF-9C2C-4A12-9C89-B69DE5577E12}">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BAF76-3B23-481A-BA83-D390448F8E5C}">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F5AED-4B3E-4703-A407-EBAA355E5794}">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Have you ever made a bad choice or a mistake that you would like to be forgiven for?</a:t>
          </a:r>
          <a:endParaRPr lang="en-US" sz="2500" kern="1200"/>
        </a:p>
      </dsp:txBody>
      <dsp:txXfrm>
        <a:off x="1826480" y="675"/>
        <a:ext cx="5074031" cy="1581368"/>
      </dsp:txXfrm>
    </dsp:sp>
    <dsp:sp modelId="{C979DCBB-9DEC-48F3-B968-CABAE69198B3}">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165B9-3E59-4D21-849E-E9C75BC2572E}">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B7690F-B539-4781-9A82-D6EBBA288C17}">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Contact this person and apologise, this will mean more than you think!</a:t>
          </a:r>
          <a:endParaRPr lang="en-US" sz="2500" kern="1200"/>
        </a:p>
      </dsp:txBody>
      <dsp:txXfrm>
        <a:off x="1826480" y="1977386"/>
        <a:ext cx="5074031" cy="1581368"/>
      </dsp:txXfrm>
    </dsp:sp>
    <dsp:sp modelId="{74169A3D-9548-466E-BBA3-5D2C6B58F1D2}">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21D4F-55F1-4AB2-B6BB-470FF30A567A}">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0753-3DB3-426B-A052-6D13ABF2CA0F}">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Is there someone that you would like to forgive? Think about someone who has maybe done something wrong. Forgiving someone and welcoming them back is an amazing thing to do</a:t>
          </a:r>
          <a:endParaRPr lang="en-US" sz="2500" kern="1200"/>
        </a:p>
      </dsp:txBody>
      <dsp:txXfrm>
        <a:off x="1826480" y="3954096"/>
        <a:ext cx="5074031" cy="1581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458B-C1FD-42FB-8699-3C1A4B627066}">
      <dsp:nvSpPr>
        <dsp:cNvPr id="0" name=""/>
        <dsp:cNvSpPr/>
      </dsp:nvSpPr>
      <dsp:spPr>
        <a:xfrm>
          <a:off x="0" y="675"/>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1DD94-C6C1-4730-B6FB-0D26EF3BFBA7}">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B7BC78-142C-472E-B12C-06DCE0597AE9}">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Using the video in this presentation can you recreate the story in present day?</a:t>
          </a:r>
          <a:endParaRPr lang="en-US" sz="2500" kern="1200"/>
        </a:p>
      </dsp:txBody>
      <dsp:txXfrm>
        <a:off x="1826480" y="675"/>
        <a:ext cx="5074031" cy="1581368"/>
      </dsp:txXfrm>
    </dsp:sp>
    <dsp:sp modelId="{8469BD23-7D7A-4BCC-B21F-7B27DE18EFDE}">
      <dsp:nvSpPr>
        <dsp:cNvPr id="0" name=""/>
        <dsp:cNvSpPr/>
      </dsp:nvSpPr>
      <dsp:spPr>
        <a:xfrm>
          <a:off x="0" y="197738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26B2F-7B41-4328-8A13-3EB55E29A417}">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AD1CBD-25E7-47E7-8840-83E092930BA0}">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Think about what jobs, buildings, clothes, activities etc may be different if this was now and not back then!</a:t>
          </a:r>
          <a:endParaRPr lang="en-US" sz="2500" kern="1200"/>
        </a:p>
      </dsp:txBody>
      <dsp:txXfrm>
        <a:off x="1826480" y="1977386"/>
        <a:ext cx="5074031" cy="1581368"/>
      </dsp:txXfrm>
    </dsp:sp>
    <dsp:sp modelId="{253F0FA2-3BF6-4E73-9022-A68C0E916F27}">
      <dsp:nvSpPr>
        <dsp:cNvPr id="0" name=""/>
        <dsp:cNvSpPr/>
      </dsp:nvSpPr>
      <dsp:spPr>
        <a:xfrm>
          <a:off x="0" y="395409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60445-E768-47D1-B123-0672F55AF52C}">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31B3D-D3DA-4923-9E03-66FEEF5E1A0A}">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GB" sz="2500" kern="1200"/>
            <a:t>You can use whatever you like to show this! You may make a comic, write a story, create an animation – the choice is yours! </a:t>
          </a:r>
          <a:endParaRPr lang="en-US" sz="2500" kern="1200"/>
        </a:p>
      </dsp:txBody>
      <dsp:txXfrm>
        <a:off x="1826480" y="3954096"/>
        <a:ext cx="5074031" cy="15813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1/20/2021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922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800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1679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602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239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06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898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611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750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9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1/20/2021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5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1/20/2021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672067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49" r:id="rId6"/>
    <p:sldLayoutId id="2147483745" r:id="rId7"/>
    <p:sldLayoutId id="2147483746" r:id="rId8"/>
    <p:sldLayoutId id="2147483747" r:id="rId9"/>
    <p:sldLayoutId id="2147483748" r:id="rId10"/>
    <p:sldLayoutId id="214748375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DJgROx4wFK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AF49C27D-F1AF-4BBD-9198-B3531E9FBD52}"/>
              </a:ext>
            </a:extLst>
          </p:cNvPr>
          <p:cNvPicPr>
            <a:picLocks noChangeAspect="1"/>
          </p:cNvPicPr>
          <p:nvPr/>
        </p:nvPicPr>
        <p:blipFill rotWithShape="1">
          <a:blip r:embed="rId2">
            <a:alphaModFix amt="50000"/>
          </a:blip>
          <a:srcRect t="3617" r="-2" b="20791"/>
          <a:stretch/>
        </p:blipFill>
        <p:spPr>
          <a:xfrm>
            <a:off x="20" y="10"/>
            <a:ext cx="12191979" cy="6857990"/>
          </a:xfrm>
          <a:prstGeom prst="rect">
            <a:avLst/>
          </a:prstGeom>
        </p:spPr>
      </p:pic>
      <p:sp>
        <p:nvSpPr>
          <p:cNvPr id="14" name="Freeform: Shape 1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73829"/>
          </a:solidFill>
          <a:ln w="9525" cap="flat">
            <a:noFill/>
            <a:prstDash val="solid"/>
            <a:miter/>
          </a:ln>
        </p:spPr>
        <p:txBody>
          <a:bodyPr rtlCol="0" anchor="ctr"/>
          <a:lstStyle/>
          <a:p>
            <a:endParaRPr lang="en-US"/>
          </a:p>
        </p:txBody>
      </p:sp>
      <p:sp>
        <p:nvSpPr>
          <p:cNvPr id="2" name="Title 1"/>
          <p:cNvSpPr>
            <a:spLocks noGrp="1"/>
          </p:cNvSpPr>
          <p:nvPr>
            <p:ph type="ctrTitle"/>
          </p:nvPr>
        </p:nvSpPr>
        <p:spPr>
          <a:xfrm>
            <a:off x="2066925" y="1731762"/>
            <a:ext cx="8058150" cy="2453841"/>
          </a:xfrm>
        </p:spPr>
        <p:txBody>
          <a:bodyPr>
            <a:normAutofit/>
          </a:bodyPr>
          <a:lstStyle/>
          <a:p>
            <a:pPr algn="ctr"/>
            <a:r>
              <a:rPr lang="en-GB" sz="8800" dirty="0"/>
              <a:t>The Prodigal son</a:t>
            </a:r>
          </a:p>
        </p:txBody>
      </p:sp>
      <p:sp>
        <p:nvSpPr>
          <p:cNvPr id="3" name="Subtitle 2"/>
          <p:cNvSpPr>
            <a:spLocks noGrp="1"/>
          </p:cNvSpPr>
          <p:nvPr>
            <p:ph type="subTitle" idx="1"/>
          </p:nvPr>
        </p:nvSpPr>
        <p:spPr>
          <a:xfrm>
            <a:off x="3228975" y="4599432"/>
            <a:ext cx="5734051" cy="934593"/>
          </a:xfrm>
        </p:spPr>
        <p:txBody>
          <a:bodyPr vert="horz" lIns="91440" tIns="45720" rIns="91440" bIns="45720" rtlCol="0" anchor="t">
            <a:normAutofit/>
          </a:bodyPr>
          <a:lstStyle/>
          <a:p>
            <a:pPr algn="ctr"/>
            <a:r>
              <a:rPr lang="en-GB" sz="3200" dirty="0"/>
              <a:t>Thursday 29th January</a:t>
            </a:r>
          </a:p>
        </p:txBody>
      </p:sp>
      <p:sp>
        <p:nvSpPr>
          <p:cNvPr id="15"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97035D-6995-439A-88D1-525FF173B0FC}"/>
              </a:ext>
            </a:extLst>
          </p:cNvPr>
          <p:cNvSpPr>
            <a:spLocks noGrp="1"/>
          </p:cNvSpPr>
          <p:nvPr>
            <p:ph type="title"/>
          </p:nvPr>
        </p:nvSpPr>
        <p:spPr>
          <a:xfrm>
            <a:off x="640080" y="325369"/>
            <a:ext cx="4368602" cy="1956841"/>
          </a:xfrm>
        </p:spPr>
        <p:txBody>
          <a:bodyPr anchor="b">
            <a:normAutofit/>
          </a:bodyPr>
          <a:lstStyle/>
          <a:p>
            <a:pPr>
              <a:lnSpc>
                <a:spcPct val="90000"/>
              </a:lnSpc>
            </a:pPr>
            <a:r>
              <a:rPr lang="en-GB" sz="4100"/>
              <a:t>Have a look at this image and answer the questions</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73829"/>
          </a:solidFill>
          <a:ln w="38100" cap="rnd">
            <a:solidFill>
              <a:srgbClr val="E738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6DC6067-62FB-4755-AE5C-188918716AA6}"/>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dirty="0"/>
              <a:t>Who do you think these people are?</a:t>
            </a:r>
          </a:p>
          <a:p>
            <a:r>
              <a:rPr lang="en-US" dirty="0"/>
              <a:t>What do you think is happening?</a:t>
            </a:r>
          </a:p>
        </p:txBody>
      </p:sp>
      <p:pic>
        <p:nvPicPr>
          <p:cNvPr id="4" name="Picture 4" descr="A picture containing indoor, sitting, photo, looking&#10;&#10;Description automatically generated">
            <a:extLst>
              <a:ext uri="{FF2B5EF4-FFF2-40B4-BE49-F238E27FC236}">
                <a16:creationId xmlns:a16="http://schemas.microsoft.com/office/drawing/2014/main" id="{F88906DD-66B4-41C8-A2BB-79044AE4A3E4}"/>
              </a:ext>
            </a:extLst>
          </p:cNvPr>
          <p:cNvPicPr>
            <a:picLocks noChangeAspect="1"/>
          </p:cNvPicPr>
          <p:nvPr/>
        </p:nvPicPr>
        <p:blipFill rotWithShape="1">
          <a:blip r:embed="rId2"/>
          <a:srcRect t="20367" r="-2" b="31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3217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A820B-B706-4E56-8993-0B021BA416FB}"/>
              </a:ext>
            </a:extLst>
          </p:cNvPr>
          <p:cNvSpPr>
            <a:spLocks noGrp="1"/>
          </p:cNvSpPr>
          <p:nvPr>
            <p:ph type="title"/>
          </p:nvPr>
        </p:nvSpPr>
        <p:spPr>
          <a:xfrm>
            <a:off x="635000" y="640823"/>
            <a:ext cx="3418659" cy="5583148"/>
          </a:xfrm>
        </p:spPr>
        <p:txBody>
          <a:bodyPr anchor="ctr">
            <a:normAutofit/>
          </a:bodyPr>
          <a:lstStyle/>
          <a:p>
            <a:r>
              <a:rPr lang="en-GB" sz="6000"/>
              <a:t>The Prodigal son</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E73829"/>
          </a:solidFill>
          <a:ln w="34925">
            <a:solidFill>
              <a:srgbClr val="E738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3A01B32E-1738-4E79-8FC4-859EE08D5B9C}"/>
              </a:ext>
            </a:extLst>
          </p:cNvPr>
          <p:cNvGraphicFramePr>
            <a:graphicFrameLocks noGrp="1"/>
          </p:cNvGraphicFramePr>
          <p:nvPr>
            <p:ph idx="1"/>
            <p:extLst>
              <p:ext uri="{D42A27DB-BD31-4B8C-83A1-F6EECF244321}">
                <p14:modId xmlns:p14="http://schemas.microsoft.com/office/powerpoint/2010/main" val="41497589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52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DA910A6D-5976-48EE-B9E2-53762654D072}"/>
              </a:ext>
            </a:extLst>
          </p:cNvPr>
          <p:cNvPicPr>
            <a:picLocks noRot="1" noChangeAspect="1"/>
          </p:cNvPicPr>
          <p:nvPr>
            <a:videoFile r:link="rId1"/>
          </p:nvPr>
        </p:nvPicPr>
        <p:blipFill>
          <a:blip r:embed="rId3"/>
          <a:stretch>
            <a:fillRect/>
          </a:stretch>
        </p:blipFill>
        <p:spPr>
          <a:xfrm>
            <a:off x="0" y="-13479"/>
            <a:ext cx="12192000" cy="6841825"/>
          </a:xfrm>
          <a:prstGeom prst="rect">
            <a:avLst/>
          </a:prstGeom>
        </p:spPr>
      </p:pic>
    </p:spTree>
    <p:extLst>
      <p:ext uri="{BB962C8B-B14F-4D97-AF65-F5344CB8AC3E}">
        <p14:creationId xmlns:p14="http://schemas.microsoft.com/office/powerpoint/2010/main" val="273301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8CAE5-C308-47B0-9DB8-DEA1013793F9}"/>
              </a:ext>
            </a:extLst>
          </p:cNvPr>
          <p:cNvSpPr>
            <a:spLocks noGrp="1"/>
          </p:cNvSpPr>
          <p:nvPr>
            <p:ph type="title"/>
          </p:nvPr>
        </p:nvSpPr>
        <p:spPr>
          <a:xfrm>
            <a:off x="7034585" y="703293"/>
            <a:ext cx="4584921" cy="1949815"/>
          </a:xfrm>
        </p:spPr>
        <p:txBody>
          <a:bodyPr anchor="b">
            <a:normAutofit/>
          </a:bodyPr>
          <a:lstStyle/>
          <a:p>
            <a:r>
              <a:rPr lang="en-GB" sz="6000"/>
              <a:t>The Story</a:t>
            </a:r>
          </a:p>
        </p:txBody>
      </p:sp>
      <p:pic>
        <p:nvPicPr>
          <p:cNvPr id="5" name="Picture 4">
            <a:extLst>
              <a:ext uri="{FF2B5EF4-FFF2-40B4-BE49-F238E27FC236}">
                <a16:creationId xmlns:a16="http://schemas.microsoft.com/office/drawing/2014/main" id="{101E3A07-A7C3-43CC-84FA-22BCFBE6EFC7}"/>
              </a:ext>
            </a:extLst>
          </p:cNvPr>
          <p:cNvPicPr>
            <a:picLocks noChangeAspect="1"/>
          </p:cNvPicPr>
          <p:nvPr/>
        </p:nvPicPr>
        <p:blipFill rotWithShape="1">
          <a:blip r:embed="rId2"/>
          <a:srcRect l="8179" r="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8"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73829"/>
          </a:solidFill>
          <a:ln w="38100" cap="rnd">
            <a:solidFill>
              <a:srgbClr val="E738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30D096-2EBE-4B6A-99F6-0C63F8BAB4F8}"/>
              </a:ext>
            </a:extLst>
          </p:cNvPr>
          <p:cNvSpPr>
            <a:spLocks noGrp="1"/>
          </p:cNvSpPr>
          <p:nvPr>
            <p:ph idx="1"/>
          </p:nvPr>
        </p:nvSpPr>
        <p:spPr>
          <a:xfrm>
            <a:off x="7034585" y="3164618"/>
            <a:ext cx="4584921" cy="3021497"/>
          </a:xfrm>
        </p:spPr>
        <p:txBody>
          <a:bodyPr vert="horz" lIns="91440" tIns="45720" rIns="91440" bIns="45720" rtlCol="0" anchor="t">
            <a:normAutofit/>
          </a:bodyPr>
          <a:lstStyle/>
          <a:p>
            <a:r>
              <a:rPr lang="en-GB" dirty="0"/>
              <a:t>The main lesson in this story is that sometimes people make mistakes and make bad choices. However, the best thing that we can do is to forgive people who make mistakes and welcome them back with open arms.</a:t>
            </a:r>
          </a:p>
        </p:txBody>
      </p:sp>
    </p:spTree>
    <p:extLst>
      <p:ext uri="{BB962C8B-B14F-4D97-AF65-F5344CB8AC3E}">
        <p14:creationId xmlns:p14="http://schemas.microsoft.com/office/powerpoint/2010/main" val="417143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09984-025B-4DE6-8915-815284DFD25A}"/>
              </a:ext>
            </a:extLst>
          </p:cNvPr>
          <p:cNvSpPr>
            <a:spLocks noGrp="1"/>
          </p:cNvSpPr>
          <p:nvPr>
            <p:ph type="title"/>
          </p:nvPr>
        </p:nvSpPr>
        <p:spPr>
          <a:xfrm>
            <a:off x="635000" y="640823"/>
            <a:ext cx="3418659" cy="5583148"/>
          </a:xfrm>
        </p:spPr>
        <p:txBody>
          <a:bodyPr anchor="ctr">
            <a:normAutofit/>
          </a:bodyPr>
          <a:lstStyle/>
          <a:p>
            <a:r>
              <a:rPr lang="en-GB" sz="6000"/>
              <a:t>Time for you to think</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E73829"/>
          </a:solidFill>
          <a:ln w="34925">
            <a:solidFill>
              <a:srgbClr val="E738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4AD127D-3B20-4807-BC84-D4A6B9685A4B}"/>
              </a:ext>
            </a:extLst>
          </p:cNvPr>
          <p:cNvGraphicFramePr>
            <a:graphicFrameLocks noGrp="1"/>
          </p:cNvGraphicFramePr>
          <p:nvPr>
            <p:ph idx="1"/>
            <p:extLst>
              <p:ext uri="{D42A27DB-BD31-4B8C-83A1-F6EECF244321}">
                <p14:modId xmlns:p14="http://schemas.microsoft.com/office/powerpoint/2010/main" val="26826972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14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46F1031-33AF-48F9-9F84-ABD90CFA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01444"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E738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C33453-5AD2-45F2-924E-73315FCE2DAB}"/>
              </a:ext>
            </a:extLst>
          </p:cNvPr>
          <p:cNvSpPr>
            <a:spLocks noGrp="1"/>
          </p:cNvSpPr>
          <p:nvPr>
            <p:ph type="title"/>
          </p:nvPr>
        </p:nvSpPr>
        <p:spPr>
          <a:xfrm>
            <a:off x="8453805" y="640823"/>
            <a:ext cx="3103194" cy="5583148"/>
          </a:xfrm>
        </p:spPr>
        <p:txBody>
          <a:bodyPr anchor="ctr">
            <a:normAutofit/>
          </a:bodyPr>
          <a:lstStyle/>
          <a:p>
            <a:r>
              <a:rPr lang="en-GB">
                <a:solidFill>
                  <a:schemeClr val="bg1"/>
                </a:solidFill>
              </a:rPr>
              <a:t>Prodigal son</a:t>
            </a:r>
            <a:endParaRPr lang="en-US">
              <a:solidFill>
                <a:schemeClr val="bg1"/>
              </a:solidFill>
            </a:endParaRPr>
          </a:p>
        </p:txBody>
      </p:sp>
      <p:graphicFrame>
        <p:nvGraphicFramePr>
          <p:cNvPr id="5" name="Content Placeholder 2">
            <a:extLst>
              <a:ext uri="{FF2B5EF4-FFF2-40B4-BE49-F238E27FC236}">
                <a16:creationId xmlns:a16="http://schemas.microsoft.com/office/drawing/2014/main" id="{074041B4-133C-4018-B9C4-C5E25F26627B}"/>
              </a:ext>
            </a:extLst>
          </p:cNvPr>
          <p:cNvGraphicFramePr>
            <a:graphicFrameLocks noGrp="1"/>
          </p:cNvGraphicFramePr>
          <p:nvPr>
            <p:ph idx="1"/>
            <p:extLst>
              <p:ext uri="{D42A27DB-BD31-4B8C-83A1-F6EECF244321}">
                <p14:modId xmlns:p14="http://schemas.microsoft.com/office/powerpoint/2010/main" val="1097244945"/>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755358"/>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6371F"/>
      </a:dk2>
      <a:lt2>
        <a:srgbClr val="E2E8E8"/>
      </a:lt2>
      <a:accent1>
        <a:srgbClr val="E73829"/>
      </a:accent1>
      <a:accent2>
        <a:srgbClr val="D57517"/>
      </a:accent2>
      <a:accent3>
        <a:srgbClr val="B1A51F"/>
      </a:accent3>
      <a:accent4>
        <a:srgbClr val="7DB213"/>
      </a:accent4>
      <a:accent5>
        <a:srgbClr val="47B921"/>
      </a:accent5>
      <a:accent6>
        <a:srgbClr val="14BC30"/>
      </a:accent6>
      <a:hlink>
        <a:srgbClr val="329098"/>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SketchyVTI</vt:lpstr>
      <vt:lpstr>The Prodigal son</vt:lpstr>
      <vt:lpstr>Have a look at this image and answer the questions</vt:lpstr>
      <vt:lpstr>The Prodigal son</vt:lpstr>
      <vt:lpstr>PowerPoint Presentation</vt:lpstr>
      <vt:lpstr>The Story</vt:lpstr>
      <vt:lpstr>Time for you to think</vt:lpstr>
      <vt:lpstr>Prodigal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81</cp:revision>
  <dcterms:created xsi:type="dcterms:W3CDTF">2021-01-20T11:56:00Z</dcterms:created>
  <dcterms:modified xsi:type="dcterms:W3CDTF">2021-01-20T12:24:33Z</dcterms:modified>
</cp:coreProperties>
</file>