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48" r:id="rId2"/>
  </p:sldMasterIdLst>
  <p:sldIdLst>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9AA94-AAD0-1B8D-317D-A6333878507D}" v="1485" dt="2021-01-20T12:58:24.481"/>
    <p1510:client id="{6A071C7E-23A9-5C0C-EBCC-33798F507B47}" v="1194" dt="2021-01-20T12:40:07.055"/>
    <p1510:client id="{DAF90D64-10AF-43C5-BE07-C43B5F51D73E}" v="312" dt="2021-01-18T14:59:54.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White" userId="S::ddcwhite62@glow.sch.uk::e0244be0-abdb-4b52-8be1-6ce370fb25d0" providerId="AD" clId="Web-{1FF9AA94-AAD0-1B8D-317D-A6333878507D}"/>
    <pc:docChg chg="addSld modSld">
      <pc:chgData name="C White" userId="S::ddcwhite62@glow.sch.uk::e0244be0-abdb-4b52-8be1-6ce370fb25d0" providerId="AD" clId="Web-{1FF9AA94-AAD0-1B8D-317D-A6333878507D}" dt="2021-01-20T12:58:23.888" v="720" actId="20577"/>
      <pc:docMkLst>
        <pc:docMk/>
      </pc:docMkLst>
      <pc:sldChg chg="modSp">
        <pc:chgData name="C White" userId="S::ddcwhite62@glow.sch.uk::e0244be0-abdb-4b52-8be1-6ce370fb25d0" providerId="AD" clId="Web-{1FF9AA94-AAD0-1B8D-317D-A6333878507D}" dt="2021-01-20T12:44:20.730" v="3" actId="20577"/>
        <pc:sldMkLst>
          <pc:docMk/>
          <pc:sldMk cId="2100524103" sldId="257"/>
        </pc:sldMkLst>
        <pc:spChg chg="mod">
          <ac:chgData name="C White" userId="S::ddcwhite62@glow.sch.uk::e0244be0-abdb-4b52-8be1-6ce370fb25d0" providerId="AD" clId="Web-{1FF9AA94-AAD0-1B8D-317D-A6333878507D}" dt="2021-01-20T12:44:20.730" v="3" actId="20577"/>
          <ac:spMkLst>
            <pc:docMk/>
            <pc:sldMk cId="2100524103" sldId="257"/>
            <ac:spMk id="3" creationId="{A4F0DE76-7A82-438F-A286-8BB7E6EC3625}"/>
          </ac:spMkLst>
        </pc:spChg>
      </pc:sldChg>
      <pc:sldChg chg="modSp">
        <pc:chgData name="C White" userId="S::ddcwhite62@glow.sch.uk::e0244be0-abdb-4b52-8be1-6ce370fb25d0" providerId="AD" clId="Web-{1FF9AA94-AAD0-1B8D-317D-A6333878507D}" dt="2021-01-20T12:46:23.076" v="57" actId="20577"/>
        <pc:sldMkLst>
          <pc:docMk/>
          <pc:sldMk cId="4064026490" sldId="259"/>
        </pc:sldMkLst>
        <pc:spChg chg="mod">
          <ac:chgData name="C White" userId="S::ddcwhite62@glow.sch.uk::e0244be0-abdb-4b52-8be1-6ce370fb25d0" providerId="AD" clId="Web-{1FF9AA94-AAD0-1B8D-317D-A6333878507D}" dt="2021-01-20T12:46:23.076" v="57" actId="20577"/>
          <ac:spMkLst>
            <pc:docMk/>
            <pc:sldMk cId="4064026490" sldId="259"/>
            <ac:spMk id="3" creationId="{0347769C-FA3F-4E7D-A71C-AB33A62BBC4B}"/>
          </ac:spMkLst>
        </pc:spChg>
      </pc:sldChg>
      <pc:sldChg chg="modSp">
        <pc:chgData name="C White" userId="S::ddcwhite62@glow.sch.uk::e0244be0-abdb-4b52-8be1-6ce370fb25d0" providerId="AD" clId="Web-{1FF9AA94-AAD0-1B8D-317D-A6333878507D}" dt="2021-01-20T12:48:22.079" v="260" actId="20577"/>
        <pc:sldMkLst>
          <pc:docMk/>
          <pc:sldMk cId="1174450622" sldId="261"/>
        </pc:sldMkLst>
        <pc:spChg chg="mod">
          <ac:chgData name="C White" userId="S::ddcwhite62@glow.sch.uk::e0244be0-abdb-4b52-8be1-6ce370fb25d0" providerId="AD" clId="Web-{1FF9AA94-AAD0-1B8D-317D-A6333878507D}" dt="2021-01-20T12:46:36.577" v="75" actId="20577"/>
          <ac:spMkLst>
            <pc:docMk/>
            <pc:sldMk cId="1174450622" sldId="261"/>
            <ac:spMk id="2" creationId="{28DF625D-A091-41F4-B7D0-7E23A314D645}"/>
          </ac:spMkLst>
        </pc:spChg>
        <pc:spChg chg="mod">
          <ac:chgData name="C White" userId="S::ddcwhite62@glow.sch.uk::e0244be0-abdb-4b52-8be1-6ce370fb25d0" providerId="AD" clId="Web-{1FF9AA94-AAD0-1B8D-317D-A6333878507D}" dt="2021-01-20T12:48:22.079" v="260" actId="20577"/>
          <ac:spMkLst>
            <pc:docMk/>
            <pc:sldMk cId="1174450622" sldId="261"/>
            <ac:spMk id="4" creationId="{3EEE6057-871A-48C7-9D7C-0AA47E4E2033}"/>
          </ac:spMkLst>
        </pc:spChg>
      </pc:sldChg>
      <pc:sldChg chg="addSp modSp">
        <pc:chgData name="C White" userId="S::ddcwhite62@glow.sch.uk::e0244be0-abdb-4b52-8be1-6ce370fb25d0" providerId="AD" clId="Web-{1FF9AA94-AAD0-1B8D-317D-A6333878507D}" dt="2021-01-20T12:53:52.117" v="272" actId="1076"/>
        <pc:sldMkLst>
          <pc:docMk/>
          <pc:sldMk cId="2404406176" sldId="262"/>
        </pc:sldMkLst>
        <pc:spChg chg="mod">
          <ac:chgData name="C White" userId="S::ddcwhite62@glow.sch.uk::e0244be0-abdb-4b52-8be1-6ce370fb25d0" providerId="AD" clId="Web-{1FF9AA94-AAD0-1B8D-317D-A6333878507D}" dt="2021-01-20T12:53:28.319" v="268" actId="20577"/>
          <ac:spMkLst>
            <pc:docMk/>
            <pc:sldMk cId="2404406176" sldId="262"/>
            <ac:spMk id="2" creationId="{28DF625D-A091-41F4-B7D0-7E23A314D645}"/>
          </ac:spMkLst>
        </pc:spChg>
        <pc:spChg chg="mod">
          <ac:chgData name="C White" userId="S::ddcwhite62@glow.sch.uk::e0244be0-abdb-4b52-8be1-6ce370fb25d0" providerId="AD" clId="Web-{1FF9AA94-AAD0-1B8D-317D-A6333878507D}" dt="2021-01-20T12:48:25.610" v="262" actId="20577"/>
          <ac:spMkLst>
            <pc:docMk/>
            <pc:sldMk cId="2404406176" sldId="262"/>
            <ac:spMk id="4" creationId="{3EEE6057-871A-48C7-9D7C-0AA47E4E2033}"/>
          </ac:spMkLst>
        </pc:spChg>
        <pc:picChg chg="add mod">
          <ac:chgData name="C White" userId="S::ddcwhite62@glow.sch.uk::e0244be0-abdb-4b52-8be1-6ce370fb25d0" providerId="AD" clId="Web-{1FF9AA94-AAD0-1B8D-317D-A6333878507D}" dt="2021-01-20T12:53:52.117" v="272" actId="1076"/>
          <ac:picMkLst>
            <pc:docMk/>
            <pc:sldMk cId="2404406176" sldId="262"/>
            <ac:picMk id="5" creationId="{7FEC85B3-33F4-48C8-81F4-A7A77F0996F0}"/>
          </ac:picMkLst>
        </pc:picChg>
      </pc:sldChg>
      <pc:sldChg chg="modSp">
        <pc:chgData name="C White" userId="S::ddcwhite62@glow.sch.uk::e0244be0-abdb-4b52-8be1-6ce370fb25d0" providerId="AD" clId="Web-{1FF9AA94-AAD0-1B8D-317D-A6333878507D}" dt="2021-01-20T12:56:42.714" v="493" actId="20577"/>
        <pc:sldMkLst>
          <pc:docMk/>
          <pc:sldMk cId="3577379416" sldId="263"/>
        </pc:sldMkLst>
        <pc:spChg chg="mod">
          <ac:chgData name="C White" userId="S::ddcwhite62@glow.sch.uk::e0244be0-abdb-4b52-8be1-6ce370fb25d0" providerId="AD" clId="Web-{1FF9AA94-AAD0-1B8D-317D-A6333878507D}" dt="2021-01-20T12:54:30.758" v="276" actId="20577"/>
          <ac:spMkLst>
            <pc:docMk/>
            <pc:sldMk cId="3577379416" sldId="263"/>
            <ac:spMk id="2" creationId="{28DF625D-A091-41F4-B7D0-7E23A314D645}"/>
          </ac:spMkLst>
        </pc:spChg>
        <pc:spChg chg="mod">
          <ac:chgData name="C White" userId="S::ddcwhite62@glow.sch.uk::e0244be0-abdb-4b52-8be1-6ce370fb25d0" providerId="AD" clId="Web-{1FF9AA94-AAD0-1B8D-317D-A6333878507D}" dt="2021-01-20T12:56:42.714" v="493" actId="20577"/>
          <ac:spMkLst>
            <pc:docMk/>
            <pc:sldMk cId="3577379416" sldId="263"/>
            <ac:spMk id="4" creationId="{3EEE6057-871A-48C7-9D7C-0AA47E4E2033}"/>
          </ac:spMkLst>
        </pc:spChg>
      </pc:sldChg>
      <pc:sldChg chg="modSp add replId">
        <pc:chgData name="C White" userId="S::ddcwhite62@glow.sch.uk::e0244be0-abdb-4b52-8be1-6ce370fb25d0" providerId="AD" clId="Web-{1FF9AA94-AAD0-1B8D-317D-A6333878507D}" dt="2021-01-20T12:58:23.888" v="720" actId="20577"/>
        <pc:sldMkLst>
          <pc:docMk/>
          <pc:sldMk cId="420331524" sldId="264"/>
        </pc:sldMkLst>
        <pc:spChg chg="mod">
          <ac:chgData name="C White" userId="S::ddcwhite62@glow.sch.uk::e0244be0-abdb-4b52-8be1-6ce370fb25d0" providerId="AD" clId="Web-{1FF9AA94-AAD0-1B8D-317D-A6333878507D}" dt="2021-01-20T12:58:23.888" v="720" actId="20577"/>
          <ac:spMkLst>
            <pc:docMk/>
            <pc:sldMk cId="420331524" sldId="264"/>
            <ac:spMk id="4" creationId="{3EEE6057-871A-48C7-9D7C-0AA47E4E203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77" r:id="rId5"/>
    <p:sldLayoutId id="2147483678" r:id="rId6"/>
    <p:sldLayoutId id="2147483679" r:id="rId7"/>
    <p:sldLayoutId id="2147483672" r:id="rId8"/>
    <p:sldLayoutId id="2147483673"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video" Target="https://www.youtube.com/embed/QurOuRCfw_M?feature=oembed"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ZN0qP0vRqVE?feature=oembed"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561062DD-1BDA-496F-8F35-E8CDFAD0D412}"/>
              </a:ext>
            </a:extLst>
          </p:cNvPr>
          <p:cNvSpPr>
            <a:spLocks noGrp="1"/>
          </p:cNvSpPr>
          <p:nvPr>
            <p:ph type="ctrTitle"/>
          </p:nvPr>
        </p:nvSpPr>
        <p:spPr>
          <a:xfrm>
            <a:off x="2692398" y="1871131"/>
            <a:ext cx="6815669" cy="1515533"/>
          </a:xfrm>
        </p:spPr>
        <p:txBody>
          <a:bodyPr>
            <a:normAutofit/>
          </a:bodyPr>
          <a:lstStyle/>
          <a:p>
            <a:r>
              <a:rPr lang="en-GB" dirty="0">
                <a:latin typeface="Comic Sans MS" panose="030F0702030302020204" pitchFamily="66" charset="0"/>
              </a:rPr>
              <a:t>Mr Stink</a:t>
            </a:r>
          </a:p>
        </p:txBody>
      </p:sp>
      <p:sp>
        <p:nvSpPr>
          <p:cNvPr id="3" name="Subtitle 2">
            <a:extLst>
              <a:ext uri="{FF2B5EF4-FFF2-40B4-BE49-F238E27FC236}">
                <a16:creationId xmlns:a16="http://schemas.microsoft.com/office/drawing/2014/main" id="{A4F0DE76-7A82-438F-A286-8BB7E6EC3625}"/>
              </a:ext>
            </a:extLst>
          </p:cNvPr>
          <p:cNvSpPr>
            <a:spLocks noGrp="1"/>
          </p:cNvSpPr>
          <p:nvPr>
            <p:ph type="subTitle" idx="1"/>
          </p:nvPr>
        </p:nvSpPr>
        <p:spPr>
          <a:xfrm>
            <a:off x="2692398" y="3657597"/>
            <a:ext cx="6815669" cy="1320802"/>
          </a:xfrm>
        </p:spPr>
        <p:txBody>
          <a:bodyPr>
            <a:normAutofit/>
          </a:bodyPr>
          <a:lstStyle/>
          <a:p>
            <a:r>
              <a:rPr lang="en-GB" dirty="0">
                <a:latin typeface="Comic Sans MS" panose="030F0702030302020204" pitchFamily="66" charset="0"/>
              </a:rPr>
              <a:t>By David Walliams</a:t>
            </a:r>
          </a:p>
          <a:p>
            <a:r>
              <a:rPr lang="en-GB" dirty="0">
                <a:latin typeface="Comic Sans MS"/>
              </a:rPr>
              <a:t>Thursday 28th </a:t>
            </a:r>
          </a:p>
        </p:txBody>
      </p:sp>
      <p:cxnSp>
        <p:nvCxnSpPr>
          <p:cNvPr id="16" name="Straight Connector 15">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52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Today…</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1295401" y="2556932"/>
            <a:ext cx="9601196" cy="3318936"/>
          </a:xfrm>
        </p:spPr>
        <p:txBody>
          <a:bodyPr>
            <a:normAutofit/>
          </a:bodyPr>
          <a:lstStyle/>
          <a:p>
            <a:r>
              <a:rPr lang="en-GB" dirty="0">
                <a:latin typeface="Comic Sans MS"/>
              </a:rPr>
              <a:t>Learning Intention – We are learning to create our own manifesto.</a:t>
            </a:r>
          </a:p>
          <a:p>
            <a:endParaRPr lang="en-GB" dirty="0">
              <a:latin typeface="Comic Sans MS" panose="030F0702030302020204" pitchFamily="66" charset="0"/>
            </a:endParaRPr>
          </a:p>
          <a:p>
            <a:r>
              <a:rPr lang="en-GB" dirty="0">
                <a:latin typeface="Comic Sans MS"/>
              </a:rPr>
              <a:t>Success Criteria – </a:t>
            </a:r>
          </a:p>
          <a:p>
            <a:pPr lvl="1">
              <a:buSzPct val="114999"/>
            </a:pPr>
            <a:r>
              <a:rPr lang="en-GB" dirty="0">
                <a:latin typeface="Comic Sans MS"/>
              </a:rPr>
              <a:t>I can use information from the book to help me create a manifesto.</a:t>
            </a:r>
          </a:p>
          <a:p>
            <a:pPr lvl="1">
              <a:buSzPct val="114999"/>
            </a:pPr>
            <a:r>
              <a:rPr lang="en-GB" dirty="0">
                <a:latin typeface="Comic Sans MS"/>
              </a:rPr>
              <a:t>I can explain and understand what a manifesto is.</a:t>
            </a:r>
          </a:p>
        </p:txBody>
      </p:sp>
    </p:spTree>
    <p:extLst>
      <p:ext uri="{BB962C8B-B14F-4D97-AF65-F5344CB8AC3E}">
        <p14:creationId xmlns:p14="http://schemas.microsoft.com/office/powerpoint/2010/main" val="406402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a:rPr>
              <a:t>Listen to this video </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0" indent="0">
              <a:buNone/>
            </a:pPr>
            <a:endParaRPr lang="en-GB" sz="3200" dirty="0">
              <a:latin typeface="Comic Sans MS" panose="030F0702030302020204" pitchFamily="66" charset="0"/>
            </a:endParaRPr>
          </a:p>
          <a:p>
            <a:endParaRPr lang="en-GB" dirty="0">
              <a:latin typeface="Comic Sans MS" panose="030F0702030302020204" pitchFamily="66" charset="0"/>
            </a:endParaRPr>
          </a:p>
        </p:txBody>
      </p:sp>
      <p:pic>
        <p:nvPicPr>
          <p:cNvPr id="4" name="Online Media 3" title="Mr Stink Chapter 6">
            <a:hlinkClick r:id="" action="ppaction://media"/>
            <a:extLst>
              <a:ext uri="{FF2B5EF4-FFF2-40B4-BE49-F238E27FC236}">
                <a16:creationId xmlns:a16="http://schemas.microsoft.com/office/drawing/2014/main" id="{BCC21CF8-DE76-48F2-B125-725512FF7E21}"/>
              </a:ext>
            </a:extLst>
          </p:cNvPr>
          <p:cNvPicPr>
            <a:picLocks noRot="1" noChangeAspect="1"/>
          </p:cNvPicPr>
          <p:nvPr>
            <a:videoFile r:link="rId1"/>
          </p:nvPr>
        </p:nvPicPr>
        <p:blipFill>
          <a:blip r:embed="rId7"/>
          <a:stretch>
            <a:fillRect/>
          </a:stretch>
        </p:blipFill>
        <p:spPr>
          <a:xfrm>
            <a:off x="2374855" y="2177969"/>
            <a:ext cx="8028608" cy="4536164"/>
          </a:xfrm>
          <a:prstGeom prst="rect">
            <a:avLst/>
          </a:prstGeom>
        </p:spPr>
      </p:pic>
    </p:spTree>
    <p:extLst>
      <p:ext uri="{BB962C8B-B14F-4D97-AF65-F5344CB8AC3E}">
        <p14:creationId xmlns:p14="http://schemas.microsoft.com/office/powerpoint/2010/main" val="155332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a:rPr>
              <a:t>What is a manifesto?</a:t>
            </a:r>
            <a:endParaRPr lang="en-US" dirty="0"/>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457200" indent="-457200">
              <a:buFont typeface="+mj-lt"/>
              <a:buAutoNum type="arabicPeriod"/>
            </a:pPr>
            <a:endParaRPr lang="en-GB" sz="3200" dirty="0">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EEE6057-871A-48C7-9D7C-0AA47E4E2033}"/>
              </a:ext>
            </a:extLst>
          </p:cNvPr>
          <p:cNvSpPr txBox="1"/>
          <p:nvPr/>
        </p:nvSpPr>
        <p:spPr>
          <a:xfrm>
            <a:off x="986287" y="2467155"/>
            <a:ext cx="1009002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err="1">
                <a:latin typeface="Comic Sans MS"/>
              </a:rPr>
              <a:t>Mrs</a:t>
            </a:r>
            <a:r>
              <a:rPr lang="en-US" sz="2400" dirty="0">
                <a:latin typeface="Comic Sans MS"/>
              </a:rPr>
              <a:t> Crumb is trying to become an MP.</a:t>
            </a:r>
          </a:p>
          <a:p>
            <a:pPr marL="342900" indent="-342900">
              <a:buFont typeface="Arial"/>
              <a:buChar char="•"/>
            </a:pPr>
            <a:endParaRPr lang="en-US" sz="2400" dirty="0">
              <a:latin typeface="Comic Sans MS"/>
            </a:endParaRPr>
          </a:p>
          <a:p>
            <a:pPr marL="342900" indent="-342900">
              <a:buFont typeface="Arial"/>
              <a:buChar char="•"/>
            </a:pPr>
            <a:r>
              <a:rPr lang="en-US" sz="2400" dirty="0">
                <a:latin typeface="Comic Sans MS"/>
              </a:rPr>
              <a:t>To do this, she needs to get votes from people!</a:t>
            </a:r>
          </a:p>
          <a:p>
            <a:pPr marL="342900" indent="-342900">
              <a:buFont typeface="Arial"/>
              <a:buChar char="•"/>
            </a:pPr>
            <a:endParaRPr lang="en-US" sz="2400" dirty="0">
              <a:latin typeface="Comic Sans MS"/>
            </a:endParaRPr>
          </a:p>
          <a:p>
            <a:pPr marL="342900" indent="-342900">
              <a:buFont typeface="Arial"/>
              <a:buChar char="•"/>
            </a:pPr>
            <a:r>
              <a:rPr lang="en-US" sz="2400" dirty="0">
                <a:latin typeface="Comic Sans MS"/>
              </a:rPr>
              <a:t>Only the person with the most votes will be voted into the job!</a:t>
            </a:r>
          </a:p>
          <a:p>
            <a:pPr marL="342900" indent="-342900">
              <a:buFont typeface="Arial"/>
              <a:buChar char="•"/>
            </a:pPr>
            <a:endParaRPr lang="en-US" sz="2400" dirty="0">
              <a:latin typeface="Comic Sans MS"/>
            </a:endParaRPr>
          </a:p>
          <a:p>
            <a:pPr marL="342900" indent="-342900">
              <a:buFont typeface="Arial"/>
              <a:buChar char="•"/>
            </a:pPr>
            <a:r>
              <a:rPr lang="en-US" sz="2400" dirty="0">
                <a:latin typeface="Comic Sans MS"/>
              </a:rPr>
              <a:t>Have a listen again to the policies that </a:t>
            </a:r>
            <a:r>
              <a:rPr lang="en-US" sz="2400" dirty="0" err="1">
                <a:latin typeface="Comic Sans MS"/>
              </a:rPr>
              <a:t>Mrs</a:t>
            </a:r>
            <a:r>
              <a:rPr lang="en-US" sz="2400" dirty="0">
                <a:latin typeface="Comic Sans MS"/>
              </a:rPr>
              <a:t> Crumb has!</a:t>
            </a:r>
          </a:p>
        </p:txBody>
      </p:sp>
    </p:spTree>
    <p:extLst>
      <p:ext uri="{BB962C8B-B14F-4D97-AF65-F5344CB8AC3E}">
        <p14:creationId xmlns:p14="http://schemas.microsoft.com/office/powerpoint/2010/main" val="117445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a:rPr>
              <a:t>Have a watch of this!</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457200" indent="-457200">
              <a:buFont typeface="+mj-lt"/>
              <a:buAutoNum type="arabicPeriod"/>
            </a:pPr>
            <a:endParaRPr lang="en-GB" sz="3200" dirty="0">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EEE6057-871A-48C7-9D7C-0AA47E4E2033}"/>
              </a:ext>
            </a:extLst>
          </p:cNvPr>
          <p:cNvSpPr txBox="1"/>
          <p:nvPr/>
        </p:nvSpPr>
        <p:spPr>
          <a:xfrm>
            <a:off x="986287" y="2467155"/>
            <a:ext cx="100900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400" dirty="0">
              <a:latin typeface="Comic Sans MS"/>
            </a:endParaRPr>
          </a:p>
          <a:p>
            <a:endParaRPr lang="en-US" sz="2400" dirty="0">
              <a:latin typeface="Comic Sans MS"/>
            </a:endParaRPr>
          </a:p>
        </p:txBody>
      </p:sp>
      <p:pic>
        <p:nvPicPr>
          <p:cNvPr id="5" name="Picture 5">
            <a:hlinkClick r:id="" action="ppaction://media"/>
            <a:extLst>
              <a:ext uri="{FF2B5EF4-FFF2-40B4-BE49-F238E27FC236}">
                <a16:creationId xmlns:a16="http://schemas.microsoft.com/office/drawing/2014/main" id="{7FEC85B3-33F4-48C8-81F4-A7A77F0996F0}"/>
              </a:ext>
            </a:extLst>
          </p:cNvPr>
          <p:cNvPicPr>
            <a:picLocks noRot="1" noChangeAspect="1"/>
          </p:cNvPicPr>
          <p:nvPr>
            <a:videoFile r:link="rId1"/>
          </p:nvPr>
        </p:nvPicPr>
        <p:blipFill>
          <a:blip r:embed="rId7"/>
          <a:stretch>
            <a:fillRect/>
          </a:stretch>
        </p:blipFill>
        <p:spPr>
          <a:xfrm>
            <a:off x="661359" y="2071238"/>
            <a:ext cx="10854905" cy="4527070"/>
          </a:xfrm>
          <a:prstGeom prst="rect">
            <a:avLst/>
          </a:prstGeom>
        </p:spPr>
      </p:pic>
    </p:spTree>
    <p:extLst>
      <p:ext uri="{BB962C8B-B14F-4D97-AF65-F5344CB8AC3E}">
        <p14:creationId xmlns:p14="http://schemas.microsoft.com/office/powerpoint/2010/main" val="240440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a:rPr>
              <a:t>Activity </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457200" indent="-457200">
              <a:buFont typeface="+mj-lt"/>
              <a:buAutoNum type="arabicPeriod"/>
            </a:pPr>
            <a:endParaRPr lang="en-GB" sz="3200" dirty="0">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EEE6057-871A-48C7-9D7C-0AA47E4E2033}"/>
              </a:ext>
            </a:extLst>
          </p:cNvPr>
          <p:cNvSpPr txBox="1"/>
          <p:nvPr/>
        </p:nvSpPr>
        <p:spPr>
          <a:xfrm>
            <a:off x="986287" y="2467155"/>
            <a:ext cx="1009002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latin typeface="Comic Sans MS"/>
              </a:rPr>
              <a:t>Firstly,  think about your manifesto. What would you like to change if you were in the Government?</a:t>
            </a:r>
          </a:p>
          <a:p>
            <a:pPr marL="285750" indent="-285750">
              <a:buFont typeface="Arial"/>
              <a:buChar char="•"/>
            </a:pPr>
            <a:endParaRPr lang="en-US" sz="2400" dirty="0">
              <a:latin typeface="Comic Sans MS"/>
            </a:endParaRPr>
          </a:p>
          <a:p>
            <a:pPr marL="285750" indent="-285750">
              <a:buFont typeface="Arial"/>
              <a:buChar char="•"/>
            </a:pPr>
            <a:r>
              <a:rPr lang="en-US" sz="2400" dirty="0">
                <a:latin typeface="Comic Sans MS"/>
              </a:rPr>
              <a:t>These maybe about school, the environment or anything at all you can think of! Remember, these should appear amazing as this is what people use to decide if they are going to vote for you or not!</a:t>
            </a:r>
          </a:p>
          <a:p>
            <a:endParaRPr lang="en-US" sz="2400" dirty="0">
              <a:latin typeface="Comic Sans MS"/>
            </a:endParaRPr>
          </a:p>
        </p:txBody>
      </p:sp>
    </p:spTree>
    <p:extLst>
      <p:ext uri="{BB962C8B-B14F-4D97-AF65-F5344CB8AC3E}">
        <p14:creationId xmlns:p14="http://schemas.microsoft.com/office/powerpoint/2010/main" val="357737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a:rPr>
              <a:t>Activity </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457200" indent="-457200">
              <a:buFont typeface="+mj-lt"/>
              <a:buAutoNum type="arabicPeriod"/>
            </a:pPr>
            <a:endParaRPr lang="en-GB" sz="3200" dirty="0">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EEE6057-871A-48C7-9D7C-0AA47E4E2033}"/>
              </a:ext>
            </a:extLst>
          </p:cNvPr>
          <p:cNvSpPr txBox="1"/>
          <p:nvPr/>
        </p:nvSpPr>
        <p:spPr>
          <a:xfrm>
            <a:off x="986287" y="2467155"/>
            <a:ext cx="1009002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latin typeface="Comic Sans MS"/>
              </a:rPr>
              <a:t>Create a poster/flyer with your face and your manifesto on it!</a:t>
            </a:r>
            <a:endParaRPr lang="en-US" dirty="0">
              <a:latin typeface="Garamond" panose="02020404030301010803"/>
            </a:endParaRPr>
          </a:p>
          <a:p>
            <a:pPr marL="285750" indent="-285750">
              <a:buFont typeface="Arial"/>
              <a:buChar char="•"/>
            </a:pPr>
            <a:endParaRPr lang="en-US" sz="2400" dirty="0">
              <a:latin typeface="Comic Sans MS"/>
            </a:endParaRPr>
          </a:p>
          <a:p>
            <a:pPr marL="285750" indent="-285750">
              <a:buFont typeface="Arial"/>
              <a:buChar char="•"/>
            </a:pPr>
            <a:r>
              <a:rPr lang="en-US" sz="2400" dirty="0">
                <a:latin typeface="Comic Sans MS"/>
              </a:rPr>
              <a:t>This should be bright and </a:t>
            </a:r>
            <a:r>
              <a:rPr lang="en-US" sz="2400" dirty="0" err="1">
                <a:latin typeface="Comic Sans MS"/>
              </a:rPr>
              <a:t>colourful</a:t>
            </a:r>
            <a:r>
              <a:rPr lang="en-US" sz="2400" dirty="0">
                <a:latin typeface="Comic Sans MS"/>
              </a:rPr>
              <a:t>!</a:t>
            </a:r>
          </a:p>
          <a:p>
            <a:pPr marL="285750" indent="-285750">
              <a:buFont typeface="Arial"/>
              <a:buChar char="•"/>
            </a:pPr>
            <a:endParaRPr lang="en-US" sz="2400" dirty="0">
              <a:latin typeface="Comic Sans MS"/>
            </a:endParaRPr>
          </a:p>
          <a:p>
            <a:pPr marL="285750" indent="-285750">
              <a:buFont typeface="Arial"/>
              <a:buChar char="•"/>
            </a:pPr>
            <a:r>
              <a:rPr lang="en-US" sz="2400" dirty="0">
                <a:latin typeface="Comic Sans MS"/>
              </a:rPr>
              <a:t>Then give a speech of your manifesto!</a:t>
            </a:r>
          </a:p>
          <a:p>
            <a:pPr marL="285750" indent="-285750">
              <a:buFont typeface="Arial"/>
              <a:buChar char="•"/>
            </a:pPr>
            <a:endParaRPr lang="en-US" sz="2400" dirty="0">
              <a:latin typeface="Comic Sans MS"/>
            </a:endParaRPr>
          </a:p>
          <a:p>
            <a:pPr marL="285750" indent="-285750">
              <a:buFont typeface="Arial"/>
              <a:buChar char="•"/>
            </a:pPr>
            <a:r>
              <a:rPr lang="en-US" sz="2400" dirty="0">
                <a:latin typeface="Comic Sans MS"/>
              </a:rPr>
              <a:t>Either read it to someone at home or record it and send your video in to us on email! We would love to see how creative you can be!</a:t>
            </a:r>
          </a:p>
          <a:p>
            <a:endParaRPr lang="en-US" sz="2400" dirty="0">
              <a:latin typeface="Comic Sans MS"/>
            </a:endParaRPr>
          </a:p>
        </p:txBody>
      </p:sp>
    </p:spTree>
    <p:extLst>
      <p:ext uri="{BB962C8B-B14F-4D97-AF65-F5344CB8AC3E}">
        <p14:creationId xmlns:p14="http://schemas.microsoft.com/office/powerpoint/2010/main" val="42033152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233</Words>
  <Application>Microsoft Office PowerPoint</Application>
  <PresentationFormat>Widescreen</PresentationFormat>
  <Paragraphs>31</Paragraphs>
  <Slides>7</Slides>
  <Notes>0</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Comic Sans MS</vt:lpstr>
      <vt:lpstr>Garamond</vt:lpstr>
      <vt:lpstr>office theme</vt:lpstr>
      <vt:lpstr>Organic</vt:lpstr>
      <vt:lpstr>Mr Stink</vt:lpstr>
      <vt:lpstr>Today…</vt:lpstr>
      <vt:lpstr>Listen to this video </vt:lpstr>
      <vt:lpstr>What is a manifesto?</vt:lpstr>
      <vt:lpstr>Have a watch of this!</vt:lpstr>
      <vt:lpstr>Activity </vt:lpstr>
      <vt:lpstr>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Callum White</cp:lastModifiedBy>
  <cp:revision>152</cp:revision>
  <dcterms:created xsi:type="dcterms:W3CDTF">2021-01-18T14:45:09Z</dcterms:created>
  <dcterms:modified xsi:type="dcterms:W3CDTF">2021-01-25T12:22:09Z</dcterms:modified>
</cp:coreProperties>
</file>