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4" r:id="rId6"/>
    <p:sldId id="260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hsOk41z0v4EYC7uXDv3BOsCkiZ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D5853-2096-44CB-8B44-DDBAF6FFC47E}" v="2073" dt="2021-01-20T10:57:24.121"/>
    <p1510:client id="{99914E2F-6C35-82A5-DF31-DA79FC63554F}" v="469" dt="2021-01-20T11:27:32.396"/>
    <p1510:client id="{DB03AE51-75E9-9592-48AA-1D0C9A17EB16}" v="1" dt="2021-01-20T11:31:58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White" userId="S::ddcwhite62@glow.sch.uk::e0244be0-abdb-4b52-8be1-6ce370fb25d0" providerId="AD" clId="Web-{DB03AE51-75E9-9592-48AA-1D0C9A17EB16}"/>
    <pc:docChg chg="modSld">
      <pc:chgData name="C White" userId="S::ddcwhite62@glow.sch.uk::e0244be0-abdb-4b52-8be1-6ce370fb25d0" providerId="AD" clId="Web-{DB03AE51-75E9-9592-48AA-1D0C9A17EB16}" dt="2021-01-20T11:31:58.400" v="0" actId="20577"/>
      <pc:docMkLst>
        <pc:docMk/>
      </pc:docMkLst>
      <pc:sldChg chg="modSp">
        <pc:chgData name="C White" userId="S::ddcwhite62@glow.sch.uk::e0244be0-abdb-4b52-8be1-6ce370fb25d0" providerId="AD" clId="Web-{DB03AE51-75E9-9592-48AA-1D0C9A17EB16}" dt="2021-01-20T11:31:58.400" v="0" actId="20577"/>
        <pc:sldMkLst>
          <pc:docMk/>
          <pc:sldMk cId="1697263920" sldId="281"/>
        </pc:sldMkLst>
        <pc:spChg chg="mod">
          <ac:chgData name="C White" userId="S::ddcwhite62@glow.sch.uk::e0244be0-abdb-4b52-8be1-6ce370fb25d0" providerId="AD" clId="Web-{DB03AE51-75E9-9592-48AA-1D0C9A17EB16}" dt="2021-01-20T11:31:58.400" v="0" actId="20577"/>
          <ac:spMkLst>
            <pc:docMk/>
            <pc:sldMk cId="1697263920" sldId="281"/>
            <ac:spMk id="3" creationId="{66C0A8E4-85BD-4DD5-BC78-CB20808823A0}"/>
          </ac:spMkLst>
        </pc:spChg>
      </pc:sldChg>
    </pc:docChg>
  </pc:docChgLst>
  <pc:docChgLst>
    <pc:chgData name="C White" userId="S::ddcwhite62@glow.sch.uk::e0244be0-abdb-4b52-8be1-6ce370fb25d0" providerId="AD" clId="Web-{99914E2F-6C35-82A5-DF31-DA79FC63554F}"/>
    <pc:docChg chg="modSld">
      <pc:chgData name="C White" userId="S::ddcwhite62@glow.sch.uk::e0244be0-abdb-4b52-8be1-6ce370fb25d0" providerId="AD" clId="Web-{99914E2F-6C35-82A5-DF31-DA79FC63554F}" dt="2021-01-20T11:27:32.396" v="274" actId="14100"/>
      <pc:docMkLst>
        <pc:docMk/>
      </pc:docMkLst>
      <pc:sldChg chg="modSp">
        <pc:chgData name="C White" userId="S::ddcwhite62@glow.sch.uk::e0244be0-abdb-4b52-8be1-6ce370fb25d0" providerId="AD" clId="Web-{99914E2F-6C35-82A5-DF31-DA79FC63554F}" dt="2021-01-20T10:59:42.649" v="17" actId="20577"/>
        <pc:sldMkLst>
          <pc:docMk/>
          <pc:sldMk cId="0" sldId="256"/>
        </pc:sldMkLst>
        <pc:spChg chg="mod">
          <ac:chgData name="C White" userId="S::ddcwhite62@glow.sch.uk::e0244be0-abdb-4b52-8be1-6ce370fb25d0" providerId="AD" clId="Web-{99914E2F-6C35-82A5-DF31-DA79FC63554F}" dt="2021-01-20T10:59:42.649" v="17" actId="20577"/>
          <ac:spMkLst>
            <pc:docMk/>
            <pc:sldMk cId="0" sldId="256"/>
            <ac:spMk id="101" creationId="{00000000-0000-0000-0000-000000000000}"/>
          </ac:spMkLst>
        </pc:spChg>
      </pc:sldChg>
      <pc:sldChg chg="modSp">
        <pc:chgData name="C White" userId="S::ddcwhite62@glow.sch.uk::e0244be0-abdb-4b52-8be1-6ce370fb25d0" providerId="AD" clId="Web-{99914E2F-6C35-82A5-DF31-DA79FC63554F}" dt="2021-01-20T11:00:00.322" v="26" actId="20577"/>
        <pc:sldMkLst>
          <pc:docMk/>
          <pc:sldMk cId="0" sldId="257"/>
        </pc:sldMkLst>
        <pc:spChg chg="mod">
          <ac:chgData name="C White" userId="S::ddcwhite62@glow.sch.uk::e0244be0-abdb-4b52-8be1-6ce370fb25d0" providerId="AD" clId="Web-{99914E2F-6C35-82A5-DF31-DA79FC63554F}" dt="2021-01-20T11:00:00.322" v="26" actId="20577"/>
          <ac:spMkLst>
            <pc:docMk/>
            <pc:sldMk cId="0" sldId="257"/>
            <ac:spMk id="107" creationId="{00000000-0000-0000-0000-000000000000}"/>
          </ac:spMkLst>
        </pc:spChg>
      </pc:sldChg>
      <pc:sldChg chg="modSp">
        <pc:chgData name="C White" userId="S::ddcwhite62@glow.sch.uk::e0244be0-abdb-4b52-8be1-6ce370fb25d0" providerId="AD" clId="Web-{99914E2F-6C35-82A5-DF31-DA79FC63554F}" dt="2021-01-20T11:01:08.091" v="112" actId="20577"/>
        <pc:sldMkLst>
          <pc:docMk/>
          <pc:sldMk cId="0" sldId="258"/>
        </pc:sldMkLst>
        <pc:spChg chg="mod">
          <ac:chgData name="C White" userId="S::ddcwhite62@glow.sch.uk::e0244be0-abdb-4b52-8be1-6ce370fb25d0" providerId="AD" clId="Web-{99914E2F-6C35-82A5-DF31-DA79FC63554F}" dt="2021-01-20T11:01:08.091" v="112" actId="20577"/>
          <ac:spMkLst>
            <pc:docMk/>
            <pc:sldMk cId="0" sldId="258"/>
            <ac:spMk id="113" creationId="{00000000-0000-0000-0000-000000000000}"/>
          </ac:spMkLst>
        </pc:spChg>
      </pc:sldChg>
      <pc:sldChg chg="modSp">
        <pc:chgData name="C White" userId="S::ddcwhite62@glow.sch.uk::e0244be0-abdb-4b52-8be1-6ce370fb25d0" providerId="AD" clId="Web-{99914E2F-6C35-82A5-DF31-DA79FC63554F}" dt="2021-01-20T11:01:16.435" v="113" actId="20577"/>
        <pc:sldMkLst>
          <pc:docMk/>
          <pc:sldMk cId="0" sldId="259"/>
        </pc:sldMkLst>
        <pc:spChg chg="mod">
          <ac:chgData name="C White" userId="S::ddcwhite62@glow.sch.uk::e0244be0-abdb-4b52-8be1-6ce370fb25d0" providerId="AD" clId="Web-{99914E2F-6C35-82A5-DF31-DA79FC63554F}" dt="2021-01-20T11:01:16.435" v="113" actId="20577"/>
          <ac:spMkLst>
            <pc:docMk/>
            <pc:sldMk cId="0" sldId="259"/>
            <ac:spMk id="119" creationId="{00000000-0000-0000-0000-000000000000}"/>
          </ac:spMkLst>
        </pc:spChg>
      </pc:sldChg>
      <pc:sldChg chg="modSp">
        <pc:chgData name="C White" userId="S::ddcwhite62@glow.sch.uk::e0244be0-abdb-4b52-8be1-6ce370fb25d0" providerId="AD" clId="Web-{99914E2F-6C35-82A5-DF31-DA79FC63554F}" dt="2021-01-20T11:02:15.578" v="128" actId="20577"/>
        <pc:sldMkLst>
          <pc:docMk/>
          <pc:sldMk cId="0" sldId="260"/>
        </pc:sldMkLst>
        <pc:spChg chg="mod">
          <ac:chgData name="C White" userId="S::ddcwhite62@glow.sch.uk::e0244be0-abdb-4b52-8be1-6ce370fb25d0" providerId="AD" clId="Web-{99914E2F-6C35-82A5-DF31-DA79FC63554F}" dt="2021-01-20T11:02:15.578" v="128" actId="20577"/>
          <ac:spMkLst>
            <pc:docMk/>
            <pc:sldMk cId="0" sldId="260"/>
            <ac:spMk id="126" creationId="{00000000-0000-0000-0000-000000000000}"/>
          </ac:spMkLst>
        </pc:spChg>
      </pc:sldChg>
      <pc:sldChg chg="addSp delSp modSp">
        <pc:chgData name="C White" userId="S::ddcwhite62@glow.sch.uk::e0244be0-abdb-4b52-8be1-6ce370fb25d0" providerId="AD" clId="Web-{99914E2F-6C35-82A5-DF31-DA79FC63554F}" dt="2021-01-20T11:02:02.406" v="117" actId="14100"/>
        <pc:sldMkLst>
          <pc:docMk/>
          <pc:sldMk cId="2155271042" sldId="274"/>
        </pc:sldMkLst>
        <pc:picChg chg="add mod">
          <ac:chgData name="C White" userId="S::ddcwhite62@glow.sch.uk::e0244be0-abdb-4b52-8be1-6ce370fb25d0" providerId="AD" clId="Web-{99914E2F-6C35-82A5-DF31-DA79FC63554F}" dt="2021-01-20T11:02:02.406" v="117" actId="14100"/>
          <ac:picMkLst>
            <pc:docMk/>
            <pc:sldMk cId="2155271042" sldId="274"/>
            <ac:picMk id="4" creationId="{9D51476E-7739-457F-987D-26833F96289C}"/>
          </ac:picMkLst>
        </pc:picChg>
        <pc:picChg chg="del">
          <ac:chgData name="C White" userId="S::ddcwhite62@glow.sch.uk::e0244be0-abdb-4b52-8be1-6ce370fb25d0" providerId="AD" clId="Web-{99914E2F-6C35-82A5-DF31-DA79FC63554F}" dt="2021-01-20T11:01:19.091" v="114"/>
          <ac:picMkLst>
            <pc:docMk/>
            <pc:sldMk cId="2155271042" sldId="274"/>
            <ac:picMk id="5" creationId="{B38F3205-68A6-4171-AEA8-5D2212F3D8F6}"/>
          </ac:picMkLst>
        </pc:picChg>
      </pc:sldChg>
      <pc:sldChg chg="addSp delSp modSp">
        <pc:chgData name="C White" userId="S::ddcwhite62@glow.sch.uk::e0244be0-abdb-4b52-8be1-6ce370fb25d0" providerId="AD" clId="Web-{99914E2F-6C35-82A5-DF31-DA79FC63554F}" dt="2021-01-20T11:25:31.344" v="262" actId="1076"/>
        <pc:sldMkLst>
          <pc:docMk/>
          <pc:sldMk cId="2868442423" sldId="277"/>
        </pc:sldMkLst>
        <pc:spChg chg="add mod">
          <ac:chgData name="C White" userId="S::ddcwhite62@glow.sch.uk::e0244be0-abdb-4b52-8be1-6ce370fb25d0" providerId="AD" clId="Web-{99914E2F-6C35-82A5-DF31-DA79FC63554F}" dt="2021-01-20T11:25:23.687" v="261"/>
          <ac:spMkLst>
            <pc:docMk/>
            <pc:sldMk cId="2868442423" sldId="277"/>
            <ac:spMk id="7" creationId="{12770EC4-9751-4600-BF11-33CA5A4AD2CE}"/>
          </ac:spMkLst>
        </pc:spChg>
        <pc:spChg chg="add mod">
          <ac:chgData name="C White" userId="S::ddcwhite62@glow.sch.uk::e0244be0-abdb-4b52-8be1-6ce370fb25d0" providerId="AD" clId="Web-{99914E2F-6C35-82A5-DF31-DA79FC63554F}" dt="2021-01-20T11:25:31.344" v="262" actId="1076"/>
          <ac:spMkLst>
            <pc:docMk/>
            <pc:sldMk cId="2868442423" sldId="277"/>
            <ac:spMk id="8" creationId="{80D3A675-10F3-4798-940B-A5C11B87EC7D}"/>
          </ac:spMkLst>
        </pc:spChg>
        <pc:picChg chg="del">
          <ac:chgData name="C White" userId="S::ddcwhite62@glow.sch.uk::e0244be0-abdb-4b52-8be1-6ce370fb25d0" providerId="AD" clId="Web-{99914E2F-6C35-82A5-DF31-DA79FC63554F}" dt="2021-01-20T11:11:26.869" v="244"/>
          <ac:picMkLst>
            <pc:docMk/>
            <pc:sldMk cId="2868442423" sldId="277"/>
            <ac:picMk id="4" creationId="{791E1708-AA15-4D3D-8FCE-D46D2BE63AC4}"/>
          </ac:picMkLst>
        </pc:picChg>
        <pc:picChg chg="add mod modCrop">
          <ac:chgData name="C White" userId="S::ddcwhite62@glow.sch.uk::e0244be0-abdb-4b52-8be1-6ce370fb25d0" providerId="AD" clId="Web-{99914E2F-6C35-82A5-DF31-DA79FC63554F}" dt="2021-01-20T11:24:07.387" v="252" actId="14100"/>
          <ac:picMkLst>
            <pc:docMk/>
            <pc:sldMk cId="2868442423" sldId="277"/>
            <ac:picMk id="6" creationId="{72C67C88-6EBA-4874-9961-7FAE5EAC67B4}"/>
          </ac:picMkLst>
        </pc:picChg>
      </pc:sldChg>
      <pc:sldChg chg="addSp delSp modSp">
        <pc:chgData name="C White" userId="S::ddcwhite62@glow.sch.uk::e0244be0-abdb-4b52-8be1-6ce370fb25d0" providerId="AD" clId="Web-{99914E2F-6C35-82A5-DF31-DA79FC63554F}" dt="2021-01-20T11:26:50.160" v="268" actId="14100"/>
        <pc:sldMkLst>
          <pc:docMk/>
          <pc:sldMk cId="3403306722" sldId="278"/>
        </pc:sldMkLst>
        <pc:picChg chg="add mod modCrop">
          <ac:chgData name="C White" userId="S::ddcwhite62@glow.sch.uk::e0244be0-abdb-4b52-8be1-6ce370fb25d0" providerId="AD" clId="Web-{99914E2F-6C35-82A5-DF31-DA79FC63554F}" dt="2021-01-20T11:26:50.160" v="268" actId="14100"/>
          <ac:picMkLst>
            <pc:docMk/>
            <pc:sldMk cId="3403306722" sldId="278"/>
            <ac:picMk id="4" creationId="{4883A08A-FC8D-44A2-A842-BB67B351FFAC}"/>
          </ac:picMkLst>
        </pc:picChg>
        <pc:picChg chg="del">
          <ac:chgData name="C White" userId="S::ddcwhite62@glow.sch.uk::e0244be0-abdb-4b52-8be1-6ce370fb25d0" providerId="AD" clId="Web-{99914E2F-6C35-82A5-DF31-DA79FC63554F}" dt="2021-01-20T11:11:29.353" v="245"/>
          <ac:picMkLst>
            <pc:docMk/>
            <pc:sldMk cId="3403306722" sldId="278"/>
            <ac:picMk id="8" creationId="{17F508BE-2FBE-4947-ADF8-4F2EA299C9CB}"/>
          </ac:picMkLst>
        </pc:picChg>
      </pc:sldChg>
      <pc:sldChg chg="addSp delSp modSp">
        <pc:chgData name="C White" userId="S::ddcwhite62@glow.sch.uk::e0244be0-abdb-4b52-8be1-6ce370fb25d0" providerId="AD" clId="Web-{99914E2F-6C35-82A5-DF31-DA79FC63554F}" dt="2021-01-20T11:27:32.396" v="274" actId="14100"/>
        <pc:sldMkLst>
          <pc:docMk/>
          <pc:sldMk cId="1518142324" sldId="279"/>
        </pc:sldMkLst>
        <pc:picChg chg="add mod modCrop">
          <ac:chgData name="C White" userId="S::ddcwhite62@glow.sch.uk::e0244be0-abdb-4b52-8be1-6ce370fb25d0" providerId="AD" clId="Web-{99914E2F-6C35-82A5-DF31-DA79FC63554F}" dt="2021-01-20T11:27:32.396" v="274" actId="14100"/>
          <ac:picMkLst>
            <pc:docMk/>
            <pc:sldMk cId="1518142324" sldId="279"/>
            <ac:picMk id="4" creationId="{02582A81-7D27-4AFF-9A60-1ABBBC2BA745}"/>
          </ac:picMkLst>
        </pc:picChg>
        <pc:picChg chg="del">
          <ac:chgData name="C White" userId="S::ddcwhite62@glow.sch.uk::e0244be0-abdb-4b52-8be1-6ce370fb25d0" providerId="AD" clId="Web-{99914E2F-6C35-82A5-DF31-DA79FC63554F}" dt="2021-01-20T11:11:31.853" v="246"/>
          <ac:picMkLst>
            <pc:docMk/>
            <pc:sldMk cId="1518142324" sldId="279"/>
            <ac:picMk id="10" creationId="{22B14557-E9EE-4B72-9E1A-535C9782E7D5}"/>
          </ac:picMkLst>
        </pc:picChg>
      </pc:sldChg>
      <pc:sldChg chg="addSp delSp modSp">
        <pc:chgData name="C White" userId="S::ddcwhite62@glow.sch.uk::e0244be0-abdb-4b52-8be1-6ce370fb25d0" providerId="AD" clId="Web-{99914E2F-6C35-82A5-DF31-DA79FC63554F}" dt="2021-01-20T11:06:35.637" v="243" actId="1076"/>
        <pc:sldMkLst>
          <pc:docMk/>
          <pc:sldMk cId="1697263920" sldId="281"/>
        </pc:sldMkLst>
        <pc:spChg chg="add mod">
          <ac:chgData name="C White" userId="S::ddcwhite62@glow.sch.uk::e0244be0-abdb-4b52-8be1-6ce370fb25d0" providerId="AD" clId="Web-{99914E2F-6C35-82A5-DF31-DA79FC63554F}" dt="2021-01-20T11:03:44.973" v="178" actId="1076"/>
          <ac:spMkLst>
            <pc:docMk/>
            <pc:sldMk cId="1697263920" sldId="281"/>
            <ac:spMk id="2" creationId="{4703A1EB-52D0-48BF-8D70-2049D5D0F049}"/>
          </ac:spMkLst>
        </pc:spChg>
        <pc:spChg chg="mod">
          <ac:chgData name="C White" userId="S::ddcwhite62@glow.sch.uk::e0244be0-abdb-4b52-8be1-6ce370fb25d0" providerId="AD" clId="Web-{99914E2F-6C35-82A5-DF31-DA79FC63554F}" dt="2021-01-20T11:03:47.270" v="179" actId="20577"/>
          <ac:spMkLst>
            <pc:docMk/>
            <pc:sldMk cId="1697263920" sldId="281"/>
            <ac:spMk id="12" creationId="{B6E0A526-8AAF-4310-AFF0-70C48E2B11FD}"/>
          </ac:spMkLst>
        </pc:spChg>
        <pc:spChg chg="mod">
          <ac:chgData name="C White" userId="S::ddcwhite62@glow.sch.uk::e0244be0-abdb-4b52-8be1-6ce370fb25d0" providerId="AD" clId="Web-{99914E2F-6C35-82A5-DF31-DA79FC63554F}" dt="2021-01-20T11:03:30.113" v="175" actId="20577"/>
          <ac:spMkLst>
            <pc:docMk/>
            <pc:sldMk cId="1697263920" sldId="281"/>
            <ac:spMk id="13" creationId="{3B6C9C57-5EEC-48F1-B698-B323D7D10957}"/>
          </ac:spMkLst>
        </pc:spChg>
        <pc:spChg chg="del">
          <ac:chgData name="C White" userId="S::ddcwhite62@glow.sch.uk::e0244be0-abdb-4b52-8be1-6ce370fb25d0" providerId="AD" clId="Web-{99914E2F-6C35-82A5-DF31-DA79FC63554F}" dt="2021-01-20T11:03:33.847" v="176"/>
          <ac:spMkLst>
            <pc:docMk/>
            <pc:sldMk cId="1697263920" sldId="281"/>
            <ac:spMk id="15" creationId="{FAF57A50-A675-4360-AF9C-FE347E8B5AC3}"/>
          </ac:spMkLst>
        </pc:spChg>
        <pc:spChg chg="del">
          <ac:chgData name="C White" userId="S::ddcwhite62@glow.sch.uk::e0244be0-abdb-4b52-8be1-6ce370fb25d0" providerId="AD" clId="Web-{99914E2F-6C35-82A5-DF31-DA79FC63554F}" dt="2021-01-20T11:04:16.084" v="188"/>
          <ac:spMkLst>
            <pc:docMk/>
            <pc:sldMk cId="1697263920" sldId="281"/>
            <ac:spMk id="27" creationId="{3921E926-6DCA-4456-AF31-EF799D272DA6}"/>
          </ac:spMkLst>
        </pc:spChg>
        <pc:picChg chg="del">
          <ac:chgData name="C White" userId="S::ddcwhite62@glow.sch.uk::e0244be0-abdb-4b52-8be1-6ce370fb25d0" providerId="AD" clId="Web-{99914E2F-6C35-82A5-DF31-DA79FC63554F}" dt="2021-01-20T11:03:56.692" v="182"/>
          <ac:picMkLst>
            <pc:docMk/>
            <pc:sldMk cId="1697263920" sldId="281"/>
            <ac:picMk id="17" creationId="{3A1642FA-CCB0-46EC-800F-8B86DC42B705}"/>
          </ac:picMkLst>
        </pc:picChg>
        <pc:picChg chg="del">
          <ac:chgData name="C White" userId="S::ddcwhite62@glow.sch.uk::e0244be0-abdb-4b52-8be1-6ce370fb25d0" providerId="AD" clId="Web-{99914E2F-6C35-82A5-DF31-DA79FC63554F}" dt="2021-01-20T11:03:56.692" v="181"/>
          <ac:picMkLst>
            <pc:docMk/>
            <pc:sldMk cId="1697263920" sldId="281"/>
            <ac:picMk id="18" creationId="{28928AD0-A830-47E5-8415-60B19C137C5F}"/>
          </ac:picMkLst>
        </pc:picChg>
        <pc:picChg chg="del">
          <ac:chgData name="C White" userId="S::ddcwhite62@glow.sch.uk::e0244be0-abdb-4b52-8be1-6ce370fb25d0" providerId="AD" clId="Web-{99914E2F-6C35-82A5-DF31-DA79FC63554F}" dt="2021-01-20T11:03:56.676" v="180"/>
          <ac:picMkLst>
            <pc:docMk/>
            <pc:sldMk cId="1697263920" sldId="281"/>
            <ac:picMk id="19" creationId="{A65A6D8D-FA03-4369-BDC3-8B49D3BFF272}"/>
          </ac:picMkLst>
        </pc:picChg>
        <pc:picChg chg="del">
          <ac:chgData name="C White" userId="S::ddcwhite62@glow.sch.uk::e0244be0-abdb-4b52-8be1-6ce370fb25d0" providerId="AD" clId="Web-{99914E2F-6C35-82A5-DF31-DA79FC63554F}" dt="2021-01-20T11:04:16.084" v="194"/>
          <ac:picMkLst>
            <pc:docMk/>
            <pc:sldMk cId="1697263920" sldId="281"/>
            <ac:picMk id="20" creationId="{782BCF19-D81C-468A-A98F-0B51A653A4FC}"/>
          </ac:picMkLst>
        </pc:picChg>
        <pc:picChg chg="del">
          <ac:chgData name="C White" userId="S::ddcwhite62@glow.sch.uk::e0244be0-abdb-4b52-8be1-6ce370fb25d0" providerId="AD" clId="Web-{99914E2F-6C35-82A5-DF31-DA79FC63554F}" dt="2021-01-20T11:04:16.084" v="193"/>
          <ac:picMkLst>
            <pc:docMk/>
            <pc:sldMk cId="1697263920" sldId="281"/>
            <ac:picMk id="21" creationId="{F311379E-A6EC-4F2A-AD87-60C99A99CAD2}"/>
          </ac:picMkLst>
        </pc:picChg>
        <pc:picChg chg="del">
          <ac:chgData name="C White" userId="S::ddcwhite62@glow.sch.uk::e0244be0-abdb-4b52-8be1-6ce370fb25d0" providerId="AD" clId="Web-{99914E2F-6C35-82A5-DF31-DA79FC63554F}" dt="2021-01-20T11:04:16.084" v="192"/>
          <ac:picMkLst>
            <pc:docMk/>
            <pc:sldMk cId="1697263920" sldId="281"/>
            <ac:picMk id="22" creationId="{50A2E80F-254A-44EE-BC17-405D9F2A7854}"/>
          </ac:picMkLst>
        </pc:picChg>
        <pc:picChg chg="del">
          <ac:chgData name="C White" userId="S::ddcwhite62@glow.sch.uk::e0244be0-abdb-4b52-8be1-6ce370fb25d0" providerId="AD" clId="Web-{99914E2F-6C35-82A5-DF31-DA79FC63554F}" dt="2021-01-20T11:04:16.084" v="191"/>
          <ac:picMkLst>
            <pc:docMk/>
            <pc:sldMk cId="1697263920" sldId="281"/>
            <ac:picMk id="23" creationId="{E6F2507B-F81D-459F-9FE3-1590C5CC217F}"/>
          </ac:picMkLst>
        </pc:picChg>
        <pc:picChg chg="del">
          <ac:chgData name="C White" userId="S::ddcwhite62@glow.sch.uk::e0244be0-abdb-4b52-8be1-6ce370fb25d0" providerId="AD" clId="Web-{99914E2F-6C35-82A5-DF31-DA79FC63554F}" dt="2021-01-20T11:04:16.084" v="190"/>
          <ac:picMkLst>
            <pc:docMk/>
            <pc:sldMk cId="1697263920" sldId="281"/>
            <ac:picMk id="24" creationId="{15E4515F-BF3E-418B-BA55-0948BECA66F6}"/>
          </ac:picMkLst>
        </pc:picChg>
        <pc:picChg chg="del">
          <ac:chgData name="C White" userId="S::ddcwhite62@glow.sch.uk::e0244be0-abdb-4b52-8be1-6ce370fb25d0" providerId="AD" clId="Web-{99914E2F-6C35-82A5-DF31-DA79FC63554F}" dt="2021-01-20T11:04:18.177" v="195"/>
          <ac:picMkLst>
            <pc:docMk/>
            <pc:sldMk cId="1697263920" sldId="281"/>
            <ac:picMk id="25" creationId="{25ECDDFC-234F-4D51-89CC-10B6B4AD9074}"/>
          </ac:picMkLst>
        </pc:picChg>
        <pc:picChg chg="del">
          <ac:chgData name="C White" userId="S::ddcwhite62@glow.sch.uk::e0244be0-abdb-4b52-8be1-6ce370fb25d0" providerId="AD" clId="Web-{99914E2F-6C35-82A5-DF31-DA79FC63554F}" dt="2021-01-20T11:04:16.084" v="189"/>
          <ac:picMkLst>
            <pc:docMk/>
            <pc:sldMk cId="1697263920" sldId="281"/>
            <ac:picMk id="26" creationId="{FFF717FF-043C-4C62-B190-16DD40C683A6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4:51.757" v="199" actId="1076"/>
          <ac:picMkLst>
            <pc:docMk/>
            <pc:sldMk cId="1697263920" sldId="281"/>
            <ac:picMk id="28" creationId="{A1473901-A537-4E0F-9426-662E74F26B86}"/>
          </ac:picMkLst>
        </pc:picChg>
        <pc:picChg chg="del">
          <ac:chgData name="C White" userId="S::ddcwhite62@glow.sch.uk::e0244be0-abdb-4b52-8be1-6ce370fb25d0" providerId="AD" clId="Web-{99914E2F-6C35-82A5-DF31-DA79FC63554F}" dt="2021-01-20T11:04:16.084" v="187"/>
          <ac:picMkLst>
            <pc:docMk/>
            <pc:sldMk cId="1697263920" sldId="281"/>
            <ac:picMk id="29" creationId="{1B0DF002-E8A1-4BD4-9E1D-87FC56C59F54}"/>
          </ac:picMkLst>
        </pc:picChg>
        <pc:picChg chg="del">
          <ac:chgData name="C White" userId="S::ddcwhite62@glow.sch.uk::e0244be0-abdb-4b52-8be1-6ce370fb25d0" providerId="AD" clId="Web-{99914E2F-6C35-82A5-DF31-DA79FC63554F}" dt="2021-01-20T11:04:16.084" v="186"/>
          <ac:picMkLst>
            <pc:docMk/>
            <pc:sldMk cId="1697263920" sldId="281"/>
            <ac:picMk id="30" creationId="{452D79C7-C3D4-4A05-BF9B-DF2FC8753B21}"/>
          </ac:picMkLst>
        </pc:picChg>
        <pc:picChg chg="del">
          <ac:chgData name="C White" userId="S::ddcwhite62@glow.sch.uk::e0244be0-abdb-4b52-8be1-6ce370fb25d0" providerId="AD" clId="Web-{99914E2F-6C35-82A5-DF31-DA79FC63554F}" dt="2021-01-20T11:04:16.084" v="185"/>
          <ac:picMkLst>
            <pc:docMk/>
            <pc:sldMk cId="1697263920" sldId="281"/>
            <ac:picMk id="31" creationId="{BAA06261-8A15-4E9B-A16A-A069225A26A1}"/>
          </ac:picMkLst>
        </pc:picChg>
        <pc:picChg chg="del">
          <ac:chgData name="C White" userId="S::ddcwhite62@glow.sch.uk::e0244be0-abdb-4b52-8be1-6ce370fb25d0" providerId="AD" clId="Web-{99914E2F-6C35-82A5-DF31-DA79FC63554F}" dt="2021-01-20T11:04:16.084" v="184"/>
          <ac:picMkLst>
            <pc:docMk/>
            <pc:sldMk cId="1697263920" sldId="281"/>
            <ac:picMk id="32" creationId="{86ADBF91-4368-46F3-BDB0-F7AEEBB37CD1}"/>
          </ac:picMkLst>
        </pc:picChg>
        <pc:picChg chg="del">
          <ac:chgData name="C White" userId="S::ddcwhite62@glow.sch.uk::e0244be0-abdb-4b52-8be1-6ce370fb25d0" providerId="AD" clId="Web-{99914E2F-6C35-82A5-DF31-DA79FC63554F}" dt="2021-01-20T11:04:16.084" v="183"/>
          <ac:picMkLst>
            <pc:docMk/>
            <pc:sldMk cId="1697263920" sldId="281"/>
            <ac:picMk id="33" creationId="{E6B8DEF0-1738-4E0D-A455-403CD5CACAC0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4:55.960" v="201" actId="1076"/>
          <ac:picMkLst>
            <pc:docMk/>
            <pc:sldMk cId="1697263920" sldId="281"/>
            <ac:picMk id="34" creationId="{3B679784-5586-4C39-8E31-31AF8CC8B227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4:59.757" v="203" actId="1076"/>
          <ac:picMkLst>
            <pc:docMk/>
            <pc:sldMk cId="1697263920" sldId="281"/>
            <ac:picMk id="35" creationId="{B3F0017C-2E05-442B-B0CD-FFFAF303FC0A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5:07.430" v="206" actId="1076"/>
          <ac:picMkLst>
            <pc:docMk/>
            <pc:sldMk cId="1697263920" sldId="281"/>
            <ac:picMk id="36" creationId="{45817063-BA58-4630-8B2F-361B4196AE7B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5:13.633" v="208" actId="1076"/>
          <ac:picMkLst>
            <pc:docMk/>
            <pc:sldMk cId="1697263920" sldId="281"/>
            <ac:picMk id="37" creationId="{3000459B-1237-40D4-9CA3-2FA93E0A42E5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5:19.102" v="210" actId="1076"/>
          <ac:picMkLst>
            <pc:docMk/>
            <pc:sldMk cId="1697263920" sldId="281"/>
            <ac:picMk id="38" creationId="{07986B85-9378-472D-8AF0-B6FC68154B28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5:50.838" v="213" actId="1076"/>
          <ac:picMkLst>
            <pc:docMk/>
            <pc:sldMk cId="1697263920" sldId="281"/>
            <ac:picMk id="39" creationId="{CD6E83E1-D823-4C0B-92E9-96A8B1E10E67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5:53.791" v="215" actId="1076"/>
          <ac:picMkLst>
            <pc:docMk/>
            <pc:sldMk cId="1697263920" sldId="281"/>
            <ac:picMk id="40" creationId="{5154B5DD-0229-4E59-9757-90D6F0E111B9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5:55.963" v="217" actId="1076"/>
          <ac:picMkLst>
            <pc:docMk/>
            <pc:sldMk cId="1697263920" sldId="281"/>
            <ac:picMk id="41" creationId="{A38C9A37-9B39-4B5C-AF80-7143E5BFA92E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5:58.948" v="219" actId="1076"/>
          <ac:picMkLst>
            <pc:docMk/>
            <pc:sldMk cId="1697263920" sldId="281"/>
            <ac:picMk id="42" creationId="{F11E7389-8A55-49F0-ABCA-63F8F2CBF282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6:01.791" v="221" actId="1076"/>
          <ac:picMkLst>
            <pc:docMk/>
            <pc:sldMk cId="1697263920" sldId="281"/>
            <ac:picMk id="43" creationId="{A67C6343-8A43-441F-9BF4-2962D466F825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6:10.839" v="225" actId="1076"/>
          <ac:picMkLst>
            <pc:docMk/>
            <pc:sldMk cId="1697263920" sldId="281"/>
            <ac:picMk id="44" creationId="{5DA3BAAC-A049-40EA-A96B-2AC995215D07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6:14.104" v="227" actId="1076"/>
          <ac:picMkLst>
            <pc:docMk/>
            <pc:sldMk cId="1697263920" sldId="281"/>
            <ac:picMk id="45" creationId="{46693D31-B61B-4A51-B732-CA5A81F0579A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6:16.401" v="229" actId="1076"/>
          <ac:picMkLst>
            <pc:docMk/>
            <pc:sldMk cId="1697263920" sldId="281"/>
            <ac:picMk id="46" creationId="{D2066D80-79F6-4FB2-A116-63C415C76854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6:18.948" v="231" actId="1076"/>
          <ac:picMkLst>
            <pc:docMk/>
            <pc:sldMk cId="1697263920" sldId="281"/>
            <ac:picMk id="47" creationId="{2CBE0488-F57C-4CAB-AEE0-42FD20D833A2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6:21.902" v="233" actId="1076"/>
          <ac:picMkLst>
            <pc:docMk/>
            <pc:sldMk cId="1697263920" sldId="281"/>
            <ac:picMk id="48" creationId="{02762C5F-CBBF-4552-A10F-B710B9965AA3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6:25.214" v="235" actId="1076"/>
          <ac:picMkLst>
            <pc:docMk/>
            <pc:sldMk cId="1697263920" sldId="281"/>
            <ac:picMk id="49" creationId="{12ED33BA-4073-4501-B2C7-BC08DEE171F7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6:27.543" v="237" actId="1076"/>
          <ac:picMkLst>
            <pc:docMk/>
            <pc:sldMk cId="1697263920" sldId="281"/>
            <ac:picMk id="50" creationId="{F179912E-F0D0-4562-B1C3-5AEB2357FE92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6:29.933" v="239" actId="1076"/>
          <ac:picMkLst>
            <pc:docMk/>
            <pc:sldMk cId="1697263920" sldId="281"/>
            <ac:picMk id="51" creationId="{E59E96AD-BEDE-4BD0-868D-460A94B3A7EA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6:32.621" v="241" actId="1076"/>
          <ac:picMkLst>
            <pc:docMk/>
            <pc:sldMk cId="1697263920" sldId="281"/>
            <ac:picMk id="52" creationId="{C9897FB2-23D5-41ED-AF82-AC68523872BB}"/>
          </ac:picMkLst>
        </pc:picChg>
        <pc:picChg chg="add mod">
          <ac:chgData name="C White" userId="S::ddcwhite62@glow.sch.uk::e0244be0-abdb-4b52-8be1-6ce370fb25d0" providerId="AD" clId="Web-{99914E2F-6C35-82A5-DF31-DA79FC63554F}" dt="2021-01-20T11:06:35.637" v="243" actId="1076"/>
          <ac:picMkLst>
            <pc:docMk/>
            <pc:sldMk cId="1697263920" sldId="281"/>
            <ac:picMk id="53" creationId="{F4492356-4E9E-4A8E-87E9-6BD9F44DD49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Gill Sans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1437664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0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 rot="5400000">
            <a:off x="4527910" y="-1060599"/>
            <a:ext cx="3450613" cy="96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8" name="Google Shape;88;p29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 rot="5400000">
            <a:off x="7917038" y="2321047"/>
            <a:ext cx="4659889" cy="16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body" idx="1"/>
          </p:nvPr>
        </p:nvSpPr>
        <p:spPr>
          <a:xfrm rot="5400000">
            <a:off x="3029143" y="-785498"/>
            <a:ext cx="4659889" cy="7828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30"/>
          <p:cNvCxnSpPr/>
          <p:nvPr/>
        </p:nvCxnSpPr>
        <p:spPr>
          <a:xfrm>
            <a:off x="9439111" y="798973"/>
            <a:ext cx="0" cy="4659889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7" name="Google Shape;27;p21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 txBox="1"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4" name="Google Shape;34;p22"/>
          <p:cNvCxnSpPr/>
          <p:nvPr/>
        </p:nvCxnSpPr>
        <p:spPr>
          <a:xfrm>
            <a:off x="1454239" y="3804985"/>
            <a:ext cx="8630446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1447331" y="2010878"/>
            <a:ext cx="4645152" cy="344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6413771" y="2017343"/>
            <a:ext cx="4645152" cy="34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42" name="Google Shape;42;p23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1447191" y="2824269"/>
            <a:ext cx="4645152" cy="264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3"/>
          </p:nvPr>
        </p:nvSpPr>
        <p:spPr>
          <a:xfrm>
            <a:off x="6412362" y="2023003"/>
            <a:ext cx="4645152" cy="802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2" cy="2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24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8" name="Google Shape;58;p25"/>
          <p:cNvCxnSpPr/>
          <p:nvPr/>
        </p:nvCxnSpPr>
        <p:spPr>
          <a:xfrm>
            <a:off x="1453896" y="1847088"/>
            <a:ext cx="960752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70" cy="465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2"/>
          </p:nvPr>
        </p:nvSpPr>
        <p:spPr>
          <a:xfrm>
            <a:off x="1444671" y="3205491"/>
            <a:ext cx="3275013" cy="2248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0" name="Google Shape;70;p27"/>
          <p:cNvCxnSpPr/>
          <p:nvPr/>
        </p:nvCxnSpPr>
        <p:spPr>
          <a:xfrm>
            <a:off x="1448280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2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73" name="Google Shape;73;p28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>
            <a:spLocks noGrp="1"/>
          </p:cNvSpPr>
          <p:nvPr>
            <p:ph type="pic" idx="2"/>
          </p:nvPr>
        </p:nvSpPr>
        <p:spPr>
          <a:xfrm>
            <a:off x="8124389" y="1122542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body" idx="1"/>
          </p:nvPr>
        </p:nvSpPr>
        <p:spPr>
          <a:xfrm>
            <a:off x="1450329" y="3145992"/>
            <a:ext cx="5524404" cy="200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dt" idx="10"/>
          </p:nvPr>
        </p:nvSpPr>
        <p:spPr>
          <a:xfrm>
            <a:off x="1447382" y="5469856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ftr" idx="11"/>
          </p:nvPr>
        </p:nvSpPr>
        <p:spPr>
          <a:xfrm>
            <a:off x="1447382" y="318640"/>
            <a:ext cx="5541004" cy="32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1" name="Google Shape;81;p28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19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9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ill Sans"/>
              <a:buNone/>
              <a:defRPr sz="3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dt" idx="10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sldNum" idx="12"/>
          </p:nvPr>
        </p:nvSpPr>
        <p:spPr>
          <a:xfrm>
            <a:off x="480060" y="798973"/>
            <a:ext cx="811019" cy="50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2800" b="0" i="0" u="none" strike="noStrike" cap="non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" name="Google Shape;13;p19"/>
          <p:cNvCxnSpPr/>
          <p:nvPr/>
        </p:nvCxnSpPr>
        <p:spPr>
          <a:xfrm>
            <a:off x="0" y="612841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eFSoz64DlM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mic Sans MS"/>
              <a:buNone/>
            </a:pPr>
            <a:r>
              <a:rPr lang="en-GB" sz="8000" cap="none">
                <a:latin typeface="Comic Sans MS"/>
                <a:ea typeface="Comic Sans MS"/>
                <a:cs typeface="Comic Sans MS"/>
                <a:sym typeface="Comic Sans MS"/>
              </a:rPr>
              <a:t>Numeracy</a:t>
            </a:r>
            <a:endParaRPr/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2417780" y="3663725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GB" sz="2000" dirty="0">
                <a:latin typeface="Comic Sans MS"/>
                <a:sym typeface="Comic Sans MS"/>
              </a:rPr>
              <a:t>Subtraction Word Problems</a:t>
            </a:r>
            <a:endParaRPr lang="en-US" dirty="0"/>
          </a:p>
          <a:p>
            <a:pPr marL="0" indent="0" algn="ctr">
              <a:lnSpc>
                <a:spcPct val="100000"/>
              </a:lnSpc>
              <a:buSzPts val="2000"/>
            </a:pPr>
            <a:r>
              <a:rPr lang="en-GB" sz="2000" dirty="0">
                <a:latin typeface="Comic Sans MS"/>
                <a:ea typeface="Comic Sans MS"/>
                <a:cs typeface="Comic Sans MS"/>
                <a:sym typeface="Comic Sans MS"/>
              </a:rPr>
              <a:t>Thursday 28th</a:t>
            </a:r>
            <a:r>
              <a:rPr lang="en-GB" sz="2000" cap="none" dirty="0">
                <a:latin typeface="Comic Sans MS"/>
                <a:ea typeface="Comic Sans MS"/>
                <a:cs typeface="Comic Sans MS"/>
                <a:sym typeface="Comic Sans MS"/>
              </a:rPr>
              <a:t> January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0133-A0A8-4C62-A7A5-35512CF0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CFEF5-912E-4500-B7AD-1BAD2EAF7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CCA11C-E444-4AB2-AB58-350B9B208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10" y="-809"/>
            <a:ext cx="1035350" cy="936146"/>
          </a:xfrm>
          <a:prstGeom prst="rect">
            <a:avLst/>
          </a:prstGeom>
        </p:spPr>
      </p:pic>
      <p:pic>
        <p:nvPicPr>
          <p:cNvPr id="7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E9234C-5975-454B-B22D-D5AD87A0A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86" y="-6560"/>
            <a:ext cx="1035350" cy="936146"/>
          </a:xfrm>
          <a:prstGeom prst="rect">
            <a:avLst/>
          </a:prstGeom>
        </p:spPr>
      </p:pic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83A08A-FC8D-44A2-A842-BB67B351FF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48" t="22387" r="36729" b="9479"/>
          <a:stretch/>
        </p:blipFill>
        <p:spPr>
          <a:xfrm>
            <a:off x="3588589" y="-12921"/>
            <a:ext cx="5203768" cy="687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0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0133-A0A8-4C62-A7A5-35512CF01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CFEF5-912E-4500-B7AD-1BAD2EAF7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9B3B8F-8C46-411D-B74D-17103AD01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10" y="-809"/>
            <a:ext cx="1035350" cy="936146"/>
          </a:xfrm>
          <a:prstGeom prst="rect">
            <a:avLst/>
          </a:prstGeom>
        </p:spPr>
      </p:pic>
      <p:pic>
        <p:nvPicPr>
          <p:cNvPr id="7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6FA1B6-52F6-45AF-B9C3-1B73B5964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86" y="-6560"/>
            <a:ext cx="1035350" cy="936146"/>
          </a:xfrm>
          <a:prstGeom prst="rect">
            <a:avLst/>
          </a:prstGeom>
        </p:spPr>
      </p:pic>
      <p:pic>
        <p:nvPicPr>
          <p:cNvPr id="9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35143C-A947-4EB8-B64D-83DB8CF31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56" y="-6560"/>
            <a:ext cx="1035350" cy="936146"/>
          </a:xfrm>
          <a:prstGeom prst="rect">
            <a:avLst/>
          </a:prstGeom>
        </p:spPr>
      </p:pic>
      <p:pic>
        <p:nvPicPr>
          <p:cNvPr id="4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2582A81-7D27-4AFF-9A60-1ABBBC2BA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10" t="24345" r="37030" b="8333"/>
          <a:stretch/>
        </p:blipFill>
        <p:spPr>
          <a:xfrm>
            <a:off x="3717985" y="-1462"/>
            <a:ext cx="5179166" cy="68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42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272C9-A768-42CE-B22F-5C553E705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Board!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50F62-268E-474B-8A33-CB5A35C5B0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Your last task is that I want you to create a Think Board using these skills!</a:t>
            </a:r>
          </a:p>
          <a:p>
            <a:endParaRPr lang="en-GB" dirty="0"/>
          </a:p>
          <a:p>
            <a:r>
              <a:rPr lang="en-GB" dirty="0"/>
              <a:t>Can you think of your own problems to solve? </a:t>
            </a:r>
          </a:p>
          <a:p>
            <a:endParaRPr lang="en-GB" dirty="0"/>
          </a:p>
          <a:p>
            <a:r>
              <a:rPr lang="en-GB" dirty="0"/>
              <a:t>Use the headings on the next page but change the information I have filled in!</a:t>
            </a:r>
          </a:p>
          <a:p>
            <a:endParaRPr lang="en-GB" dirty="0"/>
          </a:p>
          <a:p>
            <a:r>
              <a:rPr lang="en-GB" dirty="0"/>
              <a:t>Remember we did these on the tables last term!</a:t>
            </a:r>
          </a:p>
        </p:txBody>
      </p:sp>
    </p:spTree>
    <p:extLst>
      <p:ext uri="{BB962C8B-B14F-4D97-AF65-F5344CB8AC3E}">
        <p14:creationId xmlns:p14="http://schemas.microsoft.com/office/powerpoint/2010/main" val="638581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6C0A8E4-85BD-4DD5-BC78-CB20808823A0}"/>
              </a:ext>
            </a:extLst>
          </p:cNvPr>
          <p:cNvSpPr/>
          <p:nvPr/>
        </p:nvSpPr>
        <p:spPr>
          <a:xfrm>
            <a:off x="4933411" y="2884638"/>
            <a:ext cx="2329131" cy="1092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3600">
                <a:cs typeface="Arial"/>
              </a:rPr>
              <a:t>10 - 5</a:t>
            </a:r>
            <a:endParaRPr lang="en-US" sz="3200">
              <a:cs typeface="Arial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076DF9D-C1C1-4419-A0EA-FEAFF112CA4F}"/>
              </a:ext>
            </a:extLst>
          </p:cNvPr>
          <p:cNvCxnSpPr/>
          <p:nvPr/>
        </p:nvCxnSpPr>
        <p:spPr>
          <a:xfrm>
            <a:off x="29832" y="-20488"/>
            <a:ext cx="4873924" cy="288984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F1B0329-55BD-4720-B096-B4586D08181B}"/>
              </a:ext>
            </a:extLst>
          </p:cNvPr>
          <p:cNvCxnSpPr>
            <a:cxnSpLocks/>
          </p:cNvCxnSpPr>
          <p:nvPr/>
        </p:nvCxnSpPr>
        <p:spPr>
          <a:xfrm>
            <a:off x="7232888" y="3962040"/>
            <a:ext cx="4873924" cy="2889848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A32EFB-EA40-4E0B-A40E-B211B7C4D071}"/>
              </a:ext>
            </a:extLst>
          </p:cNvPr>
          <p:cNvCxnSpPr/>
          <p:nvPr/>
        </p:nvCxnSpPr>
        <p:spPr>
          <a:xfrm flipV="1">
            <a:off x="7231991" y="-7010"/>
            <a:ext cx="4974564" cy="28610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1467151-F641-4366-8639-2643DC587E59}"/>
              </a:ext>
            </a:extLst>
          </p:cNvPr>
          <p:cNvCxnSpPr>
            <a:cxnSpLocks/>
          </p:cNvCxnSpPr>
          <p:nvPr/>
        </p:nvCxnSpPr>
        <p:spPr>
          <a:xfrm flipV="1">
            <a:off x="28934" y="3932386"/>
            <a:ext cx="4974564" cy="2861096"/>
          </a:xfrm>
          <a:prstGeom prst="straightConnector1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A2A08B8-F2A8-40A0-87AC-5D667D5FE6C6}"/>
              </a:ext>
            </a:extLst>
          </p:cNvPr>
          <p:cNvSpPr txBox="1"/>
          <p:nvPr/>
        </p:nvSpPr>
        <p:spPr>
          <a:xfrm>
            <a:off x="4088202" y="17756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u="sng" dirty="0"/>
              <a:t>Word Problem</a:t>
            </a:r>
            <a:endParaRPr lang="en-US" sz="1800" b="1" u="sn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B9D083-B0F2-48BC-A820-BABABCD036BD}"/>
              </a:ext>
            </a:extLst>
          </p:cNvPr>
          <p:cNvSpPr txBox="1"/>
          <p:nvPr/>
        </p:nvSpPr>
        <p:spPr>
          <a:xfrm rot="5400000">
            <a:off x="10513983" y="37833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1" u="sng" dirty="0"/>
              <a:t>Materiels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D7DA89-9609-4170-8B5A-333C4EADF6D6}"/>
              </a:ext>
            </a:extLst>
          </p:cNvPr>
          <p:cNvSpPr txBox="1"/>
          <p:nvPr/>
        </p:nvSpPr>
        <p:spPr>
          <a:xfrm>
            <a:off x="5581650" y="40576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800" b="1" u="sng" dirty="0"/>
              <a:t>Answer</a:t>
            </a:r>
            <a:endParaRPr lang="en-GB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49094-A4CB-473D-8984-C301195C0F7D}"/>
              </a:ext>
            </a:extLst>
          </p:cNvPr>
          <p:cNvSpPr txBox="1"/>
          <p:nvPr/>
        </p:nvSpPr>
        <p:spPr>
          <a:xfrm rot="16200000">
            <a:off x="-1118200" y="250489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800" b="1" u="sng"/>
              <a:t>Picture</a:t>
            </a:r>
            <a:endParaRPr lang="en-GB" sz="18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E0A526-8AAF-4310-AFF0-70C48E2B11FD}"/>
              </a:ext>
            </a:extLst>
          </p:cNvPr>
          <p:cNvSpPr txBox="1"/>
          <p:nvPr/>
        </p:nvSpPr>
        <p:spPr>
          <a:xfrm>
            <a:off x="5264450" y="496252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1800" dirty="0"/>
              <a:t>5</a:t>
            </a:r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6C9C57-5EEC-48F1-B698-B323D7D10957}"/>
              </a:ext>
            </a:extLst>
          </p:cNvPr>
          <p:cNvSpPr txBox="1"/>
          <p:nvPr/>
        </p:nvSpPr>
        <p:spPr>
          <a:xfrm>
            <a:off x="2646872" y="907211"/>
            <a:ext cx="6941388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I had 10 sheep in a pen. 5 of them escaped. How many of them were left?</a:t>
            </a:r>
          </a:p>
        </p:txBody>
      </p:sp>
      <p:pic>
        <p:nvPicPr>
          <p:cNvPr id="14" name="Picture 14" descr="Icon&#10;&#10;Description automatically generated">
            <a:extLst>
              <a:ext uri="{FF2B5EF4-FFF2-40B4-BE49-F238E27FC236}">
                <a16:creationId xmlns:a16="http://schemas.microsoft.com/office/drawing/2014/main" id="{CC6889C7-A3E2-4773-BF92-379A48D04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15" y="2756919"/>
            <a:ext cx="917276" cy="1301029"/>
          </a:xfrm>
          <a:prstGeom prst="rect">
            <a:avLst/>
          </a:prstGeom>
        </p:spPr>
      </p:pic>
      <p:pic>
        <p:nvPicPr>
          <p:cNvPr id="16" name="Picture 16" descr="A picture containing tunnel, building, device, drawing&#10;&#10;Description automatically generated">
            <a:extLst>
              <a:ext uri="{FF2B5EF4-FFF2-40B4-BE49-F238E27FC236}">
                <a16:creationId xmlns:a16="http://schemas.microsoft.com/office/drawing/2014/main" id="{479ADAD7-BCA6-48B8-8D9A-7AE609455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678" y="2766203"/>
            <a:ext cx="813891" cy="1196197"/>
          </a:xfrm>
          <a:prstGeom prst="rect">
            <a:avLst/>
          </a:prstGeom>
        </p:spPr>
      </p:pic>
      <p:sp>
        <p:nvSpPr>
          <p:cNvPr id="2" name="Minus Sign 1">
            <a:extLst>
              <a:ext uri="{FF2B5EF4-FFF2-40B4-BE49-F238E27FC236}">
                <a16:creationId xmlns:a16="http://schemas.microsoft.com/office/drawing/2014/main" id="{4703A1EB-52D0-48BF-8D70-2049D5D0F049}"/>
              </a:ext>
            </a:extLst>
          </p:cNvPr>
          <p:cNvSpPr/>
          <p:nvPr/>
        </p:nvSpPr>
        <p:spPr>
          <a:xfrm>
            <a:off x="9132498" y="2971800"/>
            <a:ext cx="920150" cy="92015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33" descr="A close up of a door&#10;&#10;Description automatically generated">
            <a:extLst>
              <a:ext uri="{FF2B5EF4-FFF2-40B4-BE49-F238E27FC236}">
                <a16:creationId xmlns:a16="http://schemas.microsoft.com/office/drawing/2014/main" id="{A1473901-A537-4E0F-9426-662E74F26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60" y="3113999"/>
            <a:ext cx="1420484" cy="874417"/>
          </a:xfrm>
          <a:prstGeom prst="rect">
            <a:avLst/>
          </a:prstGeom>
        </p:spPr>
      </p:pic>
      <p:pic>
        <p:nvPicPr>
          <p:cNvPr id="34" name="Picture 33" descr="A close up of a door&#10;&#10;Description automatically generated">
            <a:extLst>
              <a:ext uri="{FF2B5EF4-FFF2-40B4-BE49-F238E27FC236}">
                <a16:creationId xmlns:a16="http://schemas.microsoft.com/office/drawing/2014/main" id="{3B679784-5586-4C39-8E31-31AF8CC8B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7041" y="3113998"/>
            <a:ext cx="1420484" cy="874417"/>
          </a:xfrm>
          <a:prstGeom prst="rect">
            <a:avLst/>
          </a:prstGeom>
        </p:spPr>
      </p:pic>
      <p:pic>
        <p:nvPicPr>
          <p:cNvPr id="35" name="Picture 34" descr="A close up of a door&#10;&#10;Description automatically generated">
            <a:extLst>
              <a:ext uri="{FF2B5EF4-FFF2-40B4-BE49-F238E27FC236}">
                <a16:creationId xmlns:a16="http://schemas.microsoft.com/office/drawing/2014/main" id="{B3F0017C-2E05-442B-B0CD-FFFAF303F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021" y="3113997"/>
            <a:ext cx="1420484" cy="874417"/>
          </a:xfrm>
          <a:prstGeom prst="rect">
            <a:avLst/>
          </a:prstGeom>
        </p:spPr>
      </p:pic>
      <p:pic>
        <p:nvPicPr>
          <p:cNvPr id="36" name="Picture 35" descr="A close up of a door&#10;&#10;Description automatically generated">
            <a:extLst>
              <a:ext uri="{FF2B5EF4-FFF2-40B4-BE49-F238E27FC236}">
                <a16:creationId xmlns:a16="http://schemas.microsoft.com/office/drawing/2014/main" id="{45817063-BA58-4630-8B2F-361B4196A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40000">
            <a:off x="3301041" y="3904753"/>
            <a:ext cx="1420484" cy="874417"/>
          </a:xfrm>
          <a:prstGeom prst="rect">
            <a:avLst/>
          </a:prstGeom>
        </p:spPr>
      </p:pic>
      <p:pic>
        <p:nvPicPr>
          <p:cNvPr id="37" name="Picture 36" descr="A close up of a door&#10;&#10;Description automatically generated">
            <a:extLst>
              <a:ext uri="{FF2B5EF4-FFF2-40B4-BE49-F238E27FC236}">
                <a16:creationId xmlns:a16="http://schemas.microsoft.com/office/drawing/2014/main" id="{3000459B-1237-40D4-9CA3-2FA93E0A42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40000">
            <a:off x="2280248" y="4796149"/>
            <a:ext cx="1420484" cy="874417"/>
          </a:xfrm>
          <a:prstGeom prst="rect">
            <a:avLst/>
          </a:prstGeom>
        </p:spPr>
      </p:pic>
      <p:pic>
        <p:nvPicPr>
          <p:cNvPr id="38" name="Picture 37" descr="A close up of a door&#10;&#10;Description automatically generated">
            <a:extLst>
              <a:ext uri="{FF2B5EF4-FFF2-40B4-BE49-F238E27FC236}">
                <a16:creationId xmlns:a16="http://schemas.microsoft.com/office/drawing/2014/main" id="{07986B85-9378-472D-8AF0-B6FC68154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340000">
            <a:off x="1230700" y="5701922"/>
            <a:ext cx="1420484" cy="874417"/>
          </a:xfrm>
          <a:prstGeom prst="rect">
            <a:avLst/>
          </a:prstGeom>
        </p:spPr>
      </p:pic>
      <p:pic>
        <p:nvPicPr>
          <p:cNvPr id="39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CD6E83E1-D823-4C0B-92E9-96A8B1E10E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13" y="764603"/>
            <a:ext cx="874144" cy="756794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5154B5DD-0229-4E59-9757-90D6F0E11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82" y="1224678"/>
            <a:ext cx="874144" cy="756794"/>
          </a:xfrm>
          <a:prstGeom prst="rect">
            <a:avLst/>
          </a:prstGeom>
        </p:spPr>
      </p:pic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A38C9A37-9B39-4B5C-AF80-7143E5BFA9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606" y="1785394"/>
            <a:ext cx="874144" cy="756794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F11E7389-8A55-49F0-ABCA-63F8F2CBF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" y="1842903"/>
            <a:ext cx="874144" cy="756794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A67C6343-8A43-441F-9BF4-2962D466F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80" y="2216714"/>
            <a:ext cx="874144" cy="756794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5DA3BAAC-A049-40EA-A96B-2AC995215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" y="4028260"/>
            <a:ext cx="730371" cy="6273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6693D31-B61B-4A51-B732-CA5A81F05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45" y="3970750"/>
            <a:ext cx="730371" cy="627398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D2066D80-79F6-4FB2-A116-63C415C768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5754" y="3927617"/>
            <a:ext cx="730371" cy="627398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2CBE0488-F57C-4CAB-AEE0-42FD20D833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0282" y="3898862"/>
            <a:ext cx="730371" cy="627398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02762C5F-CBBF-4552-A10F-B710B9965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9149" y="3798220"/>
            <a:ext cx="730371" cy="627398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12ED33BA-4073-4501-B2C7-BC08DEE171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7" y="4775880"/>
            <a:ext cx="730371" cy="627398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F179912E-F0D0-4562-B1C3-5AEB2357F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758" y="5509125"/>
            <a:ext cx="730371" cy="627398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E59E96AD-BEDE-4BD0-868D-460A94B3A7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28" y="4703992"/>
            <a:ext cx="730371" cy="627398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C9897FB2-23D5-41ED-AF82-AC6852387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8278" y="4603350"/>
            <a:ext cx="730371" cy="627398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F4492356-4E9E-4A8E-87E9-6BD9F44DD4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127" y="5451614"/>
            <a:ext cx="730371" cy="62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26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mic Sans MS"/>
              <a:buNone/>
            </a:pPr>
            <a:r>
              <a:rPr lang="en-GB" sz="5400" cap="none">
                <a:latin typeface="Comic Sans MS"/>
                <a:ea typeface="Comic Sans MS"/>
                <a:cs typeface="Comic Sans MS"/>
                <a:sym typeface="Comic Sans MS"/>
              </a:rPr>
              <a:t>Today…</a:t>
            </a:r>
            <a:endParaRPr/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403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000"/>
            </a:pP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Learning Intention – We are learning how to answer subtraction word problems.</a:t>
            </a:r>
            <a:endParaRPr lang="en-US" sz="2400" dirty="0"/>
          </a:p>
          <a:p>
            <a:pPr marL="228600" lvl="0" indent="-101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Comic Sans MS"/>
              <a:ea typeface="Comic Sans MS"/>
              <a:cs typeface="Comic Sans MS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Success Criteria –</a:t>
            </a:r>
            <a:endParaRPr sz="2400" dirty="0"/>
          </a:p>
          <a:p>
            <a:pPr marL="685800" lvl="1" indent="-228600">
              <a:buSzPts val="2000"/>
            </a:pPr>
            <a:r>
              <a:rPr lang="en-GB" sz="2400" dirty="0">
                <a:latin typeface="Comic Sans MS"/>
                <a:ea typeface="Comic Sans MS"/>
                <a:cs typeface="Comic Sans MS"/>
                <a:sym typeface="Comic Sans MS"/>
              </a:rPr>
              <a:t>I can recognise subtraction vocabulary in a problem.</a:t>
            </a:r>
            <a:endParaRPr lang="en-GB" sz="2400" dirty="0">
              <a:latin typeface="Comic Sans MS"/>
              <a:ea typeface="Comic Sans MS"/>
              <a:cs typeface="Comic Sans MS"/>
            </a:endParaRPr>
          </a:p>
          <a:p>
            <a:pPr marL="685800" lvl="1" indent="-228600">
              <a:buSzPts val="2000"/>
            </a:pPr>
            <a:r>
              <a:rPr lang="en-GB" sz="2400" dirty="0">
                <a:latin typeface="Comic Sans MS"/>
                <a:ea typeface="Comic Sans MS"/>
                <a:cs typeface="Comic Sans MS"/>
              </a:rPr>
              <a:t>I can choose a method to solve the problem.</a:t>
            </a:r>
          </a:p>
          <a:p>
            <a:pPr marL="685800" lvl="1" indent="-228600">
              <a:buSzPts val="2000"/>
            </a:pPr>
            <a:r>
              <a:rPr lang="en-GB" sz="2400" dirty="0">
                <a:latin typeface="Comic Sans MS"/>
                <a:ea typeface="Comic Sans MS"/>
                <a:cs typeface="Comic Sans MS"/>
              </a:rPr>
              <a:t>I can use the method I choose properly to solve a problem.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dirty="0"/>
              <a:t>Word Problems!</a:t>
            </a:r>
            <a:endParaRPr lang="en-US" dirty="0"/>
          </a:p>
        </p:txBody>
      </p:sp>
      <p:sp>
        <p:nvSpPr>
          <p:cNvPr id="113" name="Google Shape;113;p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953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spcBef>
                <a:spcPts val="0"/>
              </a:spcBef>
              <a:buSzPts val="2800"/>
            </a:pPr>
            <a:r>
              <a:rPr lang="en-GB" sz="2800" dirty="0"/>
              <a:t>A subtraction word problem in maths will look something like this: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GB" sz="2800" dirty="0"/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GB" sz="2800" dirty="0"/>
              <a:t>Mr White has 32 pens in his pencil case.  Miss </a:t>
            </a:r>
            <a:r>
              <a:rPr lang="en-GB" sz="2800" dirty="0" err="1"/>
              <a:t>Keesing</a:t>
            </a:r>
            <a:r>
              <a:rPr lang="en-GB" sz="2800" dirty="0"/>
              <a:t> borrows 12 of them.  How many pens does Mr White have left?</a:t>
            </a:r>
          </a:p>
          <a:p>
            <a:pPr marL="228600" indent="-228600">
              <a:spcBef>
                <a:spcPts val="0"/>
              </a:spcBef>
              <a:buSzPts val="2800"/>
            </a:pPr>
            <a:endParaRPr lang="en-GB" sz="2800" dirty="0"/>
          </a:p>
          <a:p>
            <a:pPr marL="228600" indent="-228600">
              <a:spcBef>
                <a:spcPts val="0"/>
              </a:spcBef>
              <a:buSzPts val="2800"/>
            </a:pPr>
            <a:r>
              <a:rPr lang="en-GB" sz="2800" dirty="0"/>
              <a:t>But how would we solve this problem?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SzPts val="3200"/>
            </a:pPr>
            <a:r>
              <a:rPr lang="en-GB" dirty="0"/>
              <a:t>Maths Vocabulary</a:t>
            </a:r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408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69900">
              <a:spcBef>
                <a:spcPts val="0"/>
              </a:spcBef>
              <a:buSzPts val="2000"/>
            </a:pPr>
            <a:r>
              <a:rPr lang="en-GB" sz="2800" dirty="0"/>
              <a:t>The first step which we need to take is to think about maths vocabulary!</a:t>
            </a:r>
          </a:p>
          <a:p>
            <a:pPr marL="469900">
              <a:spcBef>
                <a:spcPts val="0"/>
              </a:spcBef>
              <a:buSzPts val="2000"/>
            </a:pPr>
            <a:r>
              <a:rPr lang="en-GB" sz="2800" dirty="0"/>
              <a:t>We need to think about all of the different words which we can use to say "subtraction"</a:t>
            </a:r>
          </a:p>
          <a:p>
            <a:pPr marL="469900">
              <a:spcBef>
                <a:spcPts val="0"/>
              </a:spcBef>
              <a:buSzPts val="2000"/>
            </a:pPr>
            <a:endParaRPr lang="en-GB" sz="2800" dirty="0"/>
          </a:p>
          <a:p>
            <a:pPr marL="469900">
              <a:spcBef>
                <a:spcPts val="0"/>
              </a:spcBef>
              <a:buSzPts val="2000"/>
            </a:pPr>
            <a:r>
              <a:rPr lang="en-GB" sz="2800" dirty="0"/>
              <a:t>Can you try to write down as many as you can think of?</a:t>
            </a:r>
          </a:p>
          <a:p>
            <a:pPr marL="469900">
              <a:spcBef>
                <a:spcPts val="0"/>
              </a:spcBef>
              <a:buSzPts val="2000"/>
            </a:pPr>
            <a:endParaRPr lang="en-GB" sz="2800" dirty="0"/>
          </a:p>
          <a:p>
            <a:pPr marL="469900">
              <a:spcBef>
                <a:spcPts val="0"/>
              </a:spcBef>
              <a:buSzPts val="2000"/>
            </a:pPr>
            <a:r>
              <a:rPr lang="en-GB" sz="2800" dirty="0"/>
              <a:t>Check the next slide to see how many you got right!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FA80-00C2-4C42-A7F5-43309392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6D351-523F-4E5C-80E5-AECD1FFE8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Text&#10;&#10;Description automatically generated">
            <a:extLst>
              <a:ext uri="{FF2B5EF4-FFF2-40B4-BE49-F238E27FC236}">
                <a16:creationId xmlns:a16="http://schemas.microsoft.com/office/drawing/2014/main" id="{9D51476E-7739-457F-987D-26833F962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29" y="-6290"/>
            <a:ext cx="5155361" cy="687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7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en-GB" dirty="0"/>
              <a:t>Step 2</a:t>
            </a:r>
            <a:endParaRPr lang="en-US" dirty="0"/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418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en-GB" sz="2400" dirty="0"/>
              <a:t>The next step is to choose a method which you would like to use to solve the problem!</a:t>
            </a:r>
            <a:endParaRPr lang="en-US" dirty="0"/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endParaRPr lang="en-GB" sz="2400" dirty="0"/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en-GB" sz="2400" dirty="0"/>
              <a:t>This could be any method you can think of for subtraction! Choose one that you find the easiest to do!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endParaRPr lang="en-GB" sz="2400" dirty="0"/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en-GB" sz="2400" dirty="0"/>
              <a:t>Then use that method to solve the problem!</a:t>
            </a:r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endParaRPr lang="en-GB" sz="2400" dirty="0"/>
          </a:p>
          <a:p>
            <a:pPr marL="228600" indent="-228600">
              <a:lnSpc>
                <a:spcPct val="110000"/>
              </a:lnSpc>
              <a:spcBef>
                <a:spcPts val="0"/>
              </a:spcBef>
              <a:buSzPts val="2400"/>
            </a:pPr>
            <a:r>
              <a:rPr lang="en-GB" sz="2400" dirty="0"/>
              <a:t>That's it! Simples!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B859-71FC-4758-91A8-1AB7C670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Example!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C7CE2-AB8E-4B07-A72A-AC2EE9B5E8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Subtraction Word Problem">
            <a:hlinkClick r:id="" action="ppaction://media"/>
            <a:extLst>
              <a:ext uri="{FF2B5EF4-FFF2-40B4-BE49-F238E27FC236}">
                <a16:creationId xmlns:a16="http://schemas.microsoft.com/office/drawing/2014/main" id="{0F6E09CB-3ECF-4D71-9909-1F49DB88AE9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9709" y="1405187"/>
            <a:ext cx="9287014" cy="52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9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A5DE8-9AAF-48EB-9C95-472E683D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Task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6A1D7-7966-4D73-9676-8D6069E31C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Choose a chilli Challenge on the next few pages!  </a:t>
            </a:r>
          </a:p>
          <a:p>
            <a:endParaRPr lang="en-GB" dirty="0"/>
          </a:p>
          <a:p>
            <a:r>
              <a:rPr lang="en-GB" dirty="0"/>
              <a:t>Remember to choose one which you think is a challenge but not too big challenge that your brain explodes!</a:t>
            </a:r>
          </a:p>
        </p:txBody>
      </p:sp>
    </p:spTree>
    <p:extLst>
      <p:ext uri="{BB962C8B-B14F-4D97-AF65-F5344CB8AC3E}">
        <p14:creationId xmlns:p14="http://schemas.microsoft.com/office/powerpoint/2010/main" val="102873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5FFF-D89A-490B-8E80-80746B8C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EBDC2-1B84-4B7D-9714-403A37E97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A5D97D8-96FC-42EB-AFB2-38DE0B40D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10" y="-809"/>
            <a:ext cx="1035350" cy="936146"/>
          </a:xfrm>
          <a:prstGeom prst="rect">
            <a:avLst/>
          </a:prstGeom>
        </p:spPr>
      </p:pic>
      <p:pic>
        <p:nvPicPr>
          <p:cNvPr id="6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C67C88-6EBA-4874-9961-7FAE5EAC6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25" t="22260" r="36590" b="10800"/>
          <a:stretch/>
        </p:blipFill>
        <p:spPr>
          <a:xfrm>
            <a:off x="3214778" y="-1981"/>
            <a:ext cx="5481214" cy="68529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770EC4-9751-4600-BF11-33CA5A4AD2CE}"/>
              </a:ext>
            </a:extLst>
          </p:cNvPr>
          <p:cNvSpPr/>
          <p:nvPr/>
        </p:nvSpPr>
        <p:spPr>
          <a:xfrm>
            <a:off x="7177177" y="4912743"/>
            <a:ext cx="186905" cy="244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D3A675-10F3-4798-940B-A5C11B87EC7D}"/>
              </a:ext>
            </a:extLst>
          </p:cNvPr>
          <p:cNvSpPr txBox="1"/>
          <p:nvPr/>
        </p:nvSpPr>
        <p:spPr>
          <a:xfrm>
            <a:off x="7067011" y="4910407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424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Widescreen</PresentationFormat>
  <Paragraphs>52</Paragraphs>
  <Slides>13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Comic Sans MS</vt:lpstr>
      <vt:lpstr>Arial</vt:lpstr>
      <vt:lpstr>Gill Sans</vt:lpstr>
      <vt:lpstr>Gallery</vt:lpstr>
      <vt:lpstr>Numeracy</vt:lpstr>
      <vt:lpstr>Today…</vt:lpstr>
      <vt:lpstr>Word Problems!</vt:lpstr>
      <vt:lpstr>Maths Vocabulary</vt:lpstr>
      <vt:lpstr>PowerPoint Presentation</vt:lpstr>
      <vt:lpstr>Step 2</vt:lpstr>
      <vt:lpstr>Example! </vt:lpstr>
      <vt:lpstr>Task 1</vt:lpstr>
      <vt:lpstr>PowerPoint Presentation</vt:lpstr>
      <vt:lpstr>PowerPoint Presentation</vt:lpstr>
      <vt:lpstr>PowerPoint Presentation</vt:lpstr>
      <vt:lpstr>Think Board!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Numeracy</dc:title>
  <dc:creator>Callum White</dc:creator>
  <cp:lastModifiedBy>Callum White</cp:lastModifiedBy>
  <cp:revision>236</cp:revision>
  <dcterms:created xsi:type="dcterms:W3CDTF">2021-01-10T16:28:48Z</dcterms:created>
  <dcterms:modified xsi:type="dcterms:W3CDTF">2021-01-25T12:24:11Z</dcterms:modified>
</cp:coreProperties>
</file>