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7F3A3-EB29-45AC-BA47-2A7B79350CAF}" v="794" dt="2021-01-19T14:52:54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D37F3A3-EB29-45AC-BA47-2A7B79350CAF}"/>
    <pc:docChg chg="modSld">
      <pc:chgData name="" userId="" providerId="" clId="Web-{DD37F3A3-EB29-45AC-BA47-2A7B79350CAF}" dt="2021-01-19T14:14:58.664" v="4" actId="20577"/>
      <pc:docMkLst>
        <pc:docMk/>
      </pc:docMkLst>
      <pc:sldChg chg="modSp">
        <pc:chgData name="" userId="" providerId="" clId="Web-{DD37F3A3-EB29-45AC-BA47-2A7B79350CAF}" dt="2021-01-19T14:14:58.664" v="4" actId="20577"/>
        <pc:sldMkLst>
          <pc:docMk/>
          <pc:sldMk cId="109857222" sldId="256"/>
        </pc:sldMkLst>
        <pc:spChg chg="mod">
          <ac:chgData name="" userId="" providerId="" clId="Web-{DD37F3A3-EB29-45AC-BA47-2A7B79350CAF}" dt="2021-01-19T14:14:58.664" v="4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C White" userId="S::ddcwhite62@glow.sch.uk::e0244be0-abdb-4b52-8be1-6ce370fb25d0" providerId="AD" clId="Web-{DD37F3A3-EB29-45AC-BA47-2A7B79350CAF}"/>
    <pc:docChg chg="addSld modSld addMainMaster delMainMaster">
      <pc:chgData name="C White" userId="S::ddcwhite62@glow.sch.uk::e0244be0-abdb-4b52-8be1-6ce370fb25d0" providerId="AD" clId="Web-{DD37F3A3-EB29-45AC-BA47-2A7B79350CAF}" dt="2021-01-19T14:53:50.757" v="396" actId="14100"/>
      <pc:docMkLst>
        <pc:docMk/>
      </pc:docMkLst>
      <pc:sldChg chg="addSp modSp mod setBg modClrScheme setClrOvrMap chgLayout">
        <pc:chgData name="C White" userId="S::ddcwhite62@glow.sch.uk::e0244be0-abdb-4b52-8be1-6ce370fb25d0" providerId="AD" clId="Web-{DD37F3A3-EB29-45AC-BA47-2A7B79350CAF}" dt="2021-01-19T14:15:46.618" v="23"/>
        <pc:sldMkLst>
          <pc:docMk/>
          <pc:sldMk cId="109857222" sldId="256"/>
        </pc:sldMkLst>
        <pc:spChg chg="mod">
          <ac:chgData name="C White" userId="S::ddcwhite62@glow.sch.uk::e0244be0-abdb-4b52-8be1-6ce370fb25d0" providerId="AD" clId="Web-{DD37F3A3-EB29-45AC-BA47-2A7B79350CAF}" dt="2021-01-19T14:15:46.618" v="23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 White" userId="S::ddcwhite62@glow.sch.uk::e0244be0-abdb-4b52-8be1-6ce370fb25d0" providerId="AD" clId="Web-{DD37F3A3-EB29-45AC-BA47-2A7B79350CAF}" dt="2021-01-19T14:15:46.618" v="23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C White" userId="S::ddcwhite62@glow.sch.uk::e0244be0-abdb-4b52-8be1-6ce370fb25d0" providerId="AD" clId="Web-{DD37F3A3-EB29-45AC-BA47-2A7B79350CAF}" dt="2021-01-19T14:15:46.618" v="23"/>
          <ac:spMkLst>
            <pc:docMk/>
            <pc:sldMk cId="109857222" sldId="256"/>
            <ac:spMk id="9" creationId="{8A95209C-5275-4E15-8EA7-7F42980ABF2D}"/>
          </ac:spMkLst>
        </pc:spChg>
        <pc:spChg chg="add">
          <ac:chgData name="C White" userId="S::ddcwhite62@glow.sch.uk::e0244be0-abdb-4b52-8be1-6ce370fb25d0" providerId="AD" clId="Web-{DD37F3A3-EB29-45AC-BA47-2A7B79350CAF}" dt="2021-01-19T14:15:46.618" v="23"/>
          <ac:spMkLst>
            <pc:docMk/>
            <pc:sldMk cId="109857222" sldId="256"/>
            <ac:spMk id="11" creationId="{4F2ED431-E304-4FF0-9F4E-032783C9D612}"/>
          </ac:spMkLst>
        </pc:spChg>
        <pc:spChg chg="add">
          <ac:chgData name="C White" userId="S::ddcwhite62@glow.sch.uk::e0244be0-abdb-4b52-8be1-6ce370fb25d0" providerId="AD" clId="Web-{DD37F3A3-EB29-45AC-BA47-2A7B79350CAF}" dt="2021-01-19T14:15:46.618" v="23"/>
          <ac:spMkLst>
            <pc:docMk/>
            <pc:sldMk cId="109857222" sldId="256"/>
            <ac:spMk id="13" creationId="{4E87FCFB-2CCE-460D-B3DD-557C8BD1B94A}"/>
          </ac:spMkLst>
        </pc:spChg>
        <pc:picChg chg="add">
          <ac:chgData name="C White" userId="S::ddcwhite62@glow.sch.uk::e0244be0-abdb-4b52-8be1-6ce370fb25d0" providerId="AD" clId="Web-{DD37F3A3-EB29-45AC-BA47-2A7B79350CAF}" dt="2021-01-19T14:15:46.618" v="23"/>
          <ac:picMkLst>
            <pc:docMk/>
            <pc:sldMk cId="109857222" sldId="256"/>
            <ac:picMk id="4" creationId="{BDAFEC6D-8736-4F5A-9CDC-6FF7127C79DF}"/>
          </ac:picMkLst>
        </pc:picChg>
      </pc:sldChg>
      <pc:sldChg chg="addSp delSp modSp new mod setBg">
        <pc:chgData name="C White" userId="S::ddcwhite62@glow.sch.uk::e0244be0-abdb-4b52-8be1-6ce370fb25d0" providerId="AD" clId="Web-{DD37F3A3-EB29-45AC-BA47-2A7B79350CAF}" dt="2021-01-19T14:34:26.426" v="44" actId="1076"/>
        <pc:sldMkLst>
          <pc:docMk/>
          <pc:sldMk cId="2502712072" sldId="257"/>
        </pc:sldMkLst>
        <pc:spChg chg="mod">
          <ac:chgData name="C White" userId="S::ddcwhite62@glow.sch.uk::e0244be0-abdb-4b52-8be1-6ce370fb25d0" providerId="AD" clId="Web-{DD37F3A3-EB29-45AC-BA47-2A7B79350CAF}" dt="2021-01-19T14:16:16.010" v="41" actId="20577"/>
          <ac:spMkLst>
            <pc:docMk/>
            <pc:sldMk cId="2502712072" sldId="257"/>
            <ac:spMk id="2" creationId="{F49473C8-240D-4421-9A80-99ACCC2FCF1F}"/>
          </ac:spMkLst>
        </pc:spChg>
        <pc:spChg chg="del mod">
          <ac:chgData name="C White" userId="S::ddcwhite62@glow.sch.uk::e0244be0-abdb-4b52-8be1-6ce370fb25d0" providerId="AD" clId="Web-{DD37F3A3-EB29-45AC-BA47-2A7B79350CAF}" dt="2021-01-19T14:34:19.051" v="42"/>
          <ac:spMkLst>
            <pc:docMk/>
            <pc:sldMk cId="2502712072" sldId="257"/>
            <ac:spMk id="3" creationId="{C9A1C65F-1AE3-4055-86E2-5CE92C285858}"/>
          </ac:spMkLst>
        </pc:spChg>
        <pc:spChg chg="add">
          <ac:chgData name="C White" userId="S::ddcwhite62@glow.sch.uk::e0244be0-abdb-4b52-8be1-6ce370fb25d0" providerId="AD" clId="Web-{DD37F3A3-EB29-45AC-BA47-2A7B79350CAF}" dt="2021-01-19T14:16:05.103" v="25"/>
          <ac:spMkLst>
            <pc:docMk/>
            <pc:sldMk cId="2502712072" sldId="257"/>
            <ac:spMk id="8" creationId="{C05CBC3C-2E5A-4839-8B9B-2E5A6ADF0F58}"/>
          </ac:spMkLst>
        </pc:spChg>
        <pc:spChg chg="add">
          <ac:chgData name="C White" userId="S::ddcwhite62@glow.sch.uk::e0244be0-abdb-4b52-8be1-6ce370fb25d0" providerId="AD" clId="Web-{DD37F3A3-EB29-45AC-BA47-2A7B79350CAF}" dt="2021-01-19T14:16:05.103" v="25"/>
          <ac:spMkLst>
            <pc:docMk/>
            <pc:sldMk cId="2502712072" sldId="257"/>
            <ac:spMk id="10" creationId="{827FF362-FC97-4BF5-949B-D4ADFA26E457}"/>
          </ac:spMkLst>
        </pc:spChg>
        <pc:picChg chg="add mod ord">
          <ac:chgData name="C White" userId="S::ddcwhite62@glow.sch.uk::e0244be0-abdb-4b52-8be1-6ce370fb25d0" providerId="AD" clId="Web-{DD37F3A3-EB29-45AC-BA47-2A7B79350CAF}" dt="2021-01-19T14:34:26.426" v="44" actId="1076"/>
          <ac:picMkLst>
            <pc:docMk/>
            <pc:sldMk cId="2502712072" sldId="257"/>
            <ac:picMk id="4" creationId="{07797B8B-B6E0-4CAE-AC74-39697A561808}"/>
          </ac:picMkLst>
        </pc:picChg>
      </pc:sldChg>
      <pc:sldChg chg="addSp delSp modSp new mod setBg">
        <pc:chgData name="C White" userId="S::ddcwhite62@glow.sch.uk::e0244be0-abdb-4b52-8be1-6ce370fb25d0" providerId="AD" clId="Web-{DD37F3A3-EB29-45AC-BA47-2A7B79350CAF}" dt="2021-01-19T14:39:41.248" v="59" actId="1076"/>
        <pc:sldMkLst>
          <pc:docMk/>
          <pc:sldMk cId="891916282" sldId="258"/>
        </pc:sldMkLst>
        <pc:spChg chg="mod">
          <ac:chgData name="C White" userId="S::ddcwhite62@glow.sch.uk::e0244be0-abdb-4b52-8be1-6ce370fb25d0" providerId="AD" clId="Web-{DD37F3A3-EB29-45AC-BA47-2A7B79350CAF}" dt="2021-01-19T14:35:01.943" v="56"/>
          <ac:spMkLst>
            <pc:docMk/>
            <pc:sldMk cId="891916282" sldId="258"/>
            <ac:spMk id="2" creationId="{05BE1130-BE77-4068-B836-94D9A196A700}"/>
          </ac:spMkLst>
        </pc:spChg>
        <pc:spChg chg="del mod">
          <ac:chgData name="C White" userId="S::ddcwhite62@glow.sch.uk::e0244be0-abdb-4b52-8be1-6ce370fb25d0" providerId="AD" clId="Web-{DD37F3A3-EB29-45AC-BA47-2A7B79350CAF}" dt="2021-01-19T14:39:35.779" v="57"/>
          <ac:spMkLst>
            <pc:docMk/>
            <pc:sldMk cId="891916282" sldId="258"/>
            <ac:spMk id="3" creationId="{147CA1B7-08FF-4C16-AEDF-C1C4962FD637}"/>
          </ac:spMkLst>
        </pc:spChg>
        <pc:spChg chg="add">
          <ac:chgData name="C White" userId="S::ddcwhite62@glow.sch.uk::e0244be0-abdb-4b52-8be1-6ce370fb25d0" providerId="AD" clId="Web-{DD37F3A3-EB29-45AC-BA47-2A7B79350CAF}" dt="2021-01-19T14:35:01.943" v="56"/>
          <ac:spMkLst>
            <pc:docMk/>
            <pc:sldMk cId="891916282" sldId="258"/>
            <ac:spMk id="8" creationId="{745DEEED-BE3A-4307-800A-45F555B51C2E}"/>
          </ac:spMkLst>
        </pc:spChg>
        <pc:spChg chg="add">
          <ac:chgData name="C White" userId="S::ddcwhite62@glow.sch.uk::e0244be0-abdb-4b52-8be1-6ce370fb25d0" providerId="AD" clId="Web-{DD37F3A3-EB29-45AC-BA47-2A7B79350CAF}" dt="2021-01-19T14:35:01.943" v="56"/>
          <ac:spMkLst>
            <pc:docMk/>
            <pc:sldMk cId="891916282" sldId="258"/>
            <ac:spMk id="10" creationId="{F5C73706-35AD-4797-B796-D806B8FE5A35}"/>
          </ac:spMkLst>
        </pc:spChg>
        <pc:picChg chg="add mod ord">
          <ac:chgData name="C White" userId="S::ddcwhite62@glow.sch.uk::e0244be0-abdb-4b52-8be1-6ce370fb25d0" providerId="AD" clId="Web-{DD37F3A3-EB29-45AC-BA47-2A7B79350CAF}" dt="2021-01-19T14:39:41.248" v="59" actId="1076"/>
          <ac:picMkLst>
            <pc:docMk/>
            <pc:sldMk cId="891916282" sldId="258"/>
            <ac:picMk id="4" creationId="{904417B5-45E1-4D25-ADF1-46BE166C5E31}"/>
          </ac:picMkLst>
        </pc:picChg>
      </pc:sldChg>
      <pc:sldChg chg="addSp modSp new mod setBg">
        <pc:chgData name="C White" userId="S::ddcwhite62@glow.sch.uk::e0244be0-abdb-4b52-8be1-6ce370fb25d0" providerId="AD" clId="Web-{DD37F3A3-EB29-45AC-BA47-2A7B79350CAF}" dt="2021-01-19T14:45:48.649" v="173" actId="1076"/>
        <pc:sldMkLst>
          <pc:docMk/>
          <pc:sldMk cId="3570206843" sldId="259"/>
        </pc:sldMkLst>
        <pc:spChg chg="mod">
          <ac:chgData name="C White" userId="S::ddcwhite62@glow.sch.uk::e0244be0-abdb-4b52-8be1-6ce370fb25d0" providerId="AD" clId="Web-{DD37F3A3-EB29-45AC-BA47-2A7B79350CAF}" dt="2021-01-19T14:40:59.407" v="163"/>
          <ac:spMkLst>
            <pc:docMk/>
            <pc:sldMk cId="3570206843" sldId="259"/>
            <ac:spMk id="2" creationId="{71C34671-B373-4B7F-AD64-4ED6742C4A35}"/>
          </ac:spMkLst>
        </pc:spChg>
        <pc:spChg chg="mod">
          <ac:chgData name="C White" userId="S::ddcwhite62@glow.sch.uk::e0244be0-abdb-4b52-8be1-6ce370fb25d0" providerId="AD" clId="Web-{DD37F3A3-EB29-45AC-BA47-2A7B79350CAF}" dt="2021-01-19T14:45:48.649" v="173" actId="1076"/>
          <ac:spMkLst>
            <pc:docMk/>
            <pc:sldMk cId="3570206843" sldId="259"/>
            <ac:spMk id="3" creationId="{B8EC8E4F-A56F-4389-8F39-8E5A07A96320}"/>
          </ac:spMkLst>
        </pc:spChg>
        <pc:spChg chg="add">
          <ac:chgData name="C White" userId="S::ddcwhite62@glow.sch.uk::e0244be0-abdb-4b52-8be1-6ce370fb25d0" providerId="AD" clId="Web-{DD37F3A3-EB29-45AC-BA47-2A7B79350CAF}" dt="2021-01-19T14:40:59.407" v="163"/>
          <ac:spMkLst>
            <pc:docMk/>
            <pc:sldMk cId="3570206843" sldId="259"/>
            <ac:spMk id="9" creationId="{F13C74B1-5B17-4795-BED0-7140497B445A}"/>
          </ac:spMkLst>
        </pc:spChg>
        <pc:spChg chg="add">
          <ac:chgData name="C White" userId="S::ddcwhite62@glow.sch.uk::e0244be0-abdb-4b52-8be1-6ce370fb25d0" providerId="AD" clId="Web-{DD37F3A3-EB29-45AC-BA47-2A7B79350CAF}" dt="2021-01-19T14:40:59.407" v="163"/>
          <ac:spMkLst>
            <pc:docMk/>
            <pc:sldMk cId="3570206843" sldId="259"/>
            <ac:spMk id="11" creationId="{3FCFB1DE-0B7E-48CC-BA90-B2AB0889F9D6}"/>
          </ac:spMkLst>
        </pc:spChg>
        <pc:picChg chg="add">
          <ac:chgData name="C White" userId="S::ddcwhite62@glow.sch.uk::e0244be0-abdb-4b52-8be1-6ce370fb25d0" providerId="AD" clId="Web-{DD37F3A3-EB29-45AC-BA47-2A7B79350CAF}" dt="2021-01-19T14:40:59.407" v="163"/>
          <ac:picMkLst>
            <pc:docMk/>
            <pc:sldMk cId="3570206843" sldId="259"/>
            <ac:picMk id="5" creationId="{8E92EAB1-C3A4-4A78-885E-6C6FA7CF2BCE}"/>
          </ac:picMkLst>
        </pc:picChg>
      </pc:sldChg>
      <pc:sldChg chg="addSp delSp modSp new mod setBg">
        <pc:chgData name="C White" userId="S::ddcwhite62@glow.sch.uk::e0244be0-abdb-4b52-8be1-6ce370fb25d0" providerId="AD" clId="Web-{DD37F3A3-EB29-45AC-BA47-2A7B79350CAF}" dt="2021-01-19T14:47:47.293" v="176"/>
        <pc:sldMkLst>
          <pc:docMk/>
          <pc:sldMk cId="1407790611" sldId="260"/>
        </pc:sldMkLst>
        <pc:spChg chg="del">
          <ac:chgData name="C White" userId="S::ddcwhite62@glow.sch.uk::e0244be0-abdb-4b52-8be1-6ce370fb25d0" providerId="AD" clId="Web-{DD37F3A3-EB29-45AC-BA47-2A7B79350CAF}" dt="2021-01-19T14:47:47.293" v="176"/>
          <ac:spMkLst>
            <pc:docMk/>
            <pc:sldMk cId="1407790611" sldId="260"/>
            <ac:spMk id="2" creationId="{1979599D-1933-493C-81F4-06137F6CE516}"/>
          </ac:spMkLst>
        </pc:spChg>
        <pc:spChg chg="del">
          <ac:chgData name="C White" userId="S::ddcwhite62@glow.sch.uk::e0244be0-abdb-4b52-8be1-6ce370fb25d0" providerId="AD" clId="Web-{DD37F3A3-EB29-45AC-BA47-2A7B79350CAF}" dt="2021-01-19T14:47:35.309" v="175"/>
          <ac:spMkLst>
            <pc:docMk/>
            <pc:sldMk cId="1407790611" sldId="260"/>
            <ac:spMk id="3" creationId="{2B83745E-8030-4543-BBFE-BBCE60D4C58D}"/>
          </ac:spMkLst>
        </pc:spChg>
        <pc:spChg chg="add">
          <ac:chgData name="C White" userId="S::ddcwhite62@glow.sch.uk::e0244be0-abdb-4b52-8be1-6ce370fb25d0" providerId="AD" clId="Web-{DD37F3A3-EB29-45AC-BA47-2A7B79350CAF}" dt="2021-01-19T14:47:47.293" v="176"/>
          <ac:spMkLst>
            <pc:docMk/>
            <pc:sldMk cId="1407790611" sldId="260"/>
            <ac:spMk id="9" creationId="{2D2B266D-3625-4584-A5C3-7D3F672CFF30}"/>
          </ac:spMkLst>
        </pc:spChg>
        <pc:picChg chg="add mod ord">
          <ac:chgData name="C White" userId="S::ddcwhite62@glow.sch.uk::e0244be0-abdb-4b52-8be1-6ce370fb25d0" providerId="AD" clId="Web-{DD37F3A3-EB29-45AC-BA47-2A7B79350CAF}" dt="2021-01-19T14:47:47.293" v="176"/>
          <ac:picMkLst>
            <pc:docMk/>
            <pc:sldMk cId="1407790611" sldId="260"/>
            <ac:picMk id="4" creationId="{0107A9C2-13D0-4139-B85D-00A4FDEBA9DF}"/>
          </ac:picMkLst>
        </pc:picChg>
      </pc:sldChg>
      <pc:sldChg chg="addSp delSp modSp new">
        <pc:chgData name="C White" userId="S::ddcwhite62@glow.sch.uk::e0244be0-abdb-4b52-8be1-6ce370fb25d0" providerId="AD" clId="Web-{DD37F3A3-EB29-45AC-BA47-2A7B79350CAF}" dt="2021-01-19T14:48:18.841" v="182" actId="1076"/>
        <pc:sldMkLst>
          <pc:docMk/>
          <pc:sldMk cId="2876881693" sldId="261"/>
        </pc:sldMkLst>
        <pc:spChg chg="del">
          <ac:chgData name="C White" userId="S::ddcwhite62@glow.sch.uk::e0244be0-abdb-4b52-8be1-6ce370fb25d0" providerId="AD" clId="Web-{DD37F3A3-EB29-45AC-BA47-2A7B79350CAF}" dt="2021-01-19T14:48:00.919" v="178"/>
          <ac:spMkLst>
            <pc:docMk/>
            <pc:sldMk cId="2876881693" sldId="261"/>
            <ac:spMk id="3" creationId="{0FEF14CF-6553-44C9-AD48-8DF8475B0702}"/>
          </ac:spMkLst>
        </pc:spChg>
        <pc:picChg chg="add mod ord">
          <ac:chgData name="C White" userId="S::ddcwhite62@glow.sch.uk::e0244be0-abdb-4b52-8be1-6ce370fb25d0" providerId="AD" clId="Web-{DD37F3A3-EB29-45AC-BA47-2A7B79350CAF}" dt="2021-01-19T14:48:18.841" v="182" actId="1076"/>
          <ac:picMkLst>
            <pc:docMk/>
            <pc:sldMk cId="2876881693" sldId="261"/>
            <ac:picMk id="4" creationId="{88988038-DEDA-4BBB-9E94-F43A0C760DE9}"/>
          </ac:picMkLst>
        </pc:picChg>
      </pc:sldChg>
      <pc:sldChg chg="addSp delSp modSp new">
        <pc:chgData name="C White" userId="S::ddcwhite62@glow.sch.uk::e0244be0-abdb-4b52-8be1-6ce370fb25d0" providerId="AD" clId="Web-{DD37F3A3-EB29-45AC-BA47-2A7B79350CAF}" dt="2021-01-19T14:49:07.921" v="187" actId="1076"/>
        <pc:sldMkLst>
          <pc:docMk/>
          <pc:sldMk cId="3219283848" sldId="262"/>
        </pc:sldMkLst>
        <pc:spChg chg="del">
          <ac:chgData name="C White" userId="S::ddcwhite62@glow.sch.uk::e0244be0-abdb-4b52-8be1-6ce370fb25d0" providerId="AD" clId="Web-{DD37F3A3-EB29-45AC-BA47-2A7B79350CAF}" dt="2021-01-19T14:48:54.186" v="184"/>
          <ac:spMkLst>
            <pc:docMk/>
            <pc:sldMk cId="3219283848" sldId="262"/>
            <ac:spMk id="3" creationId="{A8E852CE-5D88-4B61-8ADC-2ACC4E795ABD}"/>
          </ac:spMkLst>
        </pc:spChg>
        <pc:picChg chg="add mod ord">
          <ac:chgData name="C White" userId="S::ddcwhite62@glow.sch.uk::e0244be0-abdb-4b52-8be1-6ce370fb25d0" providerId="AD" clId="Web-{DD37F3A3-EB29-45AC-BA47-2A7B79350CAF}" dt="2021-01-19T14:49:07.921" v="187" actId="1076"/>
          <ac:picMkLst>
            <pc:docMk/>
            <pc:sldMk cId="3219283848" sldId="262"/>
            <ac:picMk id="4" creationId="{3705A7C0-A286-4D25-A45A-CDED7BD94BA1}"/>
          </ac:picMkLst>
        </pc:picChg>
      </pc:sldChg>
      <pc:sldChg chg="addSp delSp modSp new">
        <pc:chgData name="C White" userId="S::ddcwhite62@glow.sch.uk::e0244be0-abdb-4b52-8be1-6ce370fb25d0" providerId="AD" clId="Web-{DD37F3A3-EB29-45AC-BA47-2A7B79350CAF}" dt="2021-01-19T14:49:58.922" v="192" actId="1076"/>
        <pc:sldMkLst>
          <pc:docMk/>
          <pc:sldMk cId="3482058680" sldId="263"/>
        </pc:sldMkLst>
        <pc:spChg chg="del">
          <ac:chgData name="C White" userId="S::ddcwhite62@glow.sch.uk::e0244be0-abdb-4b52-8be1-6ce370fb25d0" providerId="AD" clId="Web-{DD37F3A3-EB29-45AC-BA47-2A7B79350CAF}" dt="2021-01-19T14:49:43.422" v="189"/>
          <ac:spMkLst>
            <pc:docMk/>
            <pc:sldMk cId="3482058680" sldId="263"/>
            <ac:spMk id="3" creationId="{8C30B816-8853-45CE-A3A8-EA235E1435B6}"/>
          </ac:spMkLst>
        </pc:spChg>
        <pc:picChg chg="add mod ord">
          <ac:chgData name="C White" userId="S::ddcwhite62@glow.sch.uk::e0244be0-abdb-4b52-8be1-6ce370fb25d0" providerId="AD" clId="Web-{DD37F3A3-EB29-45AC-BA47-2A7B79350CAF}" dt="2021-01-19T14:49:58.922" v="192" actId="1076"/>
          <ac:picMkLst>
            <pc:docMk/>
            <pc:sldMk cId="3482058680" sldId="263"/>
            <ac:picMk id="4" creationId="{1C25BF43-FD0A-4BD4-B1AB-BD3CBBFF18A4}"/>
          </ac:picMkLst>
        </pc:picChg>
      </pc:sldChg>
      <pc:sldChg chg="addSp modSp new">
        <pc:chgData name="C White" userId="S::ddcwhite62@glow.sch.uk::e0244be0-abdb-4b52-8be1-6ce370fb25d0" providerId="AD" clId="Web-{DD37F3A3-EB29-45AC-BA47-2A7B79350CAF}" dt="2021-01-19T14:50:58.440" v="197" actId="1076"/>
        <pc:sldMkLst>
          <pc:docMk/>
          <pc:sldMk cId="680568431" sldId="264"/>
        </pc:sldMkLst>
        <pc:picChg chg="add mod">
          <ac:chgData name="C White" userId="S::ddcwhite62@glow.sch.uk::e0244be0-abdb-4b52-8be1-6ce370fb25d0" providerId="AD" clId="Web-{DD37F3A3-EB29-45AC-BA47-2A7B79350CAF}" dt="2021-01-19T14:50:58.440" v="197" actId="1076"/>
          <ac:picMkLst>
            <pc:docMk/>
            <pc:sldMk cId="680568431" sldId="264"/>
            <ac:picMk id="2" creationId="{B06E7C12-7C42-4A42-8EA3-28D799DE5A76}"/>
          </ac:picMkLst>
        </pc:picChg>
      </pc:sldChg>
      <pc:sldChg chg="addSp delSp modSp new mod setBg">
        <pc:chgData name="C White" userId="S::ddcwhite62@glow.sch.uk::e0244be0-abdb-4b52-8be1-6ce370fb25d0" providerId="AD" clId="Web-{DD37F3A3-EB29-45AC-BA47-2A7B79350CAF}" dt="2021-01-19T14:53:50.757" v="396" actId="14100"/>
        <pc:sldMkLst>
          <pc:docMk/>
          <pc:sldMk cId="344435216" sldId="265"/>
        </pc:sldMkLst>
        <pc:spChg chg="mod">
          <ac:chgData name="C White" userId="S::ddcwhite62@glow.sch.uk::e0244be0-abdb-4b52-8be1-6ce370fb25d0" providerId="AD" clId="Web-{DD37F3A3-EB29-45AC-BA47-2A7B79350CAF}" dt="2021-01-19T14:53:02.928" v="393"/>
          <ac:spMkLst>
            <pc:docMk/>
            <pc:sldMk cId="344435216" sldId="265"/>
            <ac:spMk id="2" creationId="{DA891677-B479-472D-974F-04D3FB81AFBE}"/>
          </ac:spMkLst>
        </pc:spChg>
        <pc:spChg chg="del mod">
          <ac:chgData name="C White" userId="S::ddcwhite62@glow.sch.uk::e0244be0-abdb-4b52-8be1-6ce370fb25d0" providerId="AD" clId="Web-{DD37F3A3-EB29-45AC-BA47-2A7B79350CAF}" dt="2021-01-19T14:53:02.928" v="393"/>
          <ac:spMkLst>
            <pc:docMk/>
            <pc:sldMk cId="344435216" sldId="265"/>
            <ac:spMk id="3" creationId="{B039DBEA-5E5A-48B7-9CDB-2C4FF0617A3A}"/>
          </ac:spMkLst>
        </pc:spChg>
        <pc:spChg chg="add">
          <ac:chgData name="C White" userId="S::ddcwhite62@glow.sch.uk::e0244be0-abdb-4b52-8be1-6ce370fb25d0" providerId="AD" clId="Web-{DD37F3A3-EB29-45AC-BA47-2A7B79350CAF}" dt="2021-01-19T14:53:02.928" v="393"/>
          <ac:spMkLst>
            <pc:docMk/>
            <pc:sldMk cId="344435216" sldId="265"/>
            <ac:spMk id="9" creationId="{2E442304-DDBD-4F7B-8017-36BCC863FB40}"/>
          </ac:spMkLst>
        </pc:spChg>
        <pc:spChg chg="add">
          <ac:chgData name="C White" userId="S::ddcwhite62@glow.sch.uk::e0244be0-abdb-4b52-8be1-6ce370fb25d0" providerId="AD" clId="Web-{DD37F3A3-EB29-45AC-BA47-2A7B79350CAF}" dt="2021-01-19T14:53:02.928" v="393"/>
          <ac:spMkLst>
            <pc:docMk/>
            <pc:sldMk cId="344435216" sldId="265"/>
            <ac:spMk id="11" creationId="{535742DD-1B16-4E9D-B715-0D74B4574A68}"/>
          </ac:spMkLst>
        </pc:spChg>
        <pc:graphicFrameChg chg="add mod">
          <ac:chgData name="C White" userId="S::ddcwhite62@glow.sch.uk::e0244be0-abdb-4b52-8be1-6ce370fb25d0" providerId="AD" clId="Web-{DD37F3A3-EB29-45AC-BA47-2A7B79350CAF}" dt="2021-01-19T14:53:50.757" v="396" actId="14100"/>
          <ac:graphicFrameMkLst>
            <pc:docMk/>
            <pc:sldMk cId="344435216" sldId="265"/>
            <ac:graphicFrameMk id="5" creationId="{FC78B517-5B04-49F9-8934-33D945366EBE}"/>
          </ac:graphicFrameMkLst>
        </pc:graphicFrameChg>
      </pc:sldChg>
      <pc:sldMasterChg chg="del delSldLayout">
        <pc:chgData name="C White" userId="S::ddcwhite62@glow.sch.uk::e0244be0-abdb-4b52-8be1-6ce370fb25d0" providerId="AD" clId="Web-{DD37F3A3-EB29-45AC-BA47-2A7B79350CAF}" dt="2021-01-19T14:15:46.618" v="23"/>
        <pc:sldMasterMkLst>
          <pc:docMk/>
          <pc:sldMasterMk cId="2460954070" sldId="2147483660"/>
        </pc:sldMasterMkLst>
        <pc:sldLayoutChg chg="del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C White" userId="S::ddcwhite62@glow.sch.uk::e0244be0-abdb-4b52-8be1-6ce370fb25d0" providerId="AD" clId="Web-{DD37F3A3-EB29-45AC-BA47-2A7B79350CAF}" dt="2021-01-19T14:15:46.618" v="23"/>
        <pc:sldMasterMkLst>
          <pc:docMk/>
          <pc:sldMasterMk cId="3893879055" sldId="2147483698"/>
        </pc:sldMasterMkLst>
        <pc:sldLayoutChg chg="add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3893879055" sldId="2147483698"/>
            <pc:sldLayoutMk cId="1327724054" sldId="2147483687"/>
          </pc:sldLayoutMkLst>
        </pc:sldLayoutChg>
        <pc:sldLayoutChg chg="add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3893879055" sldId="2147483698"/>
            <pc:sldLayoutMk cId="1997988879" sldId="2147483688"/>
          </pc:sldLayoutMkLst>
        </pc:sldLayoutChg>
        <pc:sldLayoutChg chg="add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3893879055" sldId="2147483698"/>
            <pc:sldLayoutMk cId="673965791" sldId="2147483689"/>
          </pc:sldLayoutMkLst>
        </pc:sldLayoutChg>
        <pc:sldLayoutChg chg="add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3893879055" sldId="2147483698"/>
            <pc:sldLayoutMk cId="1545017114" sldId="2147483690"/>
          </pc:sldLayoutMkLst>
        </pc:sldLayoutChg>
        <pc:sldLayoutChg chg="add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3893879055" sldId="2147483698"/>
            <pc:sldLayoutMk cId="988003760" sldId="2147483691"/>
          </pc:sldLayoutMkLst>
        </pc:sldLayoutChg>
        <pc:sldLayoutChg chg="add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3893879055" sldId="2147483698"/>
            <pc:sldLayoutMk cId="2839692862" sldId="2147483692"/>
          </pc:sldLayoutMkLst>
        </pc:sldLayoutChg>
        <pc:sldLayoutChg chg="add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3893879055" sldId="2147483698"/>
            <pc:sldLayoutMk cId="447527721" sldId="2147483693"/>
          </pc:sldLayoutMkLst>
        </pc:sldLayoutChg>
        <pc:sldLayoutChg chg="add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3893879055" sldId="2147483698"/>
            <pc:sldLayoutMk cId="2371854086" sldId="2147483694"/>
          </pc:sldLayoutMkLst>
        </pc:sldLayoutChg>
        <pc:sldLayoutChg chg="add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3893879055" sldId="2147483698"/>
            <pc:sldLayoutMk cId="14255801" sldId="2147483695"/>
          </pc:sldLayoutMkLst>
        </pc:sldLayoutChg>
        <pc:sldLayoutChg chg="add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3893879055" sldId="2147483698"/>
            <pc:sldLayoutMk cId="10155070" sldId="2147483696"/>
          </pc:sldLayoutMkLst>
        </pc:sldLayoutChg>
        <pc:sldLayoutChg chg="add">
          <pc:chgData name="C White" userId="S::ddcwhite62@glow.sch.uk::e0244be0-abdb-4b52-8be1-6ce370fb25d0" providerId="AD" clId="Web-{DD37F3A3-EB29-45AC-BA47-2A7B79350CAF}" dt="2021-01-19T14:15:46.618" v="23"/>
          <pc:sldLayoutMkLst>
            <pc:docMk/>
            <pc:sldMasterMk cId="3893879055" sldId="2147483698"/>
            <pc:sldLayoutMk cId="3771904572" sldId="214748369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42F69-0461-4EC1-836A-728A5C9ACF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B8AAE14-D23D-4994-9BC6-5112DFBF6CE2}">
      <dgm:prSet/>
      <dgm:spPr/>
      <dgm:t>
        <a:bodyPr/>
        <a:lstStyle/>
        <a:p>
          <a:r>
            <a:rPr lang="en-GB"/>
            <a:t>Using these examples, I would like you to have a go creating your own piece of Pop Art!</a:t>
          </a:r>
          <a:endParaRPr lang="en-US"/>
        </a:p>
      </dgm:t>
    </dgm:pt>
    <dgm:pt modelId="{6B8581C0-AF7E-4E9E-A73D-FCB7FD3B1A10}" type="parTrans" cxnId="{9EF72468-08D6-4A11-9C76-233791B5973F}">
      <dgm:prSet/>
      <dgm:spPr/>
      <dgm:t>
        <a:bodyPr/>
        <a:lstStyle/>
        <a:p>
          <a:endParaRPr lang="en-US"/>
        </a:p>
      </dgm:t>
    </dgm:pt>
    <dgm:pt modelId="{1878AA58-EACF-4C98-8947-4643805C719E}" type="sibTrans" cxnId="{9EF72468-08D6-4A11-9C76-233791B5973F}">
      <dgm:prSet/>
      <dgm:spPr/>
      <dgm:t>
        <a:bodyPr/>
        <a:lstStyle/>
        <a:p>
          <a:endParaRPr lang="en-US"/>
        </a:p>
      </dgm:t>
    </dgm:pt>
    <dgm:pt modelId="{3C545F5A-7442-4DDC-8E88-B11A02C1B5ED}">
      <dgm:prSet/>
      <dgm:spPr/>
      <dgm:t>
        <a:bodyPr/>
        <a:lstStyle/>
        <a:p>
          <a:r>
            <a:rPr lang="en-GB"/>
            <a:t>You may want to choose a famous person, item or logo!!</a:t>
          </a:r>
          <a:endParaRPr lang="en-US"/>
        </a:p>
      </dgm:t>
    </dgm:pt>
    <dgm:pt modelId="{F98FDD5F-81E0-4FBA-8527-91F53790F3DC}" type="parTrans" cxnId="{88D01DAB-B27E-4633-91C7-E83D378C167C}">
      <dgm:prSet/>
      <dgm:spPr/>
      <dgm:t>
        <a:bodyPr/>
        <a:lstStyle/>
        <a:p>
          <a:endParaRPr lang="en-US"/>
        </a:p>
      </dgm:t>
    </dgm:pt>
    <dgm:pt modelId="{F4979F82-0F06-4B2C-AB12-33265ACA9A76}" type="sibTrans" cxnId="{88D01DAB-B27E-4633-91C7-E83D378C167C}">
      <dgm:prSet/>
      <dgm:spPr/>
      <dgm:t>
        <a:bodyPr/>
        <a:lstStyle/>
        <a:p>
          <a:endParaRPr lang="en-US"/>
        </a:p>
      </dgm:t>
    </dgm:pt>
    <dgm:pt modelId="{84AF2478-21BD-4F42-AA94-34A5D265D98F}">
      <dgm:prSet/>
      <dgm:spPr/>
      <dgm:t>
        <a:bodyPr/>
        <a:lstStyle/>
        <a:p>
          <a:r>
            <a:rPr lang="en-GB"/>
            <a:t>Repeat this design and change your colours just like Mickey Mouse and John Lennon above!</a:t>
          </a:r>
          <a:endParaRPr lang="en-US"/>
        </a:p>
      </dgm:t>
    </dgm:pt>
    <dgm:pt modelId="{5752A08E-4CA5-493C-B7DF-E08E75F126D3}" type="parTrans" cxnId="{96F3ECEE-038C-42E0-A952-C18F7BE03B5B}">
      <dgm:prSet/>
      <dgm:spPr/>
      <dgm:t>
        <a:bodyPr/>
        <a:lstStyle/>
        <a:p>
          <a:endParaRPr lang="en-US"/>
        </a:p>
      </dgm:t>
    </dgm:pt>
    <dgm:pt modelId="{EFB58584-14E4-4EB0-8082-D6F9326585B2}" type="sibTrans" cxnId="{96F3ECEE-038C-42E0-A952-C18F7BE03B5B}">
      <dgm:prSet/>
      <dgm:spPr/>
      <dgm:t>
        <a:bodyPr/>
        <a:lstStyle/>
        <a:p>
          <a:endParaRPr lang="en-US"/>
        </a:p>
      </dgm:t>
    </dgm:pt>
    <dgm:pt modelId="{54CAB7E6-8B7C-488F-8091-9B593ABC62B2}">
      <dgm:prSet/>
      <dgm:spPr/>
      <dgm:t>
        <a:bodyPr/>
        <a:lstStyle/>
        <a:p>
          <a:r>
            <a:rPr lang="en-GB"/>
            <a:t>Give it a go and see what you can come up with!!</a:t>
          </a:r>
          <a:endParaRPr lang="en-US"/>
        </a:p>
      </dgm:t>
    </dgm:pt>
    <dgm:pt modelId="{BA3BF9E4-3E0B-439A-8752-0F064D433E27}" type="parTrans" cxnId="{5192351A-7EE3-46A8-A254-62C17C60F2A2}">
      <dgm:prSet/>
      <dgm:spPr/>
      <dgm:t>
        <a:bodyPr/>
        <a:lstStyle/>
        <a:p>
          <a:endParaRPr lang="en-US"/>
        </a:p>
      </dgm:t>
    </dgm:pt>
    <dgm:pt modelId="{8B0DB399-B06E-4241-82F1-A54606D47943}" type="sibTrans" cxnId="{5192351A-7EE3-46A8-A254-62C17C60F2A2}">
      <dgm:prSet/>
      <dgm:spPr/>
      <dgm:t>
        <a:bodyPr/>
        <a:lstStyle/>
        <a:p>
          <a:endParaRPr lang="en-US"/>
        </a:p>
      </dgm:t>
    </dgm:pt>
    <dgm:pt modelId="{AD3FB42F-819C-493E-91FB-779DDD25CABF}" type="pres">
      <dgm:prSet presAssocID="{B8742F69-0461-4EC1-836A-728A5C9ACFCB}" presName="root" presStyleCnt="0">
        <dgm:presLayoutVars>
          <dgm:dir/>
          <dgm:resizeHandles val="exact"/>
        </dgm:presLayoutVars>
      </dgm:prSet>
      <dgm:spPr/>
    </dgm:pt>
    <dgm:pt modelId="{A9C19206-F973-4DAC-9DC8-C4AC1EF694A5}" type="pres">
      <dgm:prSet presAssocID="{DB8AAE14-D23D-4994-9BC6-5112DFBF6CE2}" presName="compNode" presStyleCnt="0"/>
      <dgm:spPr/>
    </dgm:pt>
    <dgm:pt modelId="{D8A2F4E2-2ACC-44DC-AC4A-1F4344A8B4C0}" type="pres">
      <dgm:prSet presAssocID="{DB8AAE14-D23D-4994-9BC6-5112DFBF6CE2}" presName="bgRect" presStyleLbl="bgShp" presStyleIdx="0" presStyleCnt="4"/>
      <dgm:spPr/>
    </dgm:pt>
    <dgm:pt modelId="{1C308474-755C-4234-BD69-6CA105D0B36C}" type="pres">
      <dgm:prSet presAssocID="{DB8AAE14-D23D-4994-9BC6-5112DFBF6CE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C21D21E9-0616-40AE-86E7-F88F3BF47D5F}" type="pres">
      <dgm:prSet presAssocID="{DB8AAE14-D23D-4994-9BC6-5112DFBF6CE2}" presName="spaceRect" presStyleCnt="0"/>
      <dgm:spPr/>
    </dgm:pt>
    <dgm:pt modelId="{CB4AD3EC-32D7-465B-8F6E-3C0D6E259C8D}" type="pres">
      <dgm:prSet presAssocID="{DB8AAE14-D23D-4994-9BC6-5112DFBF6CE2}" presName="parTx" presStyleLbl="revTx" presStyleIdx="0" presStyleCnt="4">
        <dgm:presLayoutVars>
          <dgm:chMax val="0"/>
          <dgm:chPref val="0"/>
        </dgm:presLayoutVars>
      </dgm:prSet>
      <dgm:spPr/>
    </dgm:pt>
    <dgm:pt modelId="{EFAE41DD-3511-4E99-9480-68FFFF1604EB}" type="pres">
      <dgm:prSet presAssocID="{1878AA58-EACF-4C98-8947-4643805C719E}" presName="sibTrans" presStyleCnt="0"/>
      <dgm:spPr/>
    </dgm:pt>
    <dgm:pt modelId="{AF09CB7B-FFAB-4430-A36B-7D17774543D1}" type="pres">
      <dgm:prSet presAssocID="{3C545F5A-7442-4DDC-8E88-B11A02C1B5ED}" presName="compNode" presStyleCnt="0"/>
      <dgm:spPr/>
    </dgm:pt>
    <dgm:pt modelId="{572B024B-C019-480B-B3B4-DB0A86EB703F}" type="pres">
      <dgm:prSet presAssocID="{3C545F5A-7442-4DDC-8E88-B11A02C1B5ED}" presName="bgRect" presStyleLbl="bgShp" presStyleIdx="1" presStyleCnt="4"/>
      <dgm:spPr/>
    </dgm:pt>
    <dgm:pt modelId="{2DF57DD2-05ED-4E01-85F3-AA18B6350624}" type="pres">
      <dgm:prSet presAssocID="{3C545F5A-7442-4DDC-8E88-B11A02C1B5E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 Hat"/>
        </a:ext>
      </dgm:extLst>
    </dgm:pt>
    <dgm:pt modelId="{EB54FDD9-24A7-41EE-9CD4-CB6ADF88DD1A}" type="pres">
      <dgm:prSet presAssocID="{3C545F5A-7442-4DDC-8E88-B11A02C1B5ED}" presName="spaceRect" presStyleCnt="0"/>
      <dgm:spPr/>
    </dgm:pt>
    <dgm:pt modelId="{ECB872C8-4297-470B-B192-712EC9812B4D}" type="pres">
      <dgm:prSet presAssocID="{3C545F5A-7442-4DDC-8E88-B11A02C1B5ED}" presName="parTx" presStyleLbl="revTx" presStyleIdx="1" presStyleCnt="4">
        <dgm:presLayoutVars>
          <dgm:chMax val="0"/>
          <dgm:chPref val="0"/>
        </dgm:presLayoutVars>
      </dgm:prSet>
      <dgm:spPr/>
    </dgm:pt>
    <dgm:pt modelId="{FBC23B11-BC8C-401B-84D7-80F0C8CC2800}" type="pres">
      <dgm:prSet presAssocID="{F4979F82-0F06-4B2C-AB12-33265ACA9A76}" presName="sibTrans" presStyleCnt="0"/>
      <dgm:spPr/>
    </dgm:pt>
    <dgm:pt modelId="{28949905-2879-485F-A6F2-FDC7571FD59E}" type="pres">
      <dgm:prSet presAssocID="{84AF2478-21BD-4F42-AA94-34A5D265D98F}" presName="compNode" presStyleCnt="0"/>
      <dgm:spPr/>
    </dgm:pt>
    <dgm:pt modelId="{A1466827-E8C7-4C44-8F46-76E122E10AFD}" type="pres">
      <dgm:prSet presAssocID="{84AF2478-21BD-4F42-AA94-34A5D265D98F}" presName="bgRect" presStyleLbl="bgShp" presStyleIdx="2" presStyleCnt="4"/>
      <dgm:spPr/>
    </dgm:pt>
    <dgm:pt modelId="{325644D4-C6E8-446E-9504-0BF0FC9FF38B}" type="pres">
      <dgm:prSet presAssocID="{84AF2478-21BD-4F42-AA94-34A5D265D9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e"/>
        </a:ext>
      </dgm:extLst>
    </dgm:pt>
    <dgm:pt modelId="{47CE0830-3171-4FD0-8B01-4B8B315B0074}" type="pres">
      <dgm:prSet presAssocID="{84AF2478-21BD-4F42-AA94-34A5D265D98F}" presName="spaceRect" presStyleCnt="0"/>
      <dgm:spPr/>
    </dgm:pt>
    <dgm:pt modelId="{D2C7F377-C9AE-48E5-8C7D-6D2827F19B39}" type="pres">
      <dgm:prSet presAssocID="{84AF2478-21BD-4F42-AA94-34A5D265D98F}" presName="parTx" presStyleLbl="revTx" presStyleIdx="2" presStyleCnt="4">
        <dgm:presLayoutVars>
          <dgm:chMax val="0"/>
          <dgm:chPref val="0"/>
        </dgm:presLayoutVars>
      </dgm:prSet>
      <dgm:spPr/>
    </dgm:pt>
    <dgm:pt modelId="{1642CD08-F0ED-4182-BF8D-6FEB2D289FE0}" type="pres">
      <dgm:prSet presAssocID="{EFB58584-14E4-4EB0-8082-D6F9326585B2}" presName="sibTrans" presStyleCnt="0"/>
      <dgm:spPr/>
    </dgm:pt>
    <dgm:pt modelId="{7FF0CC01-EBAD-47E1-AE20-0FA323BF8D0D}" type="pres">
      <dgm:prSet presAssocID="{54CAB7E6-8B7C-488F-8091-9B593ABC62B2}" presName="compNode" presStyleCnt="0"/>
      <dgm:spPr/>
    </dgm:pt>
    <dgm:pt modelId="{7071913A-1EDA-4B5D-ABDB-ECC876725792}" type="pres">
      <dgm:prSet presAssocID="{54CAB7E6-8B7C-488F-8091-9B593ABC62B2}" presName="bgRect" presStyleLbl="bgShp" presStyleIdx="3" presStyleCnt="4"/>
      <dgm:spPr/>
    </dgm:pt>
    <dgm:pt modelId="{7495CE9B-0E30-4E55-A411-048CE3C6A77B}" type="pres">
      <dgm:prSet presAssocID="{54CAB7E6-8B7C-488F-8091-9B593ABC62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57B935C-8F6B-472C-AE3E-DC4537394652}" type="pres">
      <dgm:prSet presAssocID="{54CAB7E6-8B7C-488F-8091-9B593ABC62B2}" presName="spaceRect" presStyleCnt="0"/>
      <dgm:spPr/>
    </dgm:pt>
    <dgm:pt modelId="{2C4103AC-9C2A-401E-AB21-43C939614EBA}" type="pres">
      <dgm:prSet presAssocID="{54CAB7E6-8B7C-488F-8091-9B593ABC62B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192351A-7EE3-46A8-A254-62C17C60F2A2}" srcId="{B8742F69-0461-4EC1-836A-728A5C9ACFCB}" destId="{54CAB7E6-8B7C-488F-8091-9B593ABC62B2}" srcOrd="3" destOrd="0" parTransId="{BA3BF9E4-3E0B-439A-8752-0F064D433E27}" sibTransId="{8B0DB399-B06E-4241-82F1-A54606D47943}"/>
    <dgm:cxn modelId="{2E21171B-ECC3-4632-A5DF-003AD6FCDFC1}" type="presOf" srcId="{3C545F5A-7442-4DDC-8E88-B11A02C1B5ED}" destId="{ECB872C8-4297-470B-B192-712EC9812B4D}" srcOrd="0" destOrd="0" presId="urn:microsoft.com/office/officeart/2018/2/layout/IconVerticalSolidList"/>
    <dgm:cxn modelId="{9EF72468-08D6-4A11-9C76-233791B5973F}" srcId="{B8742F69-0461-4EC1-836A-728A5C9ACFCB}" destId="{DB8AAE14-D23D-4994-9BC6-5112DFBF6CE2}" srcOrd="0" destOrd="0" parTransId="{6B8581C0-AF7E-4E9E-A73D-FCB7FD3B1A10}" sibTransId="{1878AA58-EACF-4C98-8947-4643805C719E}"/>
    <dgm:cxn modelId="{5DDD807F-6D5C-455A-A957-445D78BB875B}" type="presOf" srcId="{DB8AAE14-D23D-4994-9BC6-5112DFBF6CE2}" destId="{CB4AD3EC-32D7-465B-8F6E-3C0D6E259C8D}" srcOrd="0" destOrd="0" presId="urn:microsoft.com/office/officeart/2018/2/layout/IconVerticalSolidList"/>
    <dgm:cxn modelId="{C9B012A2-9FE7-4A10-8AFD-E8E78BE66E37}" type="presOf" srcId="{54CAB7E6-8B7C-488F-8091-9B593ABC62B2}" destId="{2C4103AC-9C2A-401E-AB21-43C939614EBA}" srcOrd="0" destOrd="0" presId="urn:microsoft.com/office/officeart/2018/2/layout/IconVerticalSolidList"/>
    <dgm:cxn modelId="{1A8EBDAA-D5FE-440D-B2A4-5144B6909B92}" type="presOf" srcId="{B8742F69-0461-4EC1-836A-728A5C9ACFCB}" destId="{AD3FB42F-819C-493E-91FB-779DDD25CABF}" srcOrd="0" destOrd="0" presId="urn:microsoft.com/office/officeart/2018/2/layout/IconVerticalSolidList"/>
    <dgm:cxn modelId="{88D01DAB-B27E-4633-91C7-E83D378C167C}" srcId="{B8742F69-0461-4EC1-836A-728A5C9ACFCB}" destId="{3C545F5A-7442-4DDC-8E88-B11A02C1B5ED}" srcOrd="1" destOrd="0" parTransId="{F98FDD5F-81E0-4FBA-8527-91F53790F3DC}" sibTransId="{F4979F82-0F06-4B2C-AB12-33265ACA9A76}"/>
    <dgm:cxn modelId="{74F0A1AB-EBD2-48F5-954E-E73C1ECC6735}" type="presOf" srcId="{84AF2478-21BD-4F42-AA94-34A5D265D98F}" destId="{D2C7F377-C9AE-48E5-8C7D-6D2827F19B39}" srcOrd="0" destOrd="0" presId="urn:microsoft.com/office/officeart/2018/2/layout/IconVerticalSolidList"/>
    <dgm:cxn modelId="{96F3ECEE-038C-42E0-A952-C18F7BE03B5B}" srcId="{B8742F69-0461-4EC1-836A-728A5C9ACFCB}" destId="{84AF2478-21BD-4F42-AA94-34A5D265D98F}" srcOrd="2" destOrd="0" parTransId="{5752A08E-4CA5-493C-B7DF-E08E75F126D3}" sibTransId="{EFB58584-14E4-4EB0-8082-D6F9326585B2}"/>
    <dgm:cxn modelId="{407AEE43-A10C-4B47-A5AF-10BC905A4A0D}" type="presParOf" srcId="{AD3FB42F-819C-493E-91FB-779DDD25CABF}" destId="{A9C19206-F973-4DAC-9DC8-C4AC1EF694A5}" srcOrd="0" destOrd="0" presId="urn:microsoft.com/office/officeart/2018/2/layout/IconVerticalSolidList"/>
    <dgm:cxn modelId="{E4EA68CF-D86C-457E-A14C-51ACB9FAB088}" type="presParOf" srcId="{A9C19206-F973-4DAC-9DC8-C4AC1EF694A5}" destId="{D8A2F4E2-2ACC-44DC-AC4A-1F4344A8B4C0}" srcOrd="0" destOrd="0" presId="urn:microsoft.com/office/officeart/2018/2/layout/IconVerticalSolidList"/>
    <dgm:cxn modelId="{65A605AD-48D7-495F-B620-F2CADC724665}" type="presParOf" srcId="{A9C19206-F973-4DAC-9DC8-C4AC1EF694A5}" destId="{1C308474-755C-4234-BD69-6CA105D0B36C}" srcOrd="1" destOrd="0" presId="urn:microsoft.com/office/officeart/2018/2/layout/IconVerticalSolidList"/>
    <dgm:cxn modelId="{3B27239C-8351-4671-8F08-E61B239F1F04}" type="presParOf" srcId="{A9C19206-F973-4DAC-9DC8-C4AC1EF694A5}" destId="{C21D21E9-0616-40AE-86E7-F88F3BF47D5F}" srcOrd="2" destOrd="0" presId="urn:microsoft.com/office/officeart/2018/2/layout/IconVerticalSolidList"/>
    <dgm:cxn modelId="{B3727D04-3681-4869-B6F2-74DEFFB3F1E1}" type="presParOf" srcId="{A9C19206-F973-4DAC-9DC8-C4AC1EF694A5}" destId="{CB4AD3EC-32D7-465B-8F6E-3C0D6E259C8D}" srcOrd="3" destOrd="0" presId="urn:microsoft.com/office/officeart/2018/2/layout/IconVerticalSolidList"/>
    <dgm:cxn modelId="{F0412ED1-13AF-4BE7-A3A4-6191CD545DA3}" type="presParOf" srcId="{AD3FB42F-819C-493E-91FB-779DDD25CABF}" destId="{EFAE41DD-3511-4E99-9480-68FFFF1604EB}" srcOrd="1" destOrd="0" presId="urn:microsoft.com/office/officeart/2018/2/layout/IconVerticalSolidList"/>
    <dgm:cxn modelId="{604C0F72-ACB0-4767-B7D7-2C52F8354F10}" type="presParOf" srcId="{AD3FB42F-819C-493E-91FB-779DDD25CABF}" destId="{AF09CB7B-FFAB-4430-A36B-7D17774543D1}" srcOrd="2" destOrd="0" presId="urn:microsoft.com/office/officeart/2018/2/layout/IconVerticalSolidList"/>
    <dgm:cxn modelId="{2D42A7D2-60F1-4F74-BE6C-D9937F3C5A03}" type="presParOf" srcId="{AF09CB7B-FFAB-4430-A36B-7D17774543D1}" destId="{572B024B-C019-480B-B3B4-DB0A86EB703F}" srcOrd="0" destOrd="0" presId="urn:microsoft.com/office/officeart/2018/2/layout/IconVerticalSolidList"/>
    <dgm:cxn modelId="{BE05D6DF-5EEC-48B0-A194-97D92A91F78A}" type="presParOf" srcId="{AF09CB7B-FFAB-4430-A36B-7D17774543D1}" destId="{2DF57DD2-05ED-4E01-85F3-AA18B6350624}" srcOrd="1" destOrd="0" presId="urn:microsoft.com/office/officeart/2018/2/layout/IconVerticalSolidList"/>
    <dgm:cxn modelId="{D8198D0F-5EFF-4F65-AD17-A0AD4D27B916}" type="presParOf" srcId="{AF09CB7B-FFAB-4430-A36B-7D17774543D1}" destId="{EB54FDD9-24A7-41EE-9CD4-CB6ADF88DD1A}" srcOrd="2" destOrd="0" presId="urn:microsoft.com/office/officeart/2018/2/layout/IconVerticalSolidList"/>
    <dgm:cxn modelId="{6F5BC6BF-ED55-42D6-8435-98C5EA716ACD}" type="presParOf" srcId="{AF09CB7B-FFAB-4430-A36B-7D17774543D1}" destId="{ECB872C8-4297-470B-B192-712EC9812B4D}" srcOrd="3" destOrd="0" presId="urn:microsoft.com/office/officeart/2018/2/layout/IconVerticalSolidList"/>
    <dgm:cxn modelId="{8F50C7EF-55C7-483C-932B-6FFC7D64791D}" type="presParOf" srcId="{AD3FB42F-819C-493E-91FB-779DDD25CABF}" destId="{FBC23B11-BC8C-401B-84D7-80F0C8CC2800}" srcOrd="3" destOrd="0" presId="urn:microsoft.com/office/officeart/2018/2/layout/IconVerticalSolidList"/>
    <dgm:cxn modelId="{E6A606B3-3C21-4E4A-BB4B-6688C6C9C6EE}" type="presParOf" srcId="{AD3FB42F-819C-493E-91FB-779DDD25CABF}" destId="{28949905-2879-485F-A6F2-FDC7571FD59E}" srcOrd="4" destOrd="0" presId="urn:microsoft.com/office/officeart/2018/2/layout/IconVerticalSolidList"/>
    <dgm:cxn modelId="{25C03BD6-6697-4B80-BFAC-31A5DB314305}" type="presParOf" srcId="{28949905-2879-485F-A6F2-FDC7571FD59E}" destId="{A1466827-E8C7-4C44-8F46-76E122E10AFD}" srcOrd="0" destOrd="0" presId="urn:microsoft.com/office/officeart/2018/2/layout/IconVerticalSolidList"/>
    <dgm:cxn modelId="{06AB43D8-B40D-4075-A4CA-2037133E246C}" type="presParOf" srcId="{28949905-2879-485F-A6F2-FDC7571FD59E}" destId="{325644D4-C6E8-446E-9504-0BF0FC9FF38B}" srcOrd="1" destOrd="0" presId="urn:microsoft.com/office/officeart/2018/2/layout/IconVerticalSolidList"/>
    <dgm:cxn modelId="{D7B79235-25F2-42D7-9B0D-83D8F14455C9}" type="presParOf" srcId="{28949905-2879-485F-A6F2-FDC7571FD59E}" destId="{47CE0830-3171-4FD0-8B01-4B8B315B0074}" srcOrd="2" destOrd="0" presId="urn:microsoft.com/office/officeart/2018/2/layout/IconVerticalSolidList"/>
    <dgm:cxn modelId="{14E70202-616B-4F2A-B31C-8C394653E625}" type="presParOf" srcId="{28949905-2879-485F-A6F2-FDC7571FD59E}" destId="{D2C7F377-C9AE-48E5-8C7D-6D2827F19B39}" srcOrd="3" destOrd="0" presId="urn:microsoft.com/office/officeart/2018/2/layout/IconVerticalSolidList"/>
    <dgm:cxn modelId="{50DE1C62-5B32-4E5C-B3CC-2459A1DEDCC9}" type="presParOf" srcId="{AD3FB42F-819C-493E-91FB-779DDD25CABF}" destId="{1642CD08-F0ED-4182-BF8D-6FEB2D289FE0}" srcOrd="5" destOrd="0" presId="urn:microsoft.com/office/officeart/2018/2/layout/IconVerticalSolidList"/>
    <dgm:cxn modelId="{91EA6BA7-A5FD-4DBC-800B-16110D58D0B1}" type="presParOf" srcId="{AD3FB42F-819C-493E-91FB-779DDD25CABF}" destId="{7FF0CC01-EBAD-47E1-AE20-0FA323BF8D0D}" srcOrd="6" destOrd="0" presId="urn:microsoft.com/office/officeart/2018/2/layout/IconVerticalSolidList"/>
    <dgm:cxn modelId="{46A674DE-F2B5-4A6F-90A8-E7F2ECFF0869}" type="presParOf" srcId="{7FF0CC01-EBAD-47E1-AE20-0FA323BF8D0D}" destId="{7071913A-1EDA-4B5D-ABDB-ECC876725792}" srcOrd="0" destOrd="0" presId="urn:microsoft.com/office/officeart/2018/2/layout/IconVerticalSolidList"/>
    <dgm:cxn modelId="{0C15A77E-B0B2-43CC-84C5-A2A97AC4979E}" type="presParOf" srcId="{7FF0CC01-EBAD-47E1-AE20-0FA323BF8D0D}" destId="{7495CE9B-0E30-4E55-A411-048CE3C6A77B}" srcOrd="1" destOrd="0" presId="urn:microsoft.com/office/officeart/2018/2/layout/IconVerticalSolidList"/>
    <dgm:cxn modelId="{9569EF2C-D494-49BD-A2C0-A7BAC373C092}" type="presParOf" srcId="{7FF0CC01-EBAD-47E1-AE20-0FA323BF8D0D}" destId="{857B935C-8F6B-472C-AE3E-DC4537394652}" srcOrd="2" destOrd="0" presId="urn:microsoft.com/office/officeart/2018/2/layout/IconVerticalSolidList"/>
    <dgm:cxn modelId="{5D727262-B443-4B29-8E03-1C8E93EB27FC}" type="presParOf" srcId="{7FF0CC01-EBAD-47E1-AE20-0FA323BF8D0D}" destId="{2C4103AC-9C2A-401E-AB21-43C939614E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2F4E2-2ACC-44DC-AC4A-1F4344A8B4C0}">
      <dsp:nvSpPr>
        <dsp:cNvPr id="0" name=""/>
        <dsp:cNvSpPr/>
      </dsp:nvSpPr>
      <dsp:spPr>
        <a:xfrm>
          <a:off x="0" y="2697"/>
          <a:ext cx="7360587" cy="1367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08474-755C-4234-BD69-6CA105D0B36C}">
      <dsp:nvSpPr>
        <dsp:cNvPr id="0" name=""/>
        <dsp:cNvSpPr/>
      </dsp:nvSpPr>
      <dsp:spPr>
        <a:xfrm>
          <a:off x="413567" y="310309"/>
          <a:ext cx="751940" cy="7519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AD3EC-32D7-465B-8F6E-3C0D6E259C8D}">
      <dsp:nvSpPr>
        <dsp:cNvPr id="0" name=""/>
        <dsp:cNvSpPr/>
      </dsp:nvSpPr>
      <dsp:spPr>
        <a:xfrm>
          <a:off x="1579074" y="2697"/>
          <a:ext cx="5781512" cy="1367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92" tIns="144692" rIns="144692" bIns="1446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Using these examples, I would like you to have a go creating your own piece of Pop Art!</a:t>
          </a:r>
          <a:endParaRPr lang="en-US" sz="2200" kern="1200"/>
        </a:p>
      </dsp:txBody>
      <dsp:txXfrm>
        <a:off x="1579074" y="2697"/>
        <a:ext cx="5781512" cy="1367163"/>
      </dsp:txXfrm>
    </dsp:sp>
    <dsp:sp modelId="{572B024B-C019-480B-B3B4-DB0A86EB703F}">
      <dsp:nvSpPr>
        <dsp:cNvPr id="0" name=""/>
        <dsp:cNvSpPr/>
      </dsp:nvSpPr>
      <dsp:spPr>
        <a:xfrm>
          <a:off x="0" y="1711652"/>
          <a:ext cx="7360587" cy="13671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57DD2-05ED-4E01-85F3-AA18B6350624}">
      <dsp:nvSpPr>
        <dsp:cNvPr id="0" name=""/>
        <dsp:cNvSpPr/>
      </dsp:nvSpPr>
      <dsp:spPr>
        <a:xfrm>
          <a:off x="413567" y="2019264"/>
          <a:ext cx="751940" cy="7519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872C8-4297-470B-B192-712EC9812B4D}">
      <dsp:nvSpPr>
        <dsp:cNvPr id="0" name=""/>
        <dsp:cNvSpPr/>
      </dsp:nvSpPr>
      <dsp:spPr>
        <a:xfrm>
          <a:off x="1579074" y="1711652"/>
          <a:ext cx="5781512" cy="1367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92" tIns="144692" rIns="144692" bIns="1446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You may want to choose a famous person, item or logo!!</a:t>
          </a:r>
          <a:endParaRPr lang="en-US" sz="2200" kern="1200"/>
        </a:p>
      </dsp:txBody>
      <dsp:txXfrm>
        <a:off x="1579074" y="1711652"/>
        <a:ext cx="5781512" cy="1367163"/>
      </dsp:txXfrm>
    </dsp:sp>
    <dsp:sp modelId="{A1466827-E8C7-4C44-8F46-76E122E10AFD}">
      <dsp:nvSpPr>
        <dsp:cNvPr id="0" name=""/>
        <dsp:cNvSpPr/>
      </dsp:nvSpPr>
      <dsp:spPr>
        <a:xfrm>
          <a:off x="0" y="3420606"/>
          <a:ext cx="7360587" cy="13671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644D4-C6E8-446E-9504-0BF0FC9FF38B}">
      <dsp:nvSpPr>
        <dsp:cNvPr id="0" name=""/>
        <dsp:cNvSpPr/>
      </dsp:nvSpPr>
      <dsp:spPr>
        <a:xfrm>
          <a:off x="413567" y="3728218"/>
          <a:ext cx="751940" cy="7519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7F377-C9AE-48E5-8C7D-6D2827F19B39}">
      <dsp:nvSpPr>
        <dsp:cNvPr id="0" name=""/>
        <dsp:cNvSpPr/>
      </dsp:nvSpPr>
      <dsp:spPr>
        <a:xfrm>
          <a:off x="1579074" y="3420606"/>
          <a:ext cx="5781512" cy="1367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92" tIns="144692" rIns="144692" bIns="1446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Repeat this design and change your colours just like Mickey Mouse and John Lennon above!</a:t>
          </a:r>
          <a:endParaRPr lang="en-US" sz="2200" kern="1200"/>
        </a:p>
      </dsp:txBody>
      <dsp:txXfrm>
        <a:off x="1579074" y="3420606"/>
        <a:ext cx="5781512" cy="1367163"/>
      </dsp:txXfrm>
    </dsp:sp>
    <dsp:sp modelId="{7071913A-1EDA-4B5D-ABDB-ECC876725792}">
      <dsp:nvSpPr>
        <dsp:cNvPr id="0" name=""/>
        <dsp:cNvSpPr/>
      </dsp:nvSpPr>
      <dsp:spPr>
        <a:xfrm>
          <a:off x="0" y="5129561"/>
          <a:ext cx="7360587" cy="13671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5CE9B-0E30-4E55-A411-048CE3C6A77B}">
      <dsp:nvSpPr>
        <dsp:cNvPr id="0" name=""/>
        <dsp:cNvSpPr/>
      </dsp:nvSpPr>
      <dsp:spPr>
        <a:xfrm>
          <a:off x="413567" y="5437173"/>
          <a:ext cx="751940" cy="7519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03AC-9C2A-401E-AB21-43C939614EBA}">
      <dsp:nvSpPr>
        <dsp:cNvPr id="0" name=""/>
        <dsp:cNvSpPr/>
      </dsp:nvSpPr>
      <dsp:spPr>
        <a:xfrm>
          <a:off x="1579074" y="5129561"/>
          <a:ext cx="5781512" cy="1367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92" tIns="144692" rIns="144692" bIns="1446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Give it a go and see what you can come up with!!</a:t>
          </a:r>
          <a:endParaRPr lang="en-US" sz="2200" kern="1200"/>
        </a:p>
      </dsp:txBody>
      <dsp:txXfrm>
        <a:off x="1579074" y="5129561"/>
        <a:ext cx="5781512" cy="1367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2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1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5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0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8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6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7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frfC-UpOao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hEyoDCTSDQ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FEC6D-8736-4F5A-9CDC-6FF7127C7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4038" r="6" b="19702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cs typeface="Calibri Light"/>
              </a:rPr>
              <a:t>Andy Warhol – Pop Art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3200">
                <a:cs typeface="Calibri"/>
              </a:rPr>
              <a:t>Wednesday 27th January</a:t>
            </a:r>
            <a:endParaRPr lang="en-GB" sz="32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91677-B479-472D-974F-04D3FB81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6000"/>
              <a:t>Task!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E76D29"/>
          </a:solidFill>
          <a:ln w="34925">
            <a:solidFill>
              <a:srgbClr val="E76D2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78B517-5B04-49F9-8934-33D945366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500357"/>
              </p:ext>
            </p:extLst>
          </p:nvPr>
        </p:nvGraphicFramePr>
        <p:xfrm>
          <a:off x="4648018" y="195124"/>
          <a:ext cx="7360587" cy="649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3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E76D29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473C8-240D-4421-9A80-99ACCC2F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 fontScale="90000"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Who is Andy Warhol?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07797B8B-B6E0-4CAE-AC74-39697A56180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47199" y="1887193"/>
            <a:ext cx="5779698" cy="4492924"/>
          </a:xfrm>
        </p:spPr>
      </p:pic>
    </p:spTree>
    <p:extLst>
      <p:ext uri="{BB962C8B-B14F-4D97-AF65-F5344CB8AC3E}">
        <p14:creationId xmlns:p14="http://schemas.microsoft.com/office/powerpoint/2010/main" val="250271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E76D29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E1130-BE77-4068-B836-94D9A196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en-GB" sz="6600">
                <a:solidFill>
                  <a:srgbClr val="FFFFFF"/>
                </a:solidFill>
              </a:rPr>
              <a:t>What is Pop Art?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904417B5-45E1-4D25-ADF1-46BE166C5E3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50217" y="1398199"/>
            <a:ext cx="5463396" cy="4047226"/>
          </a:xfrm>
        </p:spPr>
      </p:pic>
    </p:spTree>
    <p:extLst>
      <p:ext uri="{BB962C8B-B14F-4D97-AF65-F5344CB8AC3E}">
        <p14:creationId xmlns:p14="http://schemas.microsoft.com/office/powerpoint/2010/main" val="89191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34671-B373-4B7F-AD64-4ED6742C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600"/>
              <a:t>Have a look at the these!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76D29"/>
          </a:solidFill>
          <a:ln w="38100" cap="rnd">
            <a:solidFill>
              <a:srgbClr val="E76D2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C8E4F-A56F-4389-8F39-8E5A07A9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25" y="2887276"/>
            <a:ext cx="4243589" cy="25874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200"/>
              <a:t>Take a look</a:t>
            </a:r>
            <a:r>
              <a:rPr lang="en-GB" sz="3200" dirty="0"/>
              <a:t> </a:t>
            </a:r>
            <a:r>
              <a:rPr lang="en-GB" sz="3200"/>
              <a:t>a these pieces of pop art!</a:t>
            </a:r>
            <a:endParaRPr lang="en-US" sz="3200"/>
          </a:p>
          <a:p>
            <a:r>
              <a:rPr lang="en-GB" sz="3200"/>
              <a:t>What colours can you see?</a:t>
            </a:r>
            <a:endParaRPr lang="en-GB" sz="3200" dirty="0"/>
          </a:p>
          <a:p>
            <a:r>
              <a:rPr lang="en-GB" sz="3200"/>
              <a:t>What types of people or items are they using?</a:t>
            </a:r>
            <a:endParaRPr lang="en-GB" sz="3200" dirty="0"/>
          </a:p>
          <a:p>
            <a:r>
              <a:rPr lang="en-GB" sz="3200"/>
              <a:t>How could you recreate your own versions of these?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2EAB1-C3A4-4A78-885E-6C6FA7CF2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8" r="3524" b="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20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107A9C2-13D0-4139-B85D-00A4FDEBA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72" r="1" b="11062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779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F0FE-048C-481D-8C08-E2D80652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8988038-DEDA-4BBB-9E94-F43A0C760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659" y="2818"/>
            <a:ext cx="9105059" cy="6796752"/>
          </a:xfrm>
        </p:spPr>
      </p:pic>
    </p:spTree>
    <p:extLst>
      <p:ext uri="{BB962C8B-B14F-4D97-AF65-F5344CB8AC3E}">
        <p14:creationId xmlns:p14="http://schemas.microsoft.com/office/powerpoint/2010/main" val="287688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CC20-7F46-48A6-973D-1EF6287E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3705A7C0-A286-4D25-A45A-CDED7BD94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140" y="-939"/>
            <a:ext cx="6790246" cy="6861774"/>
          </a:xfrm>
        </p:spPr>
      </p:pic>
    </p:spTree>
    <p:extLst>
      <p:ext uri="{BB962C8B-B14F-4D97-AF65-F5344CB8AC3E}">
        <p14:creationId xmlns:p14="http://schemas.microsoft.com/office/powerpoint/2010/main" val="321928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6E2B-B71F-450E-B75F-793F4994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1C25BF43-FD0A-4BD4-B1AB-BD3CBBFF1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412" y="2818"/>
            <a:ext cx="7095177" cy="7256827"/>
          </a:xfrm>
        </p:spPr>
      </p:pic>
    </p:spTree>
    <p:extLst>
      <p:ext uri="{BB962C8B-B14F-4D97-AF65-F5344CB8AC3E}">
        <p14:creationId xmlns:p14="http://schemas.microsoft.com/office/powerpoint/2010/main" val="348205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B06E7C12-7C42-4A42-8EA3-28D799DE5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155" y="-407"/>
            <a:ext cx="5733690" cy="68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6843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233A3D"/>
      </a:dk2>
      <a:lt2>
        <a:srgbClr val="E2E6E8"/>
      </a:lt2>
      <a:accent1>
        <a:srgbClr val="E76D29"/>
      </a:accent1>
      <a:accent2>
        <a:srgbClr val="C49C15"/>
      </a:accent2>
      <a:accent3>
        <a:srgbClr val="92AE1F"/>
      </a:accent3>
      <a:accent4>
        <a:srgbClr val="54B714"/>
      </a:accent4>
      <a:accent5>
        <a:srgbClr val="21B925"/>
      </a:accent5>
      <a:accent6>
        <a:srgbClr val="14BB5E"/>
      </a:accent6>
      <a:hlink>
        <a:srgbClr val="3C8AB5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SketchyVTI</vt:lpstr>
      <vt:lpstr>Andy Warhol – Pop Art</vt:lpstr>
      <vt:lpstr>Who is Andy Warhol?</vt:lpstr>
      <vt:lpstr>What is Pop Art?</vt:lpstr>
      <vt:lpstr>Have a look at the these!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69</cp:revision>
  <dcterms:created xsi:type="dcterms:W3CDTF">2021-01-19T14:14:49Z</dcterms:created>
  <dcterms:modified xsi:type="dcterms:W3CDTF">2021-01-19T14:53:51Z</dcterms:modified>
</cp:coreProperties>
</file>