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48" r:id="rId2"/>
  </p:sldMasterIdLst>
  <p:sldIdLst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71C7E-23A9-5C0C-EBCC-33798F507B47}" v="1194" dt="2021-01-20T12:40:07.055"/>
    <p1510:client id="{DAF90D64-10AF-43C5-BE07-C43B5F51D73E}" v="312" dt="2021-01-18T14:59:54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72" r:id="rId8"/>
    <p:sldLayoutId id="2147483673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1PxkxCBBPGE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1062DD-1BDA-496F-8F35-E8CDFAD0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Mr Stink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0DE76-7A82-438F-A286-8BB7E6EC3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By David Walliams</a:t>
            </a:r>
          </a:p>
          <a:p>
            <a:r>
              <a:rPr lang="en-GB" dirty="0">
                <a:latin typeface="Comic Sans MS"/>
              </a:rPr>
              <a:t>Wednesday 27th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2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Today…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Learning Intention – We are learning to answer questions using the book to find information.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/>
              </a:rPr>
              <a:t>Success Criteria – </a:t>
            </a:r>
          </a:p>
          <a:p>
            <a:pPr lvl="1">
              <a:buSzPct val="114999"/>
            </a:pPr>
            <a:r>
              <a:rPr lang="en-GB" dirty="0">
                <a:latin typeface="Comic Sans MS"/>
              </a:rPr>
              <a:t>I can use information from the book to help answer questions.</a:t>
            </a:r>
          </a:p>
          <a:p>
            <a:pPr lvl="1">
              <a:buSzPct val="114999"/>
            </a:pPr>
            <a:r>
              <a:rPr lang="en-GB" dirty="0">
                <a:latin typeface="Comic Sans MS"/>
              </a:rPr>
              <a:t>I can use my inference skills to think of answers which may not be in the book. </a:t>
            </a:r>
          </a:p>
        </p:txBody>
      </p:sp>
    </p:spTree>
    <p:extLst>
      <p:ext uri="{BB962C8B-B14F-4D97-AF65-F5344CB8AC3E}">
        <p14:creationId xmlns:p14="http://schemas.microsoft.com/office/powerpoint/2010/main" val="406402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Listen to this video 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Online Media 3" title="Mr Stink Chapter 5">
            <a:hlinkClick r:id="" action="ppaction://media"/>
            <a:extLst>
              <a:ext uri="{FF2B5EF4-FFF2-40B4-BE49-F238E27FC236}">
                <a16:creationId xmlns:a16="http://schemas.microsoft.com/office/drawing/2014/main" id="{31A144C3-4C18-436A-8338-4410F7BB55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261299" y="2108907"/>
            <a:ext cx="8255719" cy="466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Activity 1 - Questions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E6057-871A-48C7-9D7C-0AA47E4E2033}"/>
              </a:ext>
            </a:extLst>
          </p:cNvPr>
          <p:cNvSpPr txBox="1"/>
          <p:nvPr/>
        </p:nvSpPr>
        <p:spPr>
          <a:xfrm>
            <a:off x="986287" y="2467155"/>
            <a:ext cx="1009002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  <a:ea typeface="+mn-lt"/>
                <a:cs typeface="+mn-lt"/>
              </a:rPr>
              <a:t>What day does this chapter begin on?</a:t>
            </a:r>
          </a:p>
          <a:p>
            <a:pPr marL="285750" indent="-285750" algn="l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Why did </a:t>
            </a: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 not expect to see Chloe again?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What does the word surreptitiously mean?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What does David Walliams mean when he says "the pleasing aroma of freshly-brewed coffee keeled over and died?</a:t>
            </a:r>
          </a:p>
          <a:p>
            <a:endParaRPr lang="en-US" sz="2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7445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Activity 1 - Questions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E6057-871A-48C7-9D7C-0AA47E4E2033}"/>
              </a:ext>
            </a:extLst>
          </p:cNvPr>
          <p:cNvSpPr txBox="1"/>
          <p:nvPr/>
        </p:nvSpPr>
        <p:spPr>
          <a:xfrm>
            <a:off x="986287" y="2467155"/>
            <a:ext cx="1009002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Why did Chloe think "smelling this and had its advantages"?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If you were friends with </a:t>
            </a: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Stink, where would you want to take him to clear the place with his smell?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Where do you think </a:t>
            </a: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 got the silver spoon?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Why does </a:t>
            </a: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 tell Chloe that a gentleman should walk closest to the road?</a:t>
            </a:r>
          </a:p>
          <a:p>
            <a:endParaRPr lang="en-US" sz="2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0440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Activity 1 - Questions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E6057-871A-48C7-9D7C-0AA47E4E2033}"/>
              </a:ext>
            </a:extLst>
          </p:cNvPr>
          <p:cNvSpPr txBox="1"/>
          <p:nvPr/>
        </p:nvSpPr>
        <p:spPr>
          <a:xfrm>
            <a:off x="986287" y="2467155"/>
            <a:ext cx="1009002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If you were Rosamund and you had £500, what would you buy and why?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What does it mean when </a:t>
            </a: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 says "a bully can only make you feel bad if you let them"?</a:t>
            </a:r>
          </a:p>
          <a:p>
            <a:endParaRPr lang="en-US" sz="2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737941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221</Words>
  <Application>Microsoft Office PowerPoint</Application>
  <PresentationFormat>Widescreen</PresentationFormat>
  <Paragraphs>30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Garamond</vt:lpstr>
      <vt:lpstr>office theme</vt:lpstr>
      <vt:lpstr>Organic</vt:lpstr>
      <vt:lpstr>Mr Stink</vt:lpstr>
      <vt:lpstr>Today…</vt:lpstr>
      <vt:lpstr>Listen to this video </vt:lpstr>
      <vt:lpstr>Activity 1 - Questions</vt:lpstr>
      <vt:lpstr>Activity 1 - Questions</vt:lpstr>
      <vt:lpstr>Activity 1 -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Callum White</cp:lastModifiedBy>
  <cp:revision>95</cp:revision>
  <dcterms:created xsi:type="dcterms:W3CDTF">2021-01-18T14:45:09Z</dcterms:created>
  <dcterms:modified xsi:type="dcterms:W3CDTF">2021-01-25T12:10:58Z</dcterms:modified>
</cp:coreProperties>
</file>