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74" r:id="rId6"/>
    <p:sldId id="260" r:id="rId7"/>
    <p:sldId id="275" r:id="rId8"/>
    <p:sldId id="276" r:id="rId9"/>
    <p:sldId id="277" r:id="rId10"/>
    <p:sldId id="278" r:id="rId11"/>
    <p:sldId id="279" r:id="rId12"/>
    <p:sldId id="280" r:id="rId13"/>
    <p:sldId id="281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Gill Sans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hsOk41z0v4EYC7uXDv3BOsCkiZ7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6D5853-2096-44CB-8B44-DDBAF6FFC47E}" v="2073" dt="2021-01-20T10:57:24.1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 White" userId="S::ddcwhite62@glow.sch.uk::e0244be0-abdb-4b52-8be1-6ce370fb25d0" providerId="AD" clId="Web-{246D5853-2096-44CB-8B44-DDBAF6FFC47E}"/>
    <pc:docChg chg="addSld delSld modSld">
      <pc:chgData name="C White" userId="S::ddcwhite62@glow.sch.uk::e0244be0-abdb-4b52-8be1-6ce370fb25d0" providerId="AD" clId="Web-{246D5853-2096-44CB-8B44-DDBAF6FFC47E}" dt="2021-01-20T10:57:24.121" v="1085" actId="1076"/>
      <pc:docMkLst>
        <pc:docMk/>
      </pc:docMkLst>
      <pc:sldChg chg="modSp">
        <pc:chgData name="C White" userId="S::ddcwhite62@glow.sch.uk::e0244be0-abdb-4b52-8be1-6ce370fb25d0" providerId="AD" clId="Web-{246D5853-2096-44CB-8B44-DDBAF6FFC47E}" dt="2021-01-20T10:02:42.401" v="16" actId="20577"/>
        <pc:sldMkLst>
          <pc:docMk/>
          <pc:sldMk cId="0" sldId="256"/>
        </pc:sldMkLst>
        <pc:spChg chg="mod">
          <ac:chgData name="C White" userId="S::ddcwhite62@glow.sch.uk::e0244be0-abdb-4b52-8be1-6ce370fb25d0" providerId="AD" clId="Web-{246D5853-2096-44CB-8B44-DDBAF6FFC47E}" dt="2021-01-20T10:02:42.401" v="16" actId="20577"/>
          <ac:spMkLst>
            <pc:docMk/>
            <pc:sldMk cId="0" sldId="256"/>
            <ac:spMk id="101" creationId="{00000000-0000-0000-0000-000000000000}"/>
          </ac:spMkLst>
        </pc:spChg>
      </pc:sldChg>
      <pc:sldChg chg="modSp">
        <pc:chgData name="C White" userId="S::ddcwhite62@glow.sch.uk::e0244be0-abdb-4b52-8be1-6ce370fb25d0" providerId="AD" clId="Web-{246D5853-2096-44CB-8B44-DDBAF6FFC47E}" dt="2021-01-20T10:04:03.778" v="110" actId="20577"/>
        <pc:sldMkLst>
          <pc:docMk/>
          <pc:sldMk cId="0" sldId="257"/>
        </pc:sldMkLst>
        <pc:spChg chg="mod">
          <ac:chgData name="C White" userId="S::ddcwhite62@glow.sch.uk::e0244be0-abdb-4b52-8be1-6ce370fb25d0" providerId="AD" clId="Web-{246D5853-2096-44CB-8B44-DDBAF6FFC47E}" dt="2021-01-20T10:04:03.778" v="110" actId="20577"/>
          <ac:spMkLst>
            <pc:docMk/>
            <pc:sldMk cId="0" sldId="257"/>
            <ac:spMk id="107" creationId="{00000000-0000-0000-0000-000000000000}"/>
          </ac:spMkLst>
        </pc:spChg>
      </pc:sldChg>
      <pc:sldChg chg="modSp">
        <pc:chgData name="C White" userId="S::ddcwhite62@glow.sch.uk::e0244be0-abdb-4b52-8be1-6ce370fb25d0" providerId="AD" clId="Web-{246D5853-2096-44CB-8B44-DDBAF6FFC47E}" dt="2021-01-20T10:06:08.467" v="246" actId="14100"/>
        <pc:sldMkLst>
          <pc:docMk/>
          <pc:sldMk cId="0" sldId="258"/>
        </pc:sldMkLst>
        <pc:spChg chg="mod">
          <ac:chgData name="C White" userId="S::ddcwhite62@glow.sch.uk::e0244be0-abdb-4b52-8be1-6ce370fb25d0" providerId="AD" clId="Web-{246D5853-2096-44CB-8B44-DDBAF6FFC47E}" dt="2021-01-20T10:04:37.950" v="119" actId="20577"/>
          <ac:spMkLst>
            <pc:docMk/>
            <pc:sldMk cId="0" sldId="258"/>
            <ac:spMk id="112" creationId="{00000000-0000-0000-0000-000000000000}"/>
          </ac:spMkLst>
        </pc:spChg>
        <pc:spChg chg="mod">
          <ac:chgData name="C White" userId="S::ddcwhite62@glow.sch.uk::e0244be0-abdb-4b52-8be1-6ce370fb25d0" providerId="AD" clId="Web-{246D5853-2096-44CB-8B44-DDBAF6FFC47E}" dt="2021-01-20T10:06:08.467" v="246" actId="14100"/>
          <ac:spMkLst>
            <pc:docMk/>
            <pc:sldMk cId="0" sldId="258"/>
            <ac:spMk id="113" creationId="{00000000-0000-0000-0000-000000000000}"/>
          </ac:spMkLst>
        </pc:spChg>
      </pc:sldChg>
      <pc:sldChg chg="delSp modSp delAnim">
        <pc:chgData name="C White" userId="S::ddcwhite62@glow.sch.uk::e0244be0-abdb-4b52-8be1-6ce370fb25d0" providerId="AD" clId="Web-{246D5853-2096-44CB-8B44-DDBAF6FFC47E}" dt="2021-01-20T10:12:11.459" v="429" actId="20577"/>
        <pc:sldMkLst>
          <pc:docMk/>
          <pc:sldMk cId="0" sldId="259"/>
        </pc:sldMkLst>
        <pc:spChg chg="mod">
          <ac:chgData name="C White" userId="S::ddcwhite62@glow.sch.uk::e0244be0-abdb-4b52-8be1-6ce370fb25d0" providerId="AD" clId="Web-{246D5853-2096-44CB-8B44-DDBAF6FFC47E}" dt="2021-01-20T10:08:30.751" v="256" actId="20577"/>
          <ac:spMkLst>
            <pc:docMk/>
            <pc:sldMk cId="0" sldId="259"/>
            <ac:spMk id="118" creationId="{00000000-0000-0000-0000-000000000000}"/>
          </ac:spMkLst>
        </pc:spChg>
        <pc:spChg chg="mod">
          <ac:chgData name="C White" userId="S::ddcwhite62@glow.sch.uk::e0244be0-abdb-4b52-8be1-6ce370fb25d0" providerId="AD" clId="Web-{246D5853-2096-44CB-8B44-DDBAF6FFC47E}" dt="2021-01-20T10:12:11.459" v="429" actId="20577"/>
          <ac:spMkLst>
            <pc:docMk/>
            <pc:sldMk cId="0" sldId="259"/>
            <ac:spMk id="119" creationId="{00000000-0000-0000-0000-000000000000}"/>
          </ac:spMkLst>
        </pc:spChg>
        <pc:picChg chg="del">
          <ac:chgData name="C White" userId="S::ddcwhite62@glow.sch.uk::e0244be0-abdb-4b52-8be1-6ce370fb25d0" providerId="AD" clId="Web-{246D5853-2096-44CB-8B44-DDBAF6FFC47E}" dt="2021-01-20T10:04:17.075" v="111"/>
          <ac:picMkLst>
            <pc:docMk/>
            <pc:sldMk cId="0" sldId="259"/>
            <ac:picMk id="120" creationId="{00000000-0000-0000-0000-000000000000}"/>
          </ac:picMkLst>
        </pc:picChg>
      </pc:sldChg>
      <pc:sldChg chg="modSp add del">
        <pc:chgData name="C White" userId="S::ddcwhite62@glow.sch.uk::e0244be0-abdb-4b52-8be1-6ce370fb25d0" providerId="AD" clId="Web-{246D5853-2096-44CB-8B44-DDBAF6FFC47E}" dt="2021-01-20T10:27:55.368" v="572"/>
        <pc:sldMkLst>
          <pc:docMk/>
          <pc:sldMk cId="0" sldId="260"/>
        </pc:sldMkLst>
        <pc:spChg chg="mod">
          <ac:chgData name="C White" userId="S::ddcwhite62@glow.sch.uk::e0244be0-abdb-4b52-8be1-6ce370fb25d0" providerId="AD" clId="Web-{246D5853-2096-44CB-8B44-DDBAF6FFC47E}" dt="2021-01-20T10:12:21.225" v="431" actId="20577"/>
          <ac:spMkLst>
            <pc:docMk/>
            <pc:sldMk cId="0" sldId="260"/>
            <ac:spMk id="125" creationId="{00000000-0000-0000-0000-000000000000}"/>
          </ac:spMkLst>
        </pc:spChg>
        <pc:spChg chg="mod">
          <ac:chgData name="C White" userId="S::ddcwhite62@glow.sch.uk::e0244be0-abdb-4b52-8be1-6ce370fb25d0" providerId="AD" clId="Web-{246D5853-2096-44CB-8B44-DDBAF6FFC47E}" dt="2021-01-20T10:13:29.117" v="543" actId="20577"/>
          <ac:spMkLst>
            <pc:docMk/>
            <pc:sldMk cId="0" sldId="260"/>
            <ac:spMk id="126" creationId="{00000000-0000-0000-0000-000000000000}"/>
          </ac:spMkLst>
        </pc:spChg>
      </pc:sldChg>
      <pc:sldChg chg="del">
        <pc:chgData name="C White" userId="S::ddcwhite62@glow.sch.uk::e0244be0-abdb-4b52-8be1-6ce370fb25d0" providerId="AD" clId="Web-{246D5853-2096-44CB-8B44-DDBAF6FFC47E}" dt="2021-01-20T10:13:40.882" v="544"/>
        <pc:sldMkLst>
          <pc:docMk/>
          <pc:sldMk cId="0" sldId="261"/>
        </pc:sldMkLst>
      </pc:sldChg>
      <pc:sldChg chg="del">
        <pc:chgData name="C White" userId="S::ddcwhite62@glow.sch.uk::e0244be0-abdb-4b52-8be1-6ce370fb25d0" providerId="AD" clId="Web-{246D5853-2096-44CB-8B44-DDBAF6FFC47E}" dt="2021-01-20T10:13:43.226" v="545"/>
        <pc:sldMkLst>
          <pc:docMk/>
          <pc:sldMk cId="0" sldId="262"/>
        </pc:sldMkLst>
      </pc:sldChg>
      <pc:sldChg chg="del">
        <pc:chgData name="C White" userId="S::ddcwhite62@glow.sch.uk::e0244be0-abdb-4b52-8be1-6ce370fb25d0" providerId="AD" clId="Web-{246D5853-2096-44CB-8B44-DDBAF6FFC47E}" dt="2021-01-20T10:13:44.195" v="546"/>
        <pc:sldMkLst>
          <pc:docMk/>
          <pc:sldMk cId="0" sldId="263"/>
        </pc:sldMkLst>
      </pc:sldChg>
      <pc:sldChg chg="del">
        <pc:chgData name="C White" userId="S::ddcwhite62@glow.sch.uk::e0244be0-abdb-4b52-8be1-6ce370fb25d0" providerId="AD" clId="Web-{246D5853-2096-44CB-8B44-DDBAF6FFC47E}" dt="2021-01-20T10:13:45.804" v="547"/>
        <pc:sldMkLst>
          <pc:docMk/>
          <pc:sldMk cId="0" sldId="264"/>
        </pc:sldMkLst>
      </pc:sldChg>
      <pc:sldChg chg="del">
        <pc:chgData name="C White" userId="S::ddcwhite62@glow.sch.uk::e0244be0-abdb-4b52-8be1-6ce370fb25d0" providerId="AD" clId="Web-{246D5853-2096-44CB-8B44-DDBAF6FFC47E}" dt="2021-01-20T10:13:45.961" v="548"/>
        <pc:sldMkLst>
          <pc:docMk/>
          <pc:sldMk cId="0" sldId="265"/>
        </pc:sldMkLst>
      </pc:sldChg>
      <pc:sldChg chg="del">
        <pc:chgData name="C White" userId="S::ddcwhite62@glow.sch.uk::e0244be0-abdb-4b52-8be1-6ce370fb25d0" providerId="AD" clId="Web-{246D5853-2096-44CB-8B44-DDBAF6FFC47E}" dt="2021-01-20T10:13:45.976" v="549"/>
        <pc:sldMkLst>
          <pc:docMk/>
          <pc:sldMk cId="0" sldId="266"/>
        </pc:sldMkLst>
      </pc:sldChg>
      <pc:sldChg chg="del">
        <pc:chgData name="C White" userId="S::ddcwhite62@glow.sch.uk::e0244be0-abdb-4b52-8be1-6ce370fb25d0" providerId="AD" clId="Web-{246D5853-2096-44CB-8B44-DDBAF6FFC47E}" dt="2021-01-20T10:13:46.117" v="550"/>
        <pc:sldMkLst>
          <pc:docMk/>
          <pc:sldMk cId="0" sldId="267"/>
        </pc:sldMkLst>
      </pc:sldChg>
      <pc:sldChg chg="del">
        <pc:chgData name="C White" userId="S::ddcwhite62@glow.sch.uk::e0244be0-abdb-4b52-8be1-6ce370fb25d0" providerId="AD" clId="Web-{246D5853-2096-44CB-8B44-DDBAF6FFC47E}" dt="2021-01-20T10:13:46.664" v="551"/>
        <pc:sldMkLst>
          <pc:docMk/>
          <pc:sldMk cId="0" sldId="268"/>
        </pc:sldMkLst>
      </pc:sldChg>
      <pc:sldChg chg="del">
        <pc:chgData name="C White" userId="S::ddcwhite62@glow.sch.uk::e0244be0-abdb-4b52-8be1-6ce370fb25d0" providerId="AD" clId="Web-{246D5853-2096-44CB-8B44-DDBAF6FFC47E}" dt="2021-01-20T10:13:47.242" v="552"/>
        <pc:sldMkLst>
          <pc:docMk/>
          <pc:sldMk cId="0" sldId="269"/>
        </pc:sldMkLst>
      </pc:sldChg>
      <pc:sldChg chg="del">
        <pc:chgData name="C White" userId="S::ddcwhite62@glow.sch.uk::e0244be0-abdb-4b52-8be1-6ce370fb25d0" providerId="AD" clId="Web-{246D5853-2096-44CB-8B44-DDBAF6FFC47E}" dt="2021-01-20T10:13:48.008" v="553"/>
        <pc:sldMkLst>
          <pc:docMk/>
          <pc:sldMk cId="0" sldId="270"/>
        </pc:sldMkLst>
      </pc:sldChg>
      <pc:sldChg chg="del">
        <pc:chgData name="C White" userId="S::ddcwhite62@glow.sch.uk::e0244be0-abdb-4b52-8be1-6ce370fb25d0" providerId="AD" clId="Web-{246D5853-2096-44CB-8B44-DDBAF6FFC47E}" dt="2021-01-20T10:13:48.476" v="554"/>
        <pc:sldMkLst>
          <pc:docMk/>
          <pc:sldMk cId="0" sldId="271"/>
        </pc:sldMkLst>
      </pc:sldChg>
      <pc:sldChg chg="del">
        <pc:chgData name="C White" userId="S::ddcwhite62@glow.sch.uk::e0244be0-abdb-4b52-8be1-6ce370fb25d0" providerId="AD" clId="Web-{246D5853-2096-44CB-8B44-DDBAF6FFC47E}" dt="2021-01-20T10:13:52.273" v="555"/>
        <pc:sldMkLst>
          <pc:docMk/>
          <pc:sldMk cId="0" sldId="272"/>
        </pc:sldMkLst>
      </pc:sldChg>
      <pc:sldChg chg="del">
        <pc:chgData name="C White" userId="S::ddcwhite62@glow.sch.uk::e0244be0-abdb-4b52-8be1-6ce370fb25d0" providerId="AD" clId="Web-{246D5853-2096-44CB-8B44-DDBAF6FFC47E}" dt="2021-01-20T10:13:52.273" v="556"/>
        <pc:sldMkLst>
          <pc:docMk/>
          <pc:sldMk cId="0" sldId="273"/>
        </pc:sldMkLst>
      </pc:sldChg>
      <pc:sldChg chg="addSp delSp modSp new">
        <pc:chgData name="C White" userId="S::ddcwhite62@glow.sch.uk::e0244be0-abdb-4b52-8be1-6ce370fb25d0" providerId="AD" clId="Web-{246D5853-2096-44CB-8B44-DDBAF6FFC47E}" dt="2021-01-20T10:11:48.677" v="393" actId="1076"/>
        <pc:sldMkLst>
          <pc:docMk/>
          <pc:sldMk cId="2155271042" sldId="274"/>
        </pc:sldMkLst>
        <pc:picChg chg="add del mod">
          <ac:chgData name="C White" userId="S::ddcwhite62@glow.sch.uk::e0244be0-abdb-4b52-8be1-6ce370fb25d0" providerId="AD" clId="Web-{246D5853-2096-44CB-8B44-DDBAF6FFC47E}" dt="2021-01-20T10:11:00.504" v="389"/>
          <ac:picMkLst>
            <pc:docMk/>
            <pc:sldMk cId="2155271042" sldId="274"/>
            <ac:picMk id="4" creationId="{27115F0D-3E24-41F5-96A8-25C933266400}"/>
          </ac:picMkLst>
        </pc:picChg>
        <pc:picChg chg="add mod">
          <ac:chgData name="C White" userId="S::ddcwhite62@glow.sch.uk::e0244be0-abdb-4b52-8be1-6ce370fb25d0" providerId="AD" clId="Web-{246D5853-2096-44CB-8B44-DDBAF6FFC47E}" dt="2021-01-20T10:11:48.677" v="393" actId="1076"/>
          <ac:picMkLst>
            <pc:docMk/>
            <pc:sldMk cId="2155271042" sldId="274"/>
            <ac:picMk id="5" creationId="{B38F3205-68A6-4171-AEA8-5D2212F3D8F6}"/>
          </ac:picMkLst>
        </pc:picChg>
      </pc:sldChg>
      <pc:sldChg chg="modSp new">
        <pc:chgData name="C White" userId="S::ddcwhite62@glow.sch.uk::e0244be0-abdb-4b52-8be1-6ce370fb25d0" providerId="AD" clId="Web-{246D5853-2096-44CB-8B44-DDBAF6FFC47E}" dt="2021-01-20T10:29:05.291" v="575" actId="20577"/>
        <pc:sldMkLst>
          <pc:docMk/>
          <pc:sldMk cId="978799377" sldId="275"/>
        </pc:sldMkLst>
        <pc:spChg chg="mod">
          <ac:chgData name="C White" userId="S::ddcwhite62@glow.sch.uk::e0244be0-abdb-4b52-8be1-6ce370fb25d0" providerId="AD" clId="Web-{246D5853-2096-44CB-8B44-DDBAF6FFC47E}" dt="2021-01-20T10:29:05.291" v="575" actId="20577"/>
          <ac:spMkLst>
            <pc:docMk/>
            <pc:sldMk cId="978799377" sldId="275"/>
            <ac:spMk id="2" creationId="{5B56B859-71FC-4758-91A8-1AB7C670B4B4}"/>
          </ac:spMkLst>
        </pc:spChg>
      </pc:sldChg>
      <pc:sldChg chg="addSp delSp modSp new del">
        <pc:chgData name="C White" userId="S::ddcwhite62@glow.sch.uk::e0244be0-abdb-4b52-8be1-6ce370fb25d0" providerId="AD" clId="Web-{246D5853-2096-44CB-8B44-DDBAF6FFC47E}" dt="2021-01-20T10:27:50.477" v="571"/>
        <pc:sldMkLst>
          <pc:docMk/>
          <pc:sldMk cId="2885754836" sldId="275"/>
        </pc:sldMkLst>
        <pc:picChg chg="add del mod">
          <ac:chgData name="C White" userId="S::ddcwhite62@glow.sch.uk::e0244be0-abdb-4b52-8be1-6ce370fb25d0" providerId="AD" clId="Web-{246D5853-2096-44CB-8B44-DDBAF6FFC47E}" dt="2021-01-20T10:27:48.149" v="570"/>
          <ac:picMkLst>
            <pc:docMk/>
            <pc:sldMk cId="2885754836" sldId="275"/>
            <ac:picMk id="2" creationId="{9F53A472-B6C2-4413-9791-B48687C00645}"/>
          </ac:picMkLst>
        </pc:picChg>
      </pc:sldChg>
      <pc:sldChg chg="modSp new">
        <pc:chgData name="C White" userId="S::ddcwhite62@glow.sch.uk::e0244be0-abdb-4b52-8be1-6ce370fb25d0" providerId="AD" clId="Web-{246D5853-2096-44CB-8B44-DDBAF6FFC47E}" dt="2021-01-20T10:30:40.933" v="654" actId="20577"/>
        <pc:sldMkLst>
          <pc:docMk/>
          <pc:sldMk cId="1028732484" sldId="276"/>
        </pc:sldMkLst>
        <pc:spChg chg="mod">
          <ac:chgData name="C White" userId="S::ddcwhite62@glow.sch.uk::e0244be0-abdb-4b52-8be1-6ce370fb25d0" providerId="AD" clId="Web-{246D5853-2096-44CB-8B44-DDBAF6FFC47E}" dt="2021-01-20T10:29:05.494" v="577" actId="20577"/>
          <ac:spMkLst>
            <pc:docMk/>
            <pc:sldMk cId="1028732484" sldId="276"/>
            <ac:spMk id="2" creationId="{3E1A5DE8-9AAF-48EB-9C95-472E683D9A2C}"/>
          </ac:spMkLst>
        </pc:spChg>
        <pc:spChg chg="mod">
          <ac:chgData name="C White" userId="S::ddcwhite62@glow.sch.uk::e0244be0-abdb-4b52-8be1-6ce370fb25d0" providerId="AD" clId="Web-{246D5853-2096-44CB-8B44-DDBAF6FFC47E}" dt="2021-01-20T10:30:40.933" v="654" actId="20577"/>
          <ac:spMkLst>
            <pc:docMk/>
            <pc:sldMk cId="1028732484" sldId="276"/>
            <ac:spMk id="3" creationId="{7236A1D7-7966-4D73-9676-8D6069E31C6A}"/>
          </ac:spMkLst>
        </pc:spChg>
      </pc:sldChg>
      <pc:sldChg chg="addSp modSp new">
        <pc:chgData name="C White" userId="S::ddcwhite62@glow.sch.uk::e0244be0-abdb-4b52-8be1-6ce370fb25d0" providerId="AD" clId="Web-{246D5853-2096-44CB-8B44-DDBAF6FFC47E}" dt="2021-01-20T10:32:16.201" v="666" actId="1076"/>
        <pc:sldMkLst>
          <pc:docMk/>
          <pc:sldMk cId="2868442423" sldId="277"/>
        </pc:sldMkLst>
        <pc:picChg chg="add mod modCrop">
          <ac:chgData name="C White" userId="S::ddcwhite62@glow.sch.uk::e0244be0-abdb-4b52-8be1-6ce370fb25d0" providerId="AD" clId="Web-{246D5853-2096-44CB-8B44-DDBAF6FFC47E}" dt="2021-01-20T10:31:25.434" v="663" actId="1076"/>
          <ac:picMkLst>
            <pc:docMk/>
            <pc:sldMk cId="2868442423" sldId="277"/>
            <ac:picMk id="4" creationId="{791E1708-AA15-4D3D-8FCE-D46D2BE63AC4}"/>
          </ac:picMkLst>
        </pc:picChg>
        <pc:picChg chg="add mod">
          <ac:chgData name="C White" userId="S::ddcwhite62@glow.sch.uk::e0244be0-abdb-4b52-8be1-6ce370fb25d0" providerId="AD" clId="Web-{246D5853-2096-44CB-8B44-DDBAF6FFC47E}" dt="2021-01-20T10:32:16.201" v="666" actId="1076"/>
          <ac:picMkLst>
            <pc:docMk/>
            <pc:sldMk cId="2868442423" sldId="277"/>
            <ac:picMk id="5" creationId="{EA5D97D8-96FC-42EB-AFB2-38DE0B40D358}"/>
          </ac:picMkLst>
        </pc:picChg>
      </pc:sldChg>
      <pc:sldChg chg="addSp modSp new">
        <pc:chgData name="C White" userId="S::ddcwhite62@glow.sch.uk::e0244be0-abdb-4b52-8be1-6ce370fb25d0" providerId="AD" clId="Web-{246D5853-2096-44CB-8B44-DDBAF6FFC47E}" dt="2021-01-20T10:33:42.031" v="683" actId="1076"/>
        <pc:sldMkLst>
          <pc:docMk/>
          <pc:sldMk cId="3403306722" sldId="278"/>
        </pc:sldMkLst>
        <pc:picChg chg="add">
          <ac:chgData name="C White" userId="S::ddcwhite62@glow.sch.uk::e0244be0-abdb-4b52-8be1-6ce370fb25d0" providerId="AD" clId="Web-{246D5853-2096-44CB-8B44-DDBAF6FFC47E}" dt="2021-01-20T10:32:28.826" v="669"/>
          <ac:picMkLst>
            <pc:docMk/>
            <pc:sldMk cId="3403306722" sldId="278"/>
            <ac:picMk id="5" creationId="{BECCA11C-E444-4AB2-AB58-350B9B20887C}"/>
          </ac:picMkLst>
        </pc:picChg>
        <pc:picChg chg="add mod">
          <ac:chgData name="C White" userId="S::ddcwhite62@glow.sch.uk::e0244be0-abdb-4b52-8be1-6ce370fb25d0" providerId="AD" clId="Web-{246D5853-2096-44CB-8B44-DDBAF6FFC47E}" dt="2021-01-20T10:32:37.201" v="671" actId="1076"/>
          <ac:picMkLst>
            <pc:docMk/>
            <pc:sldMk cId="3403306722" sldId="278"/>
            <ac:picMk id="7" creationId="{69E9234C-5975-454B-B22D-D5AD87A0A695}"/>
          </ac:picMkLst>
        </pc:picChg>
        <pc:picChg chg="add mod modCrop">
          <ac:chgData name="C White" userId="S::ddcwhite62@glow.sch.uk::e0244be0-abdb-4b52-8be1-6ce370fb25d0" providerId="AD" clId="Web-{246D5853-2096-44CB-8B44-DDBAF6FFC47E}" dt="2021-01-20T10:33:42.031" v="683" actId="1076"/>
          <ac:picMkLst>
            <pc:docMk/>
            <pc:sldMk cId="3403306722" sldId="278"/>
            <ac:picMk id="8" creationId="{17F508BE-2FBE-4947-ADF8-4F2EA299C9CB}"/>
          </ac:picMkLst>
        </pc:picChg>
      </pc:sldChg>
      <pc:sldChg chg="addSp modSp add replId">
        <pc:chgData name="C White" userId="S::ddcwhite62@glow.sch.uk::e0244be0-abdb-4b52-8be1-6ce370fb25d0" providerId="AD" clId="Web-{246D5853-2096-44CB-8B44-DDBAF6FFC47E}" dt="2021-01-20T10:34:48.751" v="690" actId="14100"/>
        <pc:sldMkLst>
          <pc:docMk/>
          <pc:sldMk cId="1518142324" sldId="279"/>
        </pc:sldMkLst>
        <pc:picChg chg="add">
          <ac:chgData name="C White" userId="S::ddcwhite62@glow.sch.uk::e0244be0-abdb-4b52-8be1-6ce370fb25d0" providerId="AD" clId="Web-{246D5853-2096-44CB-8B44-DDBAF6FFC47E}" dt="2021-01-20T10:32:43.857" v="672"/>
          <ac:picMkLst>
            <pc:docMk/>
            <pc:sldMk cId="1518142324" sldId="279"/>
            <ac:picMk id="5" creationId="{F39B3B8F-8C46-411D-B74D-17103AD01E2F}"/>
          </ac:picMkLst>
        </pc:picChg>
        <pc:picChg chg="add mod">
          <ac:chgData name="C White" userId="S::ddcwhite62@glow.sch.uk::e0244be0-abdb-4b52-8be1-6ce370fb25d0" providerId="AD" clId="Web-{246D5853-2096-44CB-8B44-DDBAF6FFC47E}" dt="2021-01-20T10:32:48.889" v="674" actId="1076"/>
          <ac:picMkLst>
            <pc:docMk/>
            <pc:sldMk cId="1518142324" sldId="279"/>
            <ac:picMk id="7" creationId="{666FA1B6-52F6-45AF-B9C3-1B73B5964119}"/>
          </ac:picMkLst>
        </pc:picChg>
        <pc:picChg chg="add mod">
          <ac:chgData name="C White" userId="S::ddcwhite62@glow.sch.uk::e0244be0-abdb-4b52-8be1-6ce370fb25d0" providerId="AD" clId="Web-{246D5853-2096-44CB-8B44-DDBAF6FFC47E}" dt="2021-01-20T10:32:53.639" v="676" actId="1076"/>
          <ac:picMkLst>
            <pc:docMk/>
            <pc:sldMk cId="1518142324" sldId="279"/>
            <ac:picMk id="9" creationId="{9935143C-A947-4EB8-B64D-83DB8CF31CA7}"/>
          </ac:picMkLst>
        </pc:picChg>
        <pc:picChg chg="add mod modCrop">
          <ac:chgData name="C White" userId="S::ddcwhite62@glow.sch.uk::e0244be0-abdb-4b52-8be1-6ce370fb25d0" providerId="AD" clId="Web-{246D5853-2096-44CB-8B44-DDBAF6FFC47E}" dt="2021-01-20T10:34:48.751" v="690" actId="14100"/>
          <ac:picMkLst>
            <pc:docMk/>
            <pc:sldMk cId="1518142324" sldId="279"/>
            <ac:picMk id="10" creationId="{22B14557-E9EE-4B72-9E1A-535C9782E7D5}"/>
          </ac:picMkLst>
        </pc:picChg>
      </pc:sldChg>
      <pc:sldChg chg="modSp new">
        <pc:chgData name="C White" userId="S::ddcwhite62@glow.sch.uk::e0244be0-abdb-4b52-8be1-6ce370fb25d0" providerId="AD" clId="Web-{246D5853-2096-44CB-8B44-DDBAF6FFC47E}" dt="2021-01-20T10:38:01.082" v="872" actId="20577"/>
        <pc:sldMkLst>
          <pc:docMk/>
          <pc:sldMk cId="638581662" sldId="280"/>
        </pc:sldMkLst>
        <pc:spChg chg="mod">
          <ac:chgData name="C White" userId="S::ddcwhite62@glow.sch.uk::e0244be0-abdb-4b52-8be1-6ce370fb25d0" providerId="AD" clId="Web-{246D5853-2096-44CB-8B44-DDBAF6FFC47E}" dt="2021-01-20T10:36:59.128" v="694" actId="20577"/>
          <ac:spMkLst>
            <pc:docMk/>
            <pc:sldMk cId="638581662" sldId="280"/>
            <ac:spMk id="2" creationId="{675272C9-A768-42CE-B22F-5C553E705919}"/>
          </ac:spMkLst>
        </pc:spChg>
        <pc:spChg chg="mod">
          <ac:chgData name="C White" userId="S::ddcwhite62@glow.sch.uk::e0244be0-abdb-4b52-8be1-6ce370fb25d0" providerId="AD" clId="Web-{246D5853-2096-44CB-8B44-DDBAF6FFC47E}" dt="2021-01-20T10:38:01.082" v="872" actId="20577"/>
          <ac:spMkLst>
            <pc:docMk/>
            <pc:sldMk cId="638581662" sldId="280"/>
            <ac:spMk id="3" creationId="{7BB50F62-268E-474B-8A33-CB5A35C5B0E3}"/>
          </ac:spMkLst>
        </pc:spChg>
      </pc:sldChg>
      <pc:sldChg chg="addSp delSp modSp new">
        <pc:chgData name="C White" userId="S::ddcwhite62@glow.sch.uk::e0244be0-abdb-4b52-8be1-6ce370fb25d0" providerId="AD" clId="Web-{246D5853-2096-44CB-8B44-DDBAF6FFC47E}" dt="2021-01-20T10:57:24.121" v="1085" actId="1076"/>
        <pc:sldMkLst>
          <pc:docMk/>
          <pc:sldMk cId="1697263920" sldId="281"/>
        </pc:sldMkLst>
        <pc:spChg chg="add mod">
          <ac:chgData name="C White" userId="S::ddcwhite62@glow.sch.uk::e0244be0-abdb-4b52-8be1-6ce370fb25d0" providerId="AD" clId="Web-{246D5853-2096-44CB-8B44-DDBAF6FFC47E}" dt="2021-01-20T10:40:00.929" v="888" actId="20577"/>
          <ac:spMkLst>
            <pc:docMk/>
            <pc:sldMk cId="1697263920" sldId="281"/>
            <ac:spMk id="3" creationId="{66C0A8E4-85BD-4DD5-BC78-CB20808823A0}"/>
          </ac:spMkLst>
        </pc:spChg>
        <pc:spChg chg="add mod">
          <ac:chgData name="C White" userId="S::ddcwhite62@glow.sch.uk::e0244be0-abdb-4b52-8be1-6ce370fb25d0" providerId="AD" clId="Web-{246D5853-2096-44CB-8B44-DDBAF6FFC47E}" dt="2021-01-20T10:42:45.744" v="909" actId="20577"/>
          <ac:spMkLst>
            <pc:docMk/>
            <pc:sldMk cId="1697263920" sldId="281"/>
            <ac:spMk id="8" creationId="{FA2A08B8-F2A8-40A0-87AC-5D667D5FE6C6}"/>
          </ac:spMkLst>
        </pc:spChg>
        <pc:spChg chg="add mod">
          <ac:chgData name="C White" userId="S::ddcwhite62@glow.sch.uk::e0244be0-abdb-4b52-8be1-6ce370fb25d0" providerId="AD" clId="Web-{246D5853-2096-44CB-8B44-DDBAF6FFC47E}" dt="2021-01-20T10:43:43.667" v="929" actId="20577"/>
          <ac:spMkLst>
            <pc:docMk/>
            <pc:sldMk cId="1697263920" sldId="281"/>
            <ac:spMk id="9" creationId="{3DB9D083-B0F2-48BC-A820-BABABCD036BD}"/>
          </ac:spMkLst>
        </pc:spChg>
        <pc:spChg chg="add mod">
          <ac:chgData name="C White" userId="S::ddcwhite62@glow.sch.uk::e0244be0-abdb-4b52-8be1-6ce370fb25d0" providerId="AD" clId="Web-{246D5853-2096-44CB-8B44-DDBAF6FFC47E}" dt="2021-01-20T10:44:05.027" v="942" actId="20577"/>
          <ac:spMkLst>
            <pc:docMk/>
            <pc:sldMk cId="1697263920" sldId="281"/>
            <ac:spMk id="10" creationId="{12D7DA89-9609-4170-8B5A-333C4EADF6D6}"/>
          </ac:spMkLst>
        </pc:spChg>
        <pc:spChg chg="add mod">
          <ac:chgData name="C White" userId="S::ddcwhite62@glow.sch.uk::e0244be0-abdb-4b52-8be1-6ce370fb25d0" providerId="AD" clId="Web-{246D5853-2096-44CB-8B44-DDBAF6FFC47E}" dt="2021-01-20T10:44:37.809" v="952" actId="20577"/>
          <ac:spMkLst>
            <pc:docMk/>
            <pc:sldMk cId="1697263920" sldId="281"/>
            <ac:spMk id="11" creationId="{AED49094-A4CB-473D-8984-C301195C0F7D}"/>
          </ac:spMkLst>
        </pc:spChg>
        <pc:spChg chg="add mod">
          <ac:chgData name="C White" userId="S::ddcwhite62@glow.sch.uk::e0244be0-abdb-4b52-8be1-6ce370fb25d0" providerId="AD" clId="Web-{246D5853-2096-44CB-8B44-DDBAF6FFC47E}" dt="2021-01-20T10:44:58.403" v="958" actId="20577"/>
          <ac:spMkLst>
            <pc:docMk/>
            <pc:sldMk cId="1697263920" sldId="281"/>
            <ac:spMk id="12" creationId="{B6E0A526-8AAF-4310-AFF0-70C48E2B11FD}"/>
          </ac:spMkLst>
        </pc:spChg>
        <pc:spChg chg="add mod">
          <ac:chgData name="C White" userId="S::ddcwhite62@glow.sch.uk::e0244be0-abdb-4b52-8be1-6ce370fb25d0" providerId="AD" clId="Web-{246D5853-2096-44CB-8B44-DDBAF6FFC47E}" dt="2021-01-20T10:45:55.107" v="1042" actId="20577"/>
          <ac:spMkLst>
            <pc:docMk/>
            <pc:sldMk cId="1697263920" sldId="281"/>
            <ac:spMk id="13" creationId="{3B6C9C57-5EEC-48F1-B698-B323D7D10957}"/>
          </ac:spMkLst>
        </pc:spChg>
        <pc:spChg chg="add mod">
          <ac:chgData name="C White" userId="S::ddcwhite62@glow.sch.uk::e0244be0-abdb-4b52-8be1-6ce370fb25d0" providerId="AD" clId="Web-{246D5853-2096-44CB-8B44-DDBAF6FFC47E}" dt="2021-01-20T10:49:15.877" v="1047" actId="1076"/>
          <ac:spMkLst>
            <pc:docMk/>
            <pc:sldMk cId="1697263920" sldId="281"/>
            <ac:spMk id="15" creationId="{FAF57A50-A675-4360-AF9C-FE347E8B5AC3}"/>
          </ac:spMkLst>
        </pc:spChg>
        <pc:spChg chg="add mod">
          <ac:chgData name="C White" userId="S::ddcwhite62@glow.sch.uk::e0244be0-abdb-4b52-8be1-6ce370fb25d0" providerId="AD" clId="Web-{246D5853-2096-44CB-8B44-DDBAF6FFC47E}" dt="2021-01-20T10:57:05.855" v="1073" actId="1076"/>
          <ac:spMkLst>
            <pc:docMk/>
            <pc:sldMk cId="1697263920" sldId="281"/>
            <ac:spMk id="27" creationId="{3921E926-6DCA-4456-AF31-EF799D272DA6}"/>
          </ac:spMkLst>
        </pc:spChg>
        <pc:spChg chg="add del">
          <ac:chgData name="C White" userId="S::ddcwhite62@glow.sch.uk::e0244be0-abdb-4b52-8be1-6ce370fb25d0" providerId="AD" clId="Web-{246D5853-2096-44CB-8B44-DDBAF6FFC47E}" dt="2021-01-20T10:57:05.948" v="1075"/>
          <ac:spMkLst>
            <pc:docMk/>
            <pc:sldMk cId="1697263920" sldId="281"/>
            <ac:spMk id="28" creationId="{EB8474B4-EAB0-439E-85B2-0338AA9C815A}"/>
          </ac:spMkLst>
        </pc:spChg>
        <pc:picChg chg="add mod">
          <ac:chgData name="C White" userId="S::ddcwhite62@glow.sch.uk::e0244be0-abdb-4b52-8be1-6ce370fb25d0" providerId="AD" clId="Web-{246D5853-2096-44CB-8B44-DDBAF6FFC47E}" dt="2021-01-20T10:48:49.564" v="1045" actId="1076"/>
          <ac:picMkLst>
            <pc:docMk/>
            <pc:sldMk cId="1697263920" sldId="281"/>
            <ac:picMk id="14" creationId="{CC6889C7-A3E2-4773-BF92-379A48D04D53}"/>
          </ac:picMkLst>
        </pc:picChg>
        <pc:picChg chg="add mod">
          <ac:chgData name="C White" userId="S::ddcwhite62@glow.sch.uk::e0244be0-abdb-4b52-8be1-6ce370fb25d0" providerId="AD" clId="Web-{246D5853-2096-44CB-8B44-DDBAF6FFC47E}" dt="2021-01-20T10:54:56.024" v="1050" actId="1076"/>
          <ac:picMkLst>
            <pc:docMk/>
            <pc:sldMk cId="1697263920" sldId="281"/>
            <ac:picMk id="16" creationId="{479ADAD7-BCA6-48B8-8D9A-7AE609455EB0}"/>
          </ac:picMkLst>
        </pc:picChg>
        <pc:picChg chg="add mod">
          <ac:chgData name="C White" userId="S::ddcwhite62@glow.sch.uk::e0244be0-abdb-4b52-8be1-6ce370fb25d0" providerId="AD" clId="Web-{246D5853-2096-44CB-8B44-DDBAF6FFC47E}" dt="2021-01-20T10:55:48.041" v="1053" actId="1076"/>
          <ac:picMkLst>
            <pc:docMk/>
            <pc:sldMk cId="1697263920" sldId="281"/>
            <ac:picMk id="17" creationId="{3A1642FA-CCB0-46EC-800F-8B86DC42B705}"/>
          </ac:picMkLst>
        </pc:picChg>
        <pc:picChg chg="add mod">
          <ac:chgData name="C White" userId="S::ddcwhite62@glow.sch.uk::e0244be0-abdb-4b52-8be1-6ce370fb25d0" providerId="AD" clId="Web-{246D5853-2096-44CB-8B44-DDBAF6FFC47E}" dt="2021-01-20T10:55:54.588" v="1055" actId="1076"/>
          <ac:picMkLst>
            <pc:docMk/>
            <pc:sldMk cId="1697263920" sldId="281"/>
            <ac:picMk id="18" creationId="{28928AD0-A830-47E5-8415-60B19C137C5F}"/>
          </ac:picMkLst>
        </pc:picChg>
        <pc:picChg chg="add mod">
          <ac:chgData name="C White" userId="S::ddcwhite62@glow.sch.uk::e0244be0-abdb-4b52-8be1-6ce370fb25d0" providerId="AD" clId="Web-{246D5853-2096-44CB-8B44-DDBAF6FFC47E}" dt="2021-01-20T10:56:05.166" v="1057" actId="1076"/>
          <ac:picMkLst>
            <pc:docMk/>
            <pc:sldMk cId="1697263920" sldId="281"/>
            <ac:picMk id="19" creationId="{A65A6D8D-FA03-4369-BDC3-8B49D3BFF272}"/>
          </ac:picMkLst>
        </pc:picChg>
        <pc:picChg chg="add mod">
          <ac:chgData name="C White" userId="S::ddcwhite62@glow.sch.uk::e0244be0-abdb-4b52-8be1-6ce370fb25d0" providerId="AD" clId="Web-{246D5853-2096-44CB-8B44-DDBAF6FFC47E}" dt="2021-01-20T10:56:08.150" v="1059" actId="1076"/>
          <ac:picMkLst>
            <pc:docMk/>
            <pc:sldMk cId="1697263920" sldId="281"/>
            <ac:picMk id="20" creationId="{782BCF19-D81C-468A-A98F-0B51A653A4FC}"/>
          </ac:picMkLst>
        </pc:picChg>
        <pc:picChg chg="add mod">
          <ac:chgData name="C White" userId="S::ddcwhite62@glow.sch.uk::e0244be0-abdb-4b52-8be1-6ce370fb25d0" providerId="AD" clId="Web-{246D5853-2096-44CB-8B44-DDBAF6FFC47E}" dt="2021-01-20T10:56:13.385" v="1061" actId="1076"/>
          <ac:picMkLst>
            <pc:docMk/>
            <pc:sldMk cId="1697263920" sldId="281"/>
            <ac:picMk id="21" creationId="{F311379E-A6EC-4F2A-AD87-60C99A99CAD2}"/>
          </ac:picMkLst>
        </pc:picChg>
        <pc:picChg chg="add mod">
          <ac:chgData name="C White" userId="S::ddcwhite62@glow.sch.uk::e0244be0-abdb-4b52-8be1-6ce370fb25d0" providerId="AD" clId="Web-{246D5853-2096-44CB-8B44-DDBAF6FFC47E}" dt="2021-01-20T10:56:17.166" v="1063" actId="1076"/>
          <ac:picMkLst>
            <pc:docMk/>
            <pc:sldMk cId="1697263920" sldId="281"/>
            <ac:picMk id="22" creationId="{50A2E80F-254A-44EE-BC17-405D9F2A7854}"/>
          </ac:picMkLst>
        </pc:picChg>
        <pc:picChg chg="add mod">
          <ac:chgData name="C White" userId="S::ddcwhite62@glow.sch.uk::e0244be0-abdb-4b52-8be1-6ce370fb25d0" providerId="AD" clId="Web-{246D5853-2096-44CB-8B44-DDBAF6FFC47E}" dt="2021-01-20T10:56:20.947" v="1065" actId="1076"/>
          <ac:picMkLst>
            <pc:docMk/>
            <pc:sldMk cId="1697263920" sldId="281"/>
            <ac:picMk id="23" creationId="{E6F2507B-F81D-459F-9FE3-1590C5CC217F}"/>
          </ac:picMkLst>
        </pc:picChg>
        <pc:picChg chg="add mod">
          <ac:chgData name="C White" userId="S::ddcwhite62@glow.sch.uk::e0244be0-abdb-4b52-8be1-6ce370fb25d0" providerId="AD" clId="Web-{246D5853-2096-44CB-8B44-DDBAF6FFC47E}" dt="2021-01-20T10:56:25.057" v="1067" actId="1076"/>
          <ac:picMkLst>
            <pc:docMk/>
            <pc:sldMk cId="1697263920" sldId="281"/>
            <ac:picMk id="24" creationId="{15E4515F-BF3E-418B-BA55-0948BECA66F6}"/>
          </ac:picMkLst>
        </pc:picChg>
        <pc:picChg chg="add mod">
          <ac:chgData name="C White" userId="S::ddcwhite62@glow.sch.uk::e0244be0-abdb-4b52-8be1-6ce370fb25d0" providerId="AD" clId="Web-{246D5853-2096-44CB-8B44-DDBAF6FFC47E}" dt="2021-01-20T10:56:28.463" v="1069" actId="1076"/>
          <ac:picMkLst>
            <pc:docMk/>
            <pc:sldMk cId="1697263920" sldId="281"/>
            <ac:picMk id="25" creationId="{25ECDDFC-234F-4D51-89CC-10B6B4AD9074}"/>
          </ac:picMkLst>
        </pc:picChg>
        <pc:picChg chg="add mod">
          <ac:chgData name="C White" userId="S::ddcwhite62@glow.sch.uk::e0244be0-abdb-4b52-8be1-6ce370fb25d0" providerId="AD" clId="Web-{246D5853-2096-44CB-8B44-DDBAF6FFC47E}" dt="2021-01-20T10:56:31.963" v="1071" actId="1076"/>
          <ac:picMkLst>
            <pc:docMk/>
            <pc:sldMk cId="1697263920" sldId="281"/>
            <ac:picMk id="26" creationId="{FFF717FF-043C-4C62-B190-16DD40C683A6}"/>
          </ac:picMkLst>
        </pc:picChg>
        <pc:picChg chg="add mod">
          <ac:chgData name="C White" userId="S::ddcwhite62@glow.sch.uk::e0244be0-abdb-4b52-8be1-6ce370fb25d0" providerId="AD" clId="Web-{246D5853-2096-44CB-8B44-DDBAF6FFC47E}" dt="2021-01-20T10:57:06.151" v="1077" actId="1076"/>
          <ac:picMkLst>
            <pc:docMk/>
            <pc:sldMk cId="1697263920" sldId="281"/>
            <ac:picMk id="29" creationId="{1B0DF002-E8A1-4BD4-9E1D-87FC56C59F54}"/>
          </ac:picMkLst>
        </pc:picChg>
        <pc:picChg chg="add mod">
          <ac:chgData name="C White" userId="S::ddcwhite62@glow.sch.uk::e0244be0-abdb-4b52-8be1-6ce370fb25d0" providerId="AD" clId="Web-{246D5853-2096-44CB-8B44-DDBAF6FFC47E}" dt="2021-01-20T10:57:12.011" v="1079" actId="1076"/>
          <ac:picMkLst>
            <pc:docMk/>
            <pc:sldMk cId="1697263920" sldId="281"/>
            <ac:picMk id="30" creationId="{452D79C7-C3D4-4A05-BF9B-DF2FC8753B21}"/>
          </ac:picMkLst>
        </pc:picChg>
        <pc:picChg chg="add mod">
          <ac:chgData name="C White" userId="S::ddcwhite62@glow.sch.uk::e0244be0-abdb-4b52-8be1-6ce370fb25d0" providerId="AD" clId="Web-{246D5853-2096-44CB-8B44-DDBAF6FFC47E}" dt="2021-01-20T10:57:16.370" v="1081" actId="1076"/>
          <ac:picMkLst>
            <pc:docMk/>
            <pc:sldMk cId="1697263920" sldId="281"/>
            <ac:picMk id="31" creationId="{BAA06261-8A15-4E9B-A16A-A069225A26A1}"/>
          </ac:picMkLst>
        </pc:picChg>
        <pc:picChg chg="add mod">
          <ac:chgData name="C White" userId="S::ddcwhite62@glow.sch.uk::e0244be0-abdb-4b52-8be1-6ce370fb25d0" providerId="AD" clId="Web-{246D5853-2096-44CB-8B44-DDBAF6FFC47E}" dt="2021-01-20T10:57:20.183" v="1083" actId="1076"/>
          <ac:picMkLst>
            <pc:docMk/>
            <pc:sldMk cId="1697263920" sldId="281"/>
            <ac:picMk id="32" creationId="{86ADBF91-4368-46F3-BDB0-F7AEEBB37CD1}"/>
          </ac:picMkLst>
        </pc:picChg>
        <pc:picChg chg="add mod">
          <ac:chgData name="C White" userId="S::ddcwhite62@glow.sch.uk::e0244be0-abdb-4b52-8be1-6ce370fb25d0" providerId="AD" clId="Web-{246D5853-2096-44CB-8B44-DDBAF6FFC47E}" dt="2021-01-20T10:57:24.121" v="1085" actId="1076"/>
          <ac:picMkLst>
            <pc:docMk/>
            <pc:sldMk cId="1697263920" sldId="281"/>
            <ac:picMk id="33" creationId="{E6B8DEF0-1738-4E0D-A455-403CD5CACAC0}"/>
          </ac:picMkLst>
        </pc:picChg>
        <pc:cxnChg chg="add del">
          <ac:chgData name="C White" userId="S::ddcwhite62@glow.sch.uk::e0244be0-abdb-4b52-8be1-6ce370fb25d0" providerId="AD" clId="Web-{246D5853-2096-44CB-8B44-DDBAF6FFC47E}" dt="2021-01-20T10:39:25.631" v="875"/>
          <ac:cxnSpMkLst>
            <pc:docMk/>
            <pc:sldMk cId="1697263920" sldId="281"/>
            <ac:cxnSpMk id="2" creationId="{22BC0CAE-3FC1-4921-8D4B-6E5C63295F8E}"/>
          </ac:cxnSpMkLst>
        </pc:cxnChg>
        <pc:cxnChg chg="add mod">
          <ac:chgData name="C White" userId="S::ddcwhite62@glow.sch.uk::e0244be0-abdb-4b52-8be1-6ce370fb25d0" providerId="AD" clId="Web-{246D5853-2096-44CB-8B44-DDBAF6FFC47E}" dt="2021-01-20T10:40:16.991" v="891" actId="14100"/>
          <ac:cxnSpMkLst>
            <pc:docMk/>
            <pc:sldMk cId="1697263920" sldId="281"/>
            <ac:cxnSpMk id="4" creationId="{C076DF9D-C1C1-4419-A0EA-FEAFF112CA4F}"/>
          </ac:cxnSpMkLst>
        </pc:cxnChg>
        <pc:cxnChg chg="add mod">
          <ac:chgData name="C White" userId="S::ddcwhite62@glow.sch.uk::e0244be0-abdb-4b52-8be1-6ce370fb25d0" providerId="AD" clId="Web-{246D5853-2096-44CB-8B44-DDBAF6FFC47E}" dt="2021-01-20T10:40:30.976" v="893" actId="1076"/>
          <ac:cxnSpMkLst>
            <pc:docMk/>
            <pc:sldMk cId="1697263920" sldId="281"/>
            <ac:cxnSpMk id="5" creationId="{1F1B0329-55BD-4720-B096-B4586D08181B}"/>
          </ac:cxnSpMkLst>
        </pc:cxnChg>
        <pc:cxnChg chg="add mod">
          <ac:chgData name="C White" userId="S::ddcwhite62@glow.sch.uk::e0244be0-abdb-4b52-8be1-6ce370fb25d0" providerId="AD" clId="Web-{246D5853-2096-44CB-8B44-DDBAF6FFC47E}" dt="2021-01-20T10:40:51.430" v="896" actId="14100"/>
          <ac:cxnSpMkLst>
            <pc:docMk/>
            <pc:sldMk cId="1697263920" sldId="281"/>
            <ac:cxnSpMk id="6" creationId="{BFA32EFB-EA40-4E0B-A40E-B211B7C4D071}"/>
          </ac:cxnSpMkLst>
        </pc:cxnChg>
        <pc:cxnChg chg="add mod">
          <ac:chgData name="C White" userId="S::ddcwhite62@glow.sch.uk::e0244be0-abdb-4b52-8be1-6ce370fb25d0" providerId="AD" clId="Web-{246D5853-2096-44CB-8B44-DDBAF6FFC47E}" dt="2021-01-20T10:40:59.664" v="898" actId="1076"/>
          <ac:cxnSpMkLst>
            <pc:docMk/>
            <pc:sldMk cId="1697263920" sldId="281"/>
            <ac:cxnSpMk id="7" creationId="{51467151-F641-4366-8639-2643DC587E59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0"/>
          <p:cNvSpPr txBox="1"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Gill Sans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ftr" idx="11"/>
          </p:nvPr>
        </p:nvSpPr>
        <p:spPr>
          <a:xfrm>
            <a:off x="2416500" y="329307"/>
            <a:ext cx="49739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sldNum" idx="12"/>
          </p:nvPr>
        </p:nvSpPr>
        <p:spPr>
          <a:xfrm>
            <a:off x="1437664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0" name="Google Shape;20;p20"/>
          <p:cNvCxnSpPr/>
          <p:nvPr/>
        </p:nvCxnSpPr>
        <p:spPr>
          <a:xfrm>
            <a:off x="2417780" y="3528542"/>
            <a:ext cx="863707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9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body" idx="1"/>
          </p:nvPr>
        </p:nvSpPr>
        <p:spPr>
          <a:xfrm rot="5400000">
            <a:off x="4527910" y="-1060599"/>
            <a:ext cx="3450613" cy="96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9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9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9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88" name="Google Shape;88;p29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0"/>
          <p:cNvSpPr txBox="1">
            <a:spLocks noGrp="1"/>
          </p:cNvSpPr>
          <p:nvPr>
            <p:ph type="title"/>
          </p:nvPr>
        </p:nvSpPr>
        <p:spPr>
          <a:xfrm rot="5400000">
            <a:off x="7917038" y="2321047"/>
            <a:ext cx="4659889" cy="16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0"/>
          <p:cNvSpPr txBox="1">
            <a:spLocks noGrp="1"/>
          </p:cNvSpPr>
          <p:nvPr>
            <p:ph type="body" idx="1"/>
          </p:nvPr>
        </p:nvSpPr>
        <p:spPr>
          <a:xfrm rot="5400000">
            <a:off x="3029143" y="-785498"/>
            <a:ext cx="4659889" cy="7828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30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0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0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95" name="Google Shape;95;p30"/>
          <p:cNvCxnSpPr/>
          <p:nvPr/>
        </p:nvCxnSpPr>
        <p:spPr>
          <a:xfrm>
            <a:off x="9439111" y="798973"/>
            <a:ext cx="0" cy="4659889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7" name="Google Shape;27;p21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2"/>
          <p:cNvSpPr txBox="1"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34" name="Google Shape;34;p22"/>
          <p:cNvCxnSpPr/>
          <p:nvPr/>
        </p:nvCxnSpPr>
        <p:spPr>
          <a:xfrm>
            <a:off x="1454239" y="3804985"/>
            <a:ext cx="8630446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"/>
          <p:cNvSpPr txBox="1"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body" idx="1"/>
          </p:nvPr>
        </p:nvSpPr>
        <p:spPr>
          <a:xfrm>
            <a:off x="1447331" y="2010878"/>
            <a:ext cx="4645152" cy="3448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2"/>
          </p:nvPr>
        </p:nvSpPr>
        <p:spPr>
          <a:xfrm>
            <a:off x="6413771" y="2017343"/>
            <a:ext cx="4645152" cy="344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42" name="Google Shape;42;p23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4"/>
          <p:cNvSpPr txBox="1"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2"/>
          </p:nvPr>
        </p:nvSpPr>
        <p:spPr>
          <a:xfrm>
            <a:off x="1447191" y="2824269"/>
            <a:ext cx="4645152" cy="2644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body" idx="3"/>
          </p:nvPr>
        </p:nvSpPr>
        <p:spPr>
          <a:xfrm>
            <a:off x="6412362" y="2023003"/>
            <a:ext cx="4645152" cy="80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4"/>
          </p:nvPr>
        </p:nvSpPr>
        <p:spPr>
          <a:xfrm>
            <a:off x="6412362" y="2821491"/>
            <a:ext cx="4645152" cy="2637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52" name="Google Shape;52;p24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58" name="Google Shape;58;p25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6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7"/>
          <p:cNvSpPr txBox="1"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body" idx="1"/>
          </p:nvPr>
        </p:nvSpPr>
        <p:spPr>
          <a:xfrm>
            <a:off x="5043714" y="798974"/>
            <a:ext cx="6012470" cy="4658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body" idx="2"/>
          </p:nvPr>
        </p:nvSpPr>
        <p:spPr>
          <a:xfrm>
            <a:off x="1444671" y="3205491"/>
            <a:ext cx="3275013" cy="2248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70" name="Google Shape;70;p27"/>
          <p:cNvCxnSpPr/>
          <p:nvPr/>
        </p:nvCxnSpPr>
        <p:spPr>
          <a:xfrm>
            <a:off x="1448280" y="3205491"/>
            <a:ext cx="326949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2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73" name="Google Shape;73;p28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dist="228600" dir="4740000" sx="98000" sy="98000" algn="tl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ap="flat" cmpd="sng">
              <a:solidFill>
                <a:srgbClr val="19191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>
            <a:spLocks noGrp="1"/>
          </p:cNvSpPr>
          <p:nvPr>
            <p:ph type="pic" idx="2"/>
          </p:nvPr>
        </p:nvSpPr>
        <p:spPr>
          <a:xfrm>
            <a:off x="8124389" y="1122542"/>
            <a:ext cx="2791171" cy="386632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body" idx="1"/>
          </p:nvPr>
        </p:nvSpPr>
        <p:spPr>
          <a:xfrm>
            <a:off x="1450329" y="3145992"/>
            <a:ext cx="5524404" cy="2003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dt" idx="10"/>
          </p:nvPr>
        </p:nvSpPr>
        <p:spPr>
          <a:xfrm>
            <a:off x="1447382" y="5469856"/>
            <a:ext cx="5527351" cy="32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ftr" idx="11"/>
          </p:nvPr>
        </p:nvSpPr>
        <p:spPr>
          <a:xfrm>
            <a:off x="1447382" y="318640"/>
            <a:ext cx="5541004" cy="32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81" name="Google Shape;81;p28"/>
          <p:cNvCxnSpPr/>
          <p:nvPr/>
        </p:nvCxnSpPr>
        <p:spPr>
          <a:xfrm>
            <a:off x="1447382" y="3143605"/>
            <a:ext cx="5527351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Google Shape;7;p19"/>
          <p:cNvPicPr preferRelativeResize="0"/>
          <p:nvPr/>
        </p:nvPicPr>
        <p:blipFill rotWithShape="1">
          <a:blip r:embed="rId13">
            <a:alphaModFix/>
          </a:blip>
          <a:srcRect t="1538" b="-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9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3" name="Google Shape;13;p19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_XowY1xgHQ?feature=oembed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mic Sans MS"/>
              <a:buNone/>
            </a:pPr>
            <a:r>
              <a:rPr lang="en-GB" sz="8000" cap="none">
                <a:latin typeface="Comic Sans MS"/>
                <a:ea typeface="Comic Sans MS"/>
                <a:cs typeface="Comic Sans MS"/>
                <a:sym typeface="Comic Sans MS"/>
              </a:rPr>
              <a:t>Numeracy</a:t>
            </a:r>
            <a:endParaRPr/>
          </a:p>
        </p:txBody>
      </p:sp>
      <p:sp>
        <p:nvSpPr>
          <p:cNvPr id="101" name="Google Shape;101;p1"/>
          <p:cNvSpPr txBox="1">
            <a:spLocks noGrp="1"/>
          </p:cNvSpPr>
          <p:nvPr>
            <p:ph type="subTitle" idx="1"/>
          </p:nvPr>
        </p:nvSpPr>
        <p:spPr>
          <a:xfrm>
            <a:off x="2417780" y="3663725"/>
            <a:ext cx="8637072" cy="97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latin typeface="Comic Sans MS"/>
                <a:sym typeface="Comic Sans MS"/>
              </a:rPr>
              <a:t>Addition Word Problems</a:t>
            </a:r>
            <a:endParaRPr lang="en-US" dirty="0"/>
          </a:p>
          <a:p>
            <a:pPr marL="0" indent="0" algn="ctr">
              <a:lnSpc>
                <a:spcPct val="100000"/>
              </a:lnSpc>
              <a:buSzPts val="2000"/>
            </a:pPr>
            <a:r>
              <a:rPr lang="en-GB" sz="2000" dirty="0">
                <a:latin typeface="Comic Sans MS"/>
                <a:ea typeface="Comic Sans MS"/>
                <a:cs typeface="Comic Sans MS"/>
                <a:sym typeface="Comic Sans MS"/>
              </a:rPr>
              <a:t>Wednesday 27th</a:t>
            </a:r>
            <a:r>
              <a:rPr lang="en-GB" sz="2000" cap="none" dirty="0">
                <a:latin typeface="Comic Sans MS"/>
                <a:ea typeface="Comic Sans MS"/>
                <a:cs typeface="Comic Sans MS"/>
                <a:sym typeface="Comic Sans MS"/>
              </a:rPr>
              <a:t> January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D0133-A0A8-4C62-A7A5-35512CF01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CFEF5-912E-4500-B7AD-1BAD2EAF7E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CCA11C-E444-4AB2-AB58-350B9B208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410" y="-809"/>
            <a:ext cx="1035350" cy="936146"/>
          </a:xfrm>
          <a:prstGeom prst="rect">
            <a:avLst/>
          </a:prstGeom>
        </p:spPr>
      </p:pic>
      <p:pic>
        <p:nvPicPr>
          <p:cNvPr id="7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9E9234C-5975-454B-B22D-D5AD87A0A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386" y="-6560"/>
            <a:ext cx="1035350" cy="936146"/>
          </a:xfrm>
          <a:prstGeom prst="rect">
            <a:avLst/>
          </a:prstGeom>
        </p:spPr>
      </p:pic>
      <p:pic>
        <p:nvPicPr>
          <p:cNvPr id="8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7F508BE-2FBE-4947-ADF8-4F2EA299C9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72" t="23141" r="44421" b="9195"/>
          <a:stretch/>
        </p:blipFill>
        <p:spPr>
          <a:xfrm>
            <a:off x="3804250" y="-10616"/>
            <a:ext cx="4571279" cy="687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06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D0133-A0A8-4C62-A7A5-35512CF01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CFEF5-912E-4500-B7AD-1BAD2EAF7E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39B3B8F-8C46-411D-B74D-17103AD01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410" y="-809"/>
            <a:ext cx="1035350" cy="936146"/>
          </a:xfrm>
          <a:prstGeom prst="rect">
            <a:avLst/>
          </a:prstGeom>
        </p:spPr>
      </p:pic>
      <p:pic>
        <p:nvPicPr>
          <p:cNvPr id="7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66FA1B6-52F6-45AF-B9C3-1B73B5964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386" y="-6560"/>
            <a:ext cx="1035350" cy="936146"/>
          </a:xfrm>
          <a:prstGeom prst="rect">
            <a:avLst/>
          </a:prstGeom>
        </p:spPr>
      </p:pic>
      <p:pic>
        <p:nvPicPr>
          <p:cNvPr id="9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35143C-A947-4EB8-B64D-83DB8CF31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556" y="-6560"/>
            <a:ext cx="1035350" cy="936146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22B14557-E9EE-4B72-9E1A-535C9782E7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42" t="21421" r="44124" b="6667"/>
          <a:stretch/>
        </p:blipFill>
        <p:spPr>
          <a:xfrm>
            <a:off x="4120551" y="-7361"/>
            <a:ext cx="4211858" cy="687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42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272C9-A768-42CE-B22F-5C553E705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Think Board!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50F62-268E-474B-8A33-CB5A35C5B0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Your last task is that I want you to create a Think Board using these skills!</a:t>
            </a:r>
          </a:p>
          <a:p>
            <a:endParaRPr lang="en-GB" dirty="0"/>
          </a:p>
          <a:p>
            <a:r>
              <a:rPr lang="en-GB" dirty="0"/>
              <a:t>Can you think of your own problems to solve? </a:t>
            </a:r>
          </a:p>
          <a:p>
            <a:endParaRPr lang="en-GB" dirty="0"/>
          </a:p>
          <a:p>
            <a:r>
              <a:rPr lang="en-GB" dirty="0"/>
              <a:t>Use the headings on the next page but change the information I have filled in!</a:t>
            </a:r>
          </a:p>
          <a:p>
            <a:endParaRPr lang="en-GB" dirty="0"/>
          </a:p>
          <a:p>
            <a:r>
              <a:rPr lang="en-GB" dirty="0"/>
              <a:t>Remember we did these on the tables last term!</a:t>
            </a:r>
          </a:p>
        </p:txBody>
      </p:sp>
    </p:spTree>
    <p:extLst>
      <p:ext uri="{BB962C8B-B14F-4D97-AF65-F5344CB8AC3E}">
        <p14:creationId xmlns:p14="http://schemas.microsoft.com/office/powerpoint/2010/main" val="638581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6C0A8E4-85BD-4DD5-BC78-CB20808823A0}"/>
              </a:ext>
            </a:extLst>
          </p:cNvPr>
          <p:cNvSpPr/>
          <p:nvPr/>
        </p:nvSpPr>
        <p:spPr>
          <a:xfrm>
            <a:off x="4933411" y="2884638"/>
            <a:ext cx="2329131" cy="1092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cs typeface="Arial"/>
              </a:rPr>
              <a:t>10 + 5</a:t>
            </a:r>
            <a:endParaRPr lang="en-US" sz="3200">
              <a:cs typeface="Arial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076DF9D-C1C1-4419-A0EA-FEAFF112CA4F}"/>
              </a:ext>
            </a:extLst>
          </p:cNvPr>
          <p:cNvCxnSpPr/>
          <p:nvPr/>
        </p:nvCxnSpPr>
        <p:spPr>
          <a:xfrm>
            <a:off x="29832" y="-20488"/>
            <a:ext cx="4873924" cy="288984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F1B0329-55BD-4720-B096-B4586D08181B}"/>
              </a:ext>
            </a:extLst>
          </p:cNvPr>
          <p:cNvCxnSpPr>
            <a:cxnSpLocks/>
          </p:cNvCxnSpPr>
          <p:nvPr/>
        </p:nvCxnSpPr>
        <p:spPr>
          <a:xfrm>
            <a:off x="7232888" y="3962040"/>
            <a:ext cx="4873924" cy="288984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FA32EFB-EA40-4E0B-A40E-B211B7C4D071}"/>
              </a:ext>
            </a:extLst>
          </p:cNvPr>
          <p:cNvCxnSpPr/>
          <p:nvPr/>
        </p:nvCxnSpPr>
        <p:spPr>
          <a:xfrm flipV="1">
            <a:off x="7231991" y="-7010"/>
            <a:ext cx="4974564" cy="286109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1467151-F641-4366-8639-2643DC587E59}"/>
              </a:ext>
            </a:extLst>
          </p:cNvPr>
          <p:cNvCxnSpPr>
            <a:cxnSpLocks/>
          </p:cNvCxnSpPr>
          <p:nvPr/>
        </p:nvCxnSpPr>
        <p:spPr>
          <a:xfrm flipV="1">
            <a:off x="28934" y="3932386"/>
            <a:ext cx="4974564" cy="286109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A2A08B8-F2A8-40A0-87AC-5D667D5FE6C6}"/>
              </a:ext>
            </a:extLst>
          </p:cNvPr>
          <p:cNvSpPr txBox="1"/>
          <p:nvPr/>
        </p:nvSpPr>
        <p:spPr>
          <a:xfrm>
            <a:off x="4088202" y="17756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800" b="1" u="sng" dirty="0"/>
              <a:t>Word Problem</a:t>
            </a:r>
            <a:endParaRPr lang="en-US" sz="1800" b="1" u="sng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B9D083-B0F2-48BC-A820-BABABCD036BD}"/>
              </a:ext>
            </a:extLst>
          </p:cNvPr>
          <p:cNvSpPr txBox="1"/>
          <p:nvPr/>
        </p:nvSpPr>
        <p:spPr>
          <a:xfrm rot="5400000">
            <a:off x="10513983" y="378335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800" b="1" u="sng" dirty="0"/>
              <a:t>Materiels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D7DA89-9609-4170-8B5A-333C4EADF6D6}"/>
              </a:ext>
            </a:extLst>
          </p:cNvPr>
          <p:cNvSpPr txBox="1"/>
          <p:nvPr/>
        </p:nvSpPr>
        <p:spPr>
          <a:xfrm>
            <a:off x="5581650" y="405765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800" b="1" u="sng" dirty="0"/>
              <a:t>Answer</a:t>
            </a:r>
            <a:endParaRPr lang="en-GB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D49094-A4CB-473D-8984-C301195C0F7D}"/>
              </a:ext>
            </a:extLst>
          </p:cNvPr>
          <p:cNvSpPr txBox="1"/>
          <p:nvPr/>
        </p:nvSpPr>
        <p:spPr>
          <a:xfrm rot="16200000">
            <a:off x="-1118200" y="250489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800" b="1" u="sng"/>
              <a:t>Picture</a:t>
            </a:r>
            <a:endParaRPr lang="en-GB" sz="1800" b="1" u="sng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E0A526-8AAF-4310-AFF0-70C48E2B11FD}"/>
              </a:ext>
            </a:extLst>
          </p:cNvPr>
          <p:cNvSpPr txBox="1"/>
          <p:nvPr/>
        </p:nvSpPr>
        <p:spPr>
          <a:xfrm>
            <a:off x="5264450" y="496252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800" dirty="0"/>
              <a:t>15</a:t>
            </a:r>
            <a:endParaRPr lang="en-US" sz="18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6C9C57-5EEC-48F1-B698-B323D7D10957}"/>
              </a:ext>
            </a:extLst>
          </p:cNvPr>
          <p:cNvSpPr txBox="1"/>
          <p:nvPr/>
        </p:nvSpPr>
        <p:spPr>
          <a:xfrm>
            <a:off x="2646872" y="907211"/>
            <a:ext cx="694138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I had 10 sweets and my sister had five sweets. How many sweets did we have altogether?</a:t>
            </a:r>
            <a:endParaRPr lang="en-US" dirty="0"/>
          </a:p>
        </p:txBody>
      </p:sp>
      <p:pic>
        <p:nvPicPr>
          <p:cNvPr id="14" name="Picture 14" descr="Icon&#10;&#10;Description automatically generated">
            <a:extLst>
              <a:ext uri="{FF2B5EF4-FFF2-40B4-BE49-F238E27FC236}">
                <a16:creationId xmlns:a16="http://schemas.microsoft.com/office/drawing/2014/main" id="{CC6889C7-A3E2-4773-BF92-379A48D04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6815" y="2756919"/>
            <a:ext cx="917276" cy="1301029"/>
          </a:xfrm>
          <a:prstGeom prst="rect">
            <a:avLst/>
          </a:prstGeom>
        </p:spPr>
      </p:pic>
      <p:sp>
        <p:nvSpPr>
          <p:cNvPr id="15" name="Plus Sign 14">
            <a:extLst>
              <a:ext uri="{FF2B5EF4-FFF2-40B4-BE49-F238E27FC236}">
                <a16:creationId xmlns:a16="http://schemas.microsoft.com/office/drawing/2014/main" id="{FAF57A50-A675-4360-AF9C-FE347E8B5AC3}"/>
              </a:ext>
            </a:extLst>
          </p:cNvPr>
          <p:cNvSpPr/>
          <p:nvPr/>
        </p:nvSpPr>
        <p:spPr>
          <a:xfrm>
            <a:off x="9210675" y="2963713"/>
            <a:ext cx="920150" cy="92015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6" descr="A picture containing tunnel, building, device, drawing&#10;&#10;Description automatically generated">
            <a:extLst>
              <a:ext uri="{FF2B5EF4-FFF2-40B4-BE49-F238E27FC236}">
                <a16:creationId xmlns:a16="http://schemas.microsoft.com/office/drawing/2014/main" id="{479ADAD7-BCA6-48B8-8D9A-7AE609455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6678" y="2766203"/>
            <a:ext cx="813891" cy="1196197"/>
          </a:xfrm>
          <a:prstGeom prst="rect">
            <a:avLst/>
          </a:prstGeom>
        </p:spPr>
      </p:pic>
      <p:pic>
        <p:nvPicPr>
          <p:cNvPr id="17" name="Picture 17" descr="A picture containing bow, fruit&#10;&#10;Description automatically generated">
            <a:extLst>
              <a:ext uri="{FF2B5EF4-FFF2-40B4-BE49-F238E27FC236}">
                <a16:creationId xmlns:a16="http://schemas.microsoft.com/office/drawing/2014/main" id="{3A1642FA-CCB0-46EC-800F-8B86DC42B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42" y="634041"/>
            <a:ext cx="744748" cy="744748"/>
          </a:xfrm>
          <a:prstGeom prst="rect">
            <a:avLst/>
          </a:prstGeom>
        </p:spPr>
      </p:pic>
      <p:pic>
        <p:nvPicPr>
          <p:cNvPr id="18" name="Picture 17" descr="A picture containing bow, fruit&#10;&#10;Description automatically generated">
            <a:extLst>
              <a:ext uri="{FF2B5EF4-FFF2-40B4-BE49-F238E27FC236}">
                <a16:creationId xmlns:a16="http://schemas.microsoft.com/office/drawing/2014/main" id="{28928AD0-A830-47E5-8415-60B19C137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41" y="1166003"/>
            <a:ext cx="744748" cy="744748"/>
          </a:xfrm>
          <a:prstGeom prst="rect">
            <a:avLst/>
          </a:prstGeom>
        </p:spPr>
      </p:pic>
      <p:pic>
        <p:nvPicPr>
          <p:cNvPr id="19" name="Picture 17" descr="A picture containing bow, fruit&#10;&#10;Description automatically generated">
            <a:extLst>
              <a:ext uri="{FF2B5EF4-FFF2-40B4-BE49-F238E27FC236}">
                <a16:creationId xmlns:a16="http://schemas.microsoft.com/office/drawing/2014/main" id="{A65A6D8D-FA03-4369-BDC3-8B49D3BFF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42" y="1654833"/>
            <a:ext cx="744748" cy="744748"/>
          </a:xfrm>
          <a:prstGeom prst="rect">
            <a:avLst/>
          </a:prstGeom>
        </p:spPr>
      </p:pic>
      <p:pic>
        <p:nvPicPr>
          <p:cNvPr id="20" name="Picture 17" descr="A picture containing bow, fruit&#10;&#10;Description automatically generated">
            <a:extLst>
              <a:ext uri="{FF2B5EF4-FFF2-40B4-BE49-F238E27FC236}">
                <a16:creationId xmlns:a16="http://schemas.microsoft.com/office/drawing/2014/main" id="{782BCF19-D81C-468A-A98F-0B51A653A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41" y="2229927"/>
            <a:ext cx="744748" cy="744748"/>
          </a:xfrm>
          <a:prstGeom prst="rect">
            <a:avLst/>
          </a:prstGeom>
        </p:spPr>
      </p:pic>
      <p:pic>
        <p:nvPicPr>
          <p:cNvPr id="21" name="Picture 17" descr="A picture containing bow, fruit&#10;&#10;Description automatically generated">
            <a:extLst>
              <a:ext uri="{FF2B5EF4-FFF2-40B4-BE49-F238E27FC236}">
                <a16:creationId xmlns:a16="http://schemas.microsoft.com/office/drawing/2014/main" id="{F311379E-A6EC-4F2A-AD87-60C99A99C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059" y="2761889"/>
            <a:ext cx="744748" cy="744748"/>
          </a:xfrm>
          <a:prstGeom prst="rect">
            <a:avLst/>
          </a:prstGeom>
        </p:spPr>
      </p:pic>
      <p:pic>
        <p:nvPicPr>
          <p:cNvPr id="22" name="Picture 17" descr="A picture containing bow, fruit&#10;&#10;Description automatically generated">
            <a:extLst>
              <a:ext uri="{FF2B5EF4-FFF2-40B4-BE49-F238E27FC236}">
                <a16:creationId xmlns:a16="http://schemas.microsoft.com/office/drawing/2014/main" id="{50A2E80F-254A-44EE-BC17-405D9F2A78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060" y="3308229"/>
            <a:ext cx="744748" cy="744748"/>
          </a:xfrm>
          <a:prstGeom prst="rect">
            <a:avLst/>
          </a:prstGeom>
        </p:spPr>
      </p:pic>
      <p:pic>
        <p:nvPicPr>
          <p:cNvPr id="23" name="Picture 17" descr="A picture containing bow, fruit&#10;&#10;Description automatically generated">
            <a:extLst>
              <a:ext uri="{FF2B5EF4-FFF2-40B4-BE49-F238E27FC236}">
                <a16:creationId xmlns:a16="http://schemas.microsoft.com/office/drawing/2014/main" id="{E6F2507B-F81D-459F-9FE3-1590C5CC2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059" y="3868945"/>
            <a:ext cx="744748" cy="744748"/>
          </a:xfrm>
          <a:prstGeom prst="rect">
            <a:avLst/>
          </a:prstGeom>
        </p:spPr>
      </p:pic>
      <p:pic>
        <p:nvPicPr>
          <p:cNvPr id="24" name="Picture 17" descr="A picture containing bow, fruit&#10;&#10;Description automatically generated">
            <a:extLst>
              <a:ext uri="{FF2B5EF4-FFF2-40B4-BE49-F238E27FC236}">
                <a16:creationId xmlns:a16="http://schemas.microsoft.com/office/drawing/2014/main" id="{15E4515F-BF3E-418B-BA55-0948BECA66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058" y="4400907"/>
            <a:ext cx="744748" cy="744748"/>
          </a:xfrm>
          <a:prstGeom prst="rect">
            <a:avLst/>
          </a:prstGeom>
        </p:spPr>
      </p:pic>
      <p:pic>
        <p:nvPicPr>
          <p:cNvPr id="25" name="Picture 17" descr="A picture containing bow, fruit&#10;&#10;Description automatically generated">
            <a:extLst>
              <a:ext uri="{FF2B5EF4-FFF2-40B4-BE49-F238E27FC236}">
                <a16:creationId xmlns:a16="http://schemas.microsoft.com/office/drawing/2014/main" id="{25ECDDFC-234F-4D51-89CC-10B6B4AD90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057" y="4918491"/>
            <a:ext cx="744748" cy="744748"/>
          </a:xfrm>
          <a:prstGeom prst="rect">
            <a:avLst/>
          </a:prstGeom>
        </p:spPr>
      </p:pic>
      <p:pic>
        <p:nvPicPr>
          <p:cNvPr id="26" name="Picture 17" descr="A picture containing bow, fruit&#10;&#10;Description automatically generated">
            <a:extLst>
              <a:ext uri="{FF2B5EF4-FFF2-40B4-BE49-F238E27FC236}">
                <a16:creationId xmlns:a16="http://schemas.microsoft.com/office/drawing/2014/main" id="{FFF717FF-043C-4C62-B190-16DD40C68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056" y="5407321"/>
            <a:ext cx="744748" cy="744748"/>
          </a:xfrm>
          <a:prstGeom prst="rect">
            <a:avLst/>
          </a:prstGeom>
        </p:spPr>
      </p:pic>
      <p:sp>
        <p:nvSpPr>
          <p:cNvPr id="27" name="Plus Sign 26">
            <a:extLst>
              <a:ext uri="{FF2B5EF4-FFF2-40B4-BE49-F238E27FC236}">
                <a16:creationId xmlns:a16="http://schemas.microsoft.com/office/drawing/2014/main" id="{3921E926-6DCA-4456-AF31-EF799D272DA6}"/>
              </a:ext>
            </a:extLst>
          </p:cNvPr>
          <p:cNvSpPr/>
          <p:nvPr/>
        </p:nvSpPr>
        <p:spPr>
          <a:xfrm>
            <a:off x="1188109" y="3136241"/>
            <a:ext cx="920150" cy="92015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17" descr="A picture containing bow, fruit&#10;&#10;Description automatically generated">
            <a:extLst>
              <a:ext uri="{FF2B5EF4-FFF2-40B4-BE49-F238E27FC236}">
                <a16:creationId xmlns:a16="http://schemas.microsoft.com/office/drawing/2014/main" id="{1B0DF002-E8A1-4BD4-9E1D-87FC56C59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0245" y="2316189"/>
            <a:ext cx="744748" cy="744748"/>
          </a:xfrm>
          <a:prstGeom prst="rect">
            <a:avLst/>
          </a:prstGeom>
        </p:spPr>
      </p:pic>
      <p:pic>
        <p:nvPicPr>
          <p:cNvPr id="30" name="Picture 17" descr="A picture containing bow, fruit&#10;&#10;Description automatically generated">
            <a:extLst>
              <a:ext uri="{FF2B5EF4-FFF2-40B4-BE49-F238E27FC236}">
                <a16:creationId xmlns:a16="http://schemas.microsoft.com/office/drawing/2014/main" id="{452D79C7-C3D4-4A05-BF9B-DF2FC8753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3490" y="2316188"/>
            <a:ext cx="744748" cy="744748"/>
          </a:xfrm>
          <a:prstGeom prst="rect">
            <a:avLst/>
          </a:prstGeom>
        </p:spPr>
      </p:pic>
      <p:pic>
        <p:nvPicPr>
          <p:cNvPr id="31" name="Picture 17" descr="A picture containing bow, fruit&#10;&#10;Description automatically generated">
            <a:extLst>
              <a:ext uri="{FF2B5EF4-FFF2-40B4-BE49-F238E27FC236}">
                <a16:creationId xmlns:a16="http://schemas.microsoft.com/office/drawing/2014/main" id="{BAA06261-8A15-4E9B-A16A-A069225A2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4056" y="2848151"/>
            <a:ext cx="744748" cy="744748"/>
          </a:xfrm>
          <a:prstGeom prst="rect">
            <a:avLst/>
          </a:prstGeom>
        </p:spPr>
      </p:pic>
      <p:pic>
        <p:nvPicPr>
          <p:cNvPr id="32" name="Picture 17" descr="A picture containing bow, fruit&#10;&#10;Description automatically generated">
            <a:extLst>
              <a:ext uri="{FF2B5EF4-FFF2-40B4-BE49-F238E27FC236}">
                <a16:creationId xmlns:a16="http://schemas.microsoft.com/office/drawing/2014/main" id="{86ADBF91-4368-46F3-BDB0-F7AEEBB37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4622" y="3365736"/>
            <a:ext cx="744748" cy="744748"/>
          </a:xfrm>
          <a:prstGeom prst="rect">
            <a:avLst/>
          </a:prstGeom>
        </p:spPr>
      </p:pic>
      <p:pic>
        <p:nvPicPr>
          <p:cNvPr id="33" name="Picture 17" descr="A picture containing bow, fruit&#10;&#10;Description automatically generated">
            <a:extLst>
              <a:ext uri="{FF2B5EF4-FFF2-40B4-BE49-F238E27FC236}">
                <a16:creationId xmlns:a16="http://schemas.microsoft.com/office/drawing/2014/main" id="{E6B8DEF0-1738-4E0D-A455-403CD5CAC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3489" y="3365735"/>
            <a:ext cx="744748" cy="74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63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omic Sans MS"/>
              <a:buNone/>
            </a:pPr>
            <a:r>
              <a:rPr lang="en-GB" sz="5400" cap="none">
                <a:latin typeface="Comic Sans MS"/>
                <a:ea typeface="Comic Sans MS"/>
                <a:cs typeface="Comic Sans MS"/>
                <a:sym typeface="Comic Sans MS"/>
              </a:rPr>
              <a:t>Today…</a:t>
            </a:r>
            <a:endParaRPr/>
          </a:p>
        </p:txBody>
      </p:sp>
      <p:sp>
        <p:nvSpPr>
          <p:cNvPr id="107" name="Google Shape;107;p2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403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>
              <a:spcBef>
                <a:spcPts val="0"/>
              </a:spcBef>
              <a:buSzPts val="2000"/>
            </a:pPr>
            <a:r>
              <a:rPr lang="en-GB" sz="2400" dirty="0">
                <a:latin typeface="Comic Sans MS"/>
                <a:ea typeface="Comic Sans MS"/>
                <a:cs typeface="Comic Sans MS"/>
                <a:sym typeface="Comic Sans MS"/>
              </a:rPr>
              <a:t>Learning Intention – We are learning how to answer addition word problems.</a:t>
            </a:r>
            <a:endParaRPr lang="en-US" sz="2400" dirty="0"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400" dirty="0">
              <a:latin typeface="Comic Sans MS"/>
              <a:ea typeface="Comic Sans MS"/>
              <a:cs typeface="Comic Sans MS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GB" sz="2400" dirty="0">
                <a:latin typeface="Comic Sans MS"/>
                <a:ea typeface="Comic Sans MS"/>
                <a:cs typeface="Comic Sans MS"/>
                <a:sym typeface="Comic Sans MS"/>
              </a:rPr>
              <a:t>Success Criteria –</a:t>
            </a:r>
            <a:endParaRPr sz="2400" dirty="0"/>
          </a:p>
          <a:p>
            <a:pPr marL="685800" lvl="1" indent="-228600">
              <a:buSzPts val="2000"/>
            </a:pPr>
            <a:r>
              <a:rPr lang="en-GB" sz="2400" dirty="0">
                <a:latin typeface="Comic Sans MS"/>
                <a:ea typeface="Comic Sans MS"/>
                <a:cs typeface="Comic Sans MS"/>
                <a:sym typeface="Comic Sans MS"/>
              </a:rPr>
              <a:t>I can recognise addition vocabulary in a problem.</a:t>
            </a:r>
            <a:endParaRPr lang="en-GB" sz="2400" dirty="0">
              <a:latin typeface="Comic Sans MS"/>
              <a:ea typeface="Comic Sans MS"/>
              <a:cs typeface="Comic Sans MS"/>
            </a:endParaRPr>
          </a:p>
          <a:p>
            <a:pPr marL="685800" lvl="1" indent="-228600">
              <a:buSzPts val="2000"/>
            </a:pPr>
            <a:r>
              <a:rPr lang="en-GB" sz="2400" dirty="0">
                <a:latin typeface="Comic Sans MS"/>
                <a:ea typeface="Comic Sans MS"/>
                <a:cs typeface="Comic Sans MS"/>
              </a:rPr>
              <a:t>I can choose a method to solve the problem.</a:t>
            </a:r>
          </a:p>
          <a:p>
            <a:pPr marL="685800" lvl="1" indent="-228600">
              <a:buSzPts val="2000"/>
            </a:pPr>
            <a:r>
              <a:rPr lang="en-GB" sz="2400" dirty="0">
                <a:latin typeface="Comic Sans MS"/>
                <a:ea typeface="Comic Sans MS"/>
                <a:cs typeface="Comic Sans MS"/>
              </a:rPr>
              <a:t>I can use the method I choose properly to solve a problem.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GB" dirty="0"/>
              <a:t>Word Problems!</a:t>
            </a:r>
            <a:endParaRPr lang="en-US" dirty="0"/>
          </a:p>
        </p:txBody>
      </p:sp>
      <p:sp>
        <p:nvSpPr>
          <p:cNvPr id="113" name="Google Shape;113;p3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953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>
              <a:spcBef>
                <a:spcPts val="0"/>
              </a:spcBef>
              <a:buSzPts val="2800"/>
            </a:pPr>
            <a:r>
              <a:rPr lang="en-GB" sz="2800" dirty="0"/>
              <a:t>A word problem in maths will look something like this:</a:t>
            </a:r>
          </a:p>
          <a:p>
            <a:pPr marL="228600" indent="-228600">
              <a:spcBef>
                <a:spcPts val="0"/>
              </a:spcBef>
              <a:buSzPts val="2800"/>
            </a:pPr>
            <a:endParaRPr lang="en-GB" sz="2800" dirty="0"/>
          </a:p>
          <a:p>
            <a:pPr marL="228600" indent="-228600">
              <a:spcBef>
                <a:spcPts val="0"/>
              </a:spcBef>
              <a:buSzPts val="2800"/>
            </a:pPr>
            <a:r>
              <a:rPr lang="en-GB" sz="2800" dirty="0"/>
              <a:t>Mr White has 25 children in his class.  Miss </a:t>
            </a:r>
            <a:r>
              <a:rPr lang="en-GB" sz="2800" dirty="0" err="1"/>
              <a:t>Keesing</a:t>
            </a:r>
            <a:r>
              <a:rPr lang="en-GB" sz="2800" dirty="0"/>
              <a:t> has 24 children in her class.  How many children do they have altogether?</a:t>
            </a:r>
          </a:p>
          <a:p>
            <a:pPr marL="228600" indent="-228600">
              <a:spcBef>
                <a:spcPts val="0"/>
              </a:spcBef>
              <a:buSzPts val="2800"/>
            </a:pPr>
            <a:endParaRPr lang="en-GB" sz="2800" dirty="0"/>
          </a:p>
          <a:p>
            <a:pPr marL="228600" indent="-228600">
              <a:spcBef>
                <a:spcPts val="0"/>
              </a:spcBef>
              <a:buSzPts val="2800"/>
            </a:pPr>
            <a:r>
              <a:rPr lang="en-GB" sz="2800" dirty="0"/>
              <a:t>But how would we solve this problem?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buSzPts val="3200"/>
            </a:pPr>
            <a:r>
              <a:rPr lang="en-GB" dirty="0"/>
              <a:t>Maths Vocabulary</a:t>
            </a:r>
          </a:p>
        </p:txBody>
      </p:sp>
      <p:sp>
        <p:nvSpPr>
          <p:cNvPr id="119" name="Google Shape;119;p4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4083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69900">
              <a:spcBef>
                <a:spcPts val="0"/>
              </a:spcBef>
              <a:buSzPts val="2000"/>
            </a:pPr>
            <a:r>
              <a:rPr lang="en-GB" sz="2800" dirty="0"/>
              <a:t>The first step which we need to take is to think about maths vocabulary!</a:t>
            </a:r>
          </a:p>
          <a:p>
            <a:pPr marL="469900">
              <a:spcBef>
                <a:spcPts val="0"/>
              </a:spcBef>
              <a:buSzPts val="2000"/>
            </a:pPr>
            <a:r>
              <a:rPr lang="en-GB" sz="2800" dirty="0"/>
              <a:t>We need to think about all of the different words which we can use to say "addition"</a:t>
            </a:r>
          </a:p>
          <a:p>
            <a:pPr marL="469900">
              <a:spcBef>
                <a:spcPts val="0"/>
              </a:spcBef>
              <a:buSzPts val="2000"/>
            </a:pPr>
            <a:endParaRPr lang="en-GB" sz="2800" dirty="0"/>
          </a:p>
          <a:p>
            <a:pPr marL="469900">
              <a:spcBef>
                <a:spcPts val="0"/>
              </a:spcBef>
              <a:buSzPts val="2000"/>
            </a:pPr>
            <a:r>
              <a:rPr lang="en-GB" sz="2800" dirty="0"/>
              <a:t>Can you try to write down as many as you can think of?</a:t>
            </a:r>
          </a:p>
          <a:p>
            <a:pPr marL="469900">
              <a:spcBef>
                <a:spcPts val="0"/>
              </a:spcBef>
              <a:buSzPts val="2000"/>
            </a:pPr>
            <a:endParaRPr lang="en-GB" sz="2800" dirty="0"/>
          </a:p>
          <a:p>
            <a:pPr marL="469900">
              <a:spcBef>
                <a:spcPts val="0"/>
              </a:spcBef>
              <a:buSzPts val="2000"/>
            </a:pPr>
            <a:r>
              <a:rPr lang="en-GB" sz="2800" dirty="0"/>
              <a:t>Check the next slide to see how many you got right!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AFA80-00C2-4C42-A7F5-43309392E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D6D351-523F-4E5C-80E5-AECD1FFE83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B38F3205-68A6-4171-AEA8-5D2212F3D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131" y="-6290"/>
            <a:ext cx="5155361" cy="687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71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GB" dirty="0"/>
              <a:t>Step 2</a:t>
            </a:r>
            <a:endParaRPr lang="en-US" dirty="0"/>
          </a:p>
        </p:txBody>
      </p:sp>
      <p:sp>
        <p:nvSpPr>
          <p:cNvPr id="126" name="Google Shape;126;p5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4186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>
              <a:lnSpc>
                <a:spcPct val="110000"/>
              </a:lnSpc>
              <a:spcBef>
                <a:spcPts val="0"/>
              </a:spcBef>
              <a:buSzPts val="2400"/>
            </a:pPr>
            <a:r>
              <a:rPr lang="en-GB" sz="2400" dirty="0"/>
              <a:t>The next step is to choose a method which you would like to use to solve the problem!</a:t>
            </a:r>
            <a:endParaRPr lang="en-US" dirty="0"/>
          </a:p>
          <a:p>
            <a:pPr marL="228600" indent="-228600">
              <a:lnSpc>
                <a:spcPct val="110000"/>
              </a:lnSpc>
              <a:spcBef>
                <a:spcPts val="0"/>
              </a:spcBef>
              <a:buSzPts val="2400"/>
            </a:pPr>
            <a:endParaRPr lang="en-GB" sz="2400" dirty="0"/>
          </a:p>
          <a:p>
            <a:pPr marL="228600" indent="-228600">
              <a:lnSpc>
                <a:spcPct val="110000"/>
              </a:lnSpc>
              <a:spcBef>
                <a:spcPts val="0"/>
              </a:spcBef>
              <a:buSzPts val="2400"/>
            </a:pPr>
            <a:r>
              <a:rPr lang="en-GB" sz="2400" dirty="0"/>
              <a:t>This could be any method you can think of for addition! Choose one that you find the easiest to do!</a:t>
            </a:r>
          </a:p>
          <a:p>
            <a:pPr marL="228600" indent="-228600">
              <a:lnSpc>
                <a:spcPct val="110000"/>
              </a:lnSpc>
              <a:spcBef>
                <a:spcPts val="0"/>
              </a:spcBef>
              <a:buSzPts val="2400"/>
            </a:pPr>
            <a:endParaRPr lang="en-GB" sz="2400" dirty="0"/>
          </a:p>
          <a:p>
            <a:pPr marL="228600" indent="-228600">
              <a:lnSpc>
                <a:spcPct val="110000"/>
              </a:lnSpc>
              <a:spcBef>
                <a:spcPts val="0"/>
              </a:spcBef>
              <a:buSzPts val="2400"/>
            </a:pPr>
            <a:r>
              <a:rPr lang="en-GB" sz="2400" dirty="0"/>
              <a:t>Then use that method to solve the problem!</a:t>
            </a:r>
          </a:p>
          <a:p>
            <a:pPr marL="228600" indent="-228600">
              <a:lnSpc>
                <a:spcPct val="110000"/>
              </a:lnSpc>
              <a:spcBef>
                <a:spcPts val="0"/>
              </a:spcBef>
              <a:buSzPts val="2400"/>
            </a:pPr>
            <a:endParaRPr lang="en-GB" sz="2400" dirty="0"/>
          </a:p>
          <a:p>
            <a:pPr marL="228600" indent="-228600">
              <a:lnSpc>
                <a:spcPct val="110000"/>
              </a:lnSpc>
              <a:spcBef>
                <a:spcPts val="0"/>
              </a:spcBef>
              <a:buSzPts val="2400"/>
            </a:pPr>
            <a:r>
              <a:rPr lang="en-GB" sz="2400" dirty="0"/>
              <a:t>That's it! Simples!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6B859-71FC-4758-91A8-1AB7C670B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Example!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C7CE2-AB8E-4B07-A72A-AC2EE9B5E8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nline Media 3" title="Addition Word Problem">
            <a:hlinkClick r:id="" action="ppaction://media"/>
            <a:extLst>
              <a:ext uri="{FF2B5EF4-FFF2-40B4-BE49-F238E27FC236}">
                <a16:creationId xmlns:a16="http://schemas.microsoft.com/office/drawing/2014/main" id="{FC704A12-8A3E-40CD-9089-B3CF2657EB5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97200" y="1391655"/>
            <a:ext cx="9312031" cy="526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9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A5DE8-9AAF-48EB-9C95-472E683D9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6A1D7-7966-4D73-9676-8D6069E31C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Choose a chilli Challenge on the next few pages!  </a:t>
            </a:r>
          </a:p>
          <a:p>
            <a:endParaRPr lang="en-GB" dirty="0"/>
          </a:p>
          <a:p>
            <a:r>
              <a:rPr lang="en-GB" dirty="0"/>
              <a:t>Remember to choose one which you think is a challenge but not too big challenge that your brain explodes!</a:t>
            </a:r>
          </a:p>
        </p:txBody>
      </p:sp>
    </p:spTree>
    <p:extLst>
      <p:ext uri="{BB962C8B-B14F-4D97-AF65-F5344CB8AC3E}">
        <p14:creationId xmlns:p14="http://schemas.microsoft.com/office/powerpoint/2010/main" val="1028732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A5FFF-D89A-490B-8E80-80746B8C0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EBDC2-1B84-4B7D-9714-403A37E977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91E1708-AA15-4D3D-8FCE-D46D2BE63A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96" t="23343" r="44017" b="8333"/>
          <a:stretch/>
        </p:blipFill>
        <p:spPr>
          <a:xfrm>
            <a:off x="4019910" y="-50492"/>
            <a:ext cx="4456281" cy="6913767"/>
          </a:xfrm>
          <a:prstGeom prst="rect">
            <a:avLst/>
          </a:prstGeom>
        </p:spPr>
      </p:pic>
      <p:pic>
        <p:nvPicPr>
          <p:cNvPr id="5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A5D97D8-96FC-42EB-AFB2-38DE0B40D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10" y="-809"/>
            <a:ext cx="1035350" cy="93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4242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</Words>
  <Application>Microsoft Office PowerPoint</Application>
  <PresentationFormat>Widescreen</PresentationFormat>
  <Paragraphs>51</Paragraphs>
  <Slides>13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Comic Sans MS</vt:lpstr>
      <vt:lpstr>Arial</vt:lpstr>
      <vt:lpstr>Gill Sans</vt:lpstr>
      <vt:lpstr>Gallery</vt:lpstr>
      <vt:lpstr>Numeracy</vt:lpstr>
      <vt:lpstr>Today…</vt:lpstr>
      <vt:lpstr>Word Problems!</vt:lpstr>
      <vt:lpstr>Maths Vocabulary</vt:lpstr>
      <vt:lpstr>PowerPoint Presentation</vt:lpstr>
      <vt:lpstr>Step 2</vt:lpstr>
      <vt:lpstr>Example! </vt:lpstr>
      <vt:lpstr>Task 1</vt:lpstr>
      <vt:lpstr>PowerPoint Presentation</vt:lpstr>
      <vt:lpstr>PowerPoint Presentation</vt:lpstr>
      <vt:lpstr>PowerPoint Presentation</vt:lpstr>
      <vt:lpstr>Think Board!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Numeracy</dc:title>
  <dc:creator>Callum White</dc:creator>
  <cp:lastModifiedBy>Callum White</cp:lastModifiedBy>
  <cp:revision>172</cp:revision>
  <dcterms:created xsi:type="dcterms:W3CDTF">2021-01-10T16:28:48Z</dcterms:created>
  <dcterms:modified xsi:type="dcterms:W3CDTF">2021-01-25T12:12:29Z</dcterms:modified>
</cp:coreProperties>
</file>