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313-F37B-4C70-806C-AFE4554E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E4335-BF95-472A-A461-2FBEBCBC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B48B-3B10-4EDA-AC0D-7B0C9A3D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7E7C3-F04D-4DC9-9E7D-4310D735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0EB1-69C9-47B6-91F3-244D3913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8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EED5-5FB2-4FF7-807D-9F4268C3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20474-85D9-45A8-8733-4A7C21A08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D0C1-0758-4F04-970B-36E31B47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7A94-C3F5-453C-A969-45985274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5779D-4010-4E7F-8A43-E47C21D4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6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B7D12-F644-4EC9-90C4-234538665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904F-A3D2-442B-80FD-91FA64A43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82987-12AC-4386-9145-402BD790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5590-9602-40F1-949C-DFF2A1F8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1345-8B58-41A7-A15D-8A8E160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5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2542-4B27-4654-B0A1-CDA59862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4E23F-4E86-4145-8846-F6C04B3D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5AC4-B7A7-44C8-8F48-28AA979C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A438-B469-4288-8F0B-C2BFFD26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9652-D0A4-4B92-BA2E-54934868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9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7A04-2CF7-48DA-B05A-43AD9AB3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F3673-7313-4D8E-B569-2E194DF4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0E793-A38E-4711-8028-DB263CAC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99A2-6C61-4249-92F0-437276D6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FE7B-3506-47AE-AA1F-17904A34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8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654D-8A90-4CFB-BDD4-1126B1A2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5B511-3863-450E-8ACB-F4F466F6A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01B7-68D1-4CD8-B97D-31E0E39E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11F2-BB45-468F-A015-D3D9871F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0308A-B4CB-4C09-B94C-EFB17141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67DBF-C228-4B73-95F8-874DFD3F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2884-2FBB-40FC-9947-B0AE0408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0966A-B778-43F9-97FE-E7ABC920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9F762-835C-49F5-8126-1392897E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8422C-5B5F-418F-A60D-D9252C5A0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0BF8A-1C96-4D39-B1BB-D6B7BD95B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DE0E8-403E-4994-A47F-22263E59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E8A55-3996-4EE8-8C20-4AA68358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F03C8-C80C-43D6-92D7-E02EF4C3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B8D3-22A1-443E-8407-136A19AD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4B030-6250-463D-BD38-69D50BFB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E6D46-DF88-40F3-A945-162EC6B5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FD2-4C68-47E7-909A-724F62A8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469AD-F55A-4C39-AD48-4138C475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44F97-F51B-4294-BD49-5A0F69BC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D30F-8A2E-4194-A437-B7D6A185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8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8E60-A933-4666-B49E-9982857E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15C8-DC11-4E80-8ED6-A4BD6693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6883-ED44-49D4-AA90-28E55521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121D-C02A-4A64-8981-20D3D435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F1031-CA1B-4E9D-B1A6-6B962A74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32AE-BD0A-4ED7-BB21-528DA1A9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A823-3810-4A54-8D3D-40E7AA60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95F03-7F54-438D-9B69-7EDA36870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48FE5-6FE9-4558-A708-3BF1FC49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EE73-E7D8-4F71-8333-E2FAC805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9750D-195F-4563-96B8-C1056B92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09A8B-D8B0-4490-9477-2832AD4F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55739-0982-48BD-BD1B-CB644033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A1241-A17B-4E08-B877-A2B5D56F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CCA1C-B3CD-4AA4-9FDA-F7AB17178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F205-7F9C-4F4E-944B-2F6395675E2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10950-4534-4CFB-8C51-CFD5AB662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2931-B40F-4090-9AC5-812D23B3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DE52-FF6E-4323-9026-255C75AB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vengers: Endgame's deaths, twists and ending: Our biggest questions - CNET">
            <a:extLst>
              <a:ext uri="{FF2B5EF4-FFF2-40B4-BE49-F238E27FC236}">
                <a16:creationId xmlns:a16="http://schemas.microsoft.com/office/drawing/2014/main" id="{A3BDFB61-DCF9-45BE-8046-EE796B25D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6851" r="3473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AC675-6310-448B-93F2-210428EAA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Avengers Assemble Home Circuit 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CA1EE-9B7A-4C25-A7B3-F66AD3E3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Black Panther Burpees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1EDF-9DB4-4C2D-8CDB-7B38F4F8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1. Start by standing with your arms above your head.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2. Bring yourself into a squat position with your feet shoulder width apart.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3.Lower your hands to the floor.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4. Put your weight on your hands, and kick back so your hands and toes are in a push up position.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5. Keeping your body straight – do a push up.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6. Bring your knees in to your chest.</a:t>
            </a:r>
          </a:p>
          <a:p>
            <a:pPr marL="0" indent="0">
              <a:buNone/>
            </a:pPr>
            <a:r>
              <a:rPr lang="en-GB" sz="1700">
                <a:solidFill>
                  <a:schemeClr val="bg1"/>
                </a:solidFill>
              </a:rPr>
              <a:t>7. Stand up and reach your arms above your head. </a:t>
            </a:r>
          </a:p>
        </p:txBody>
      </p:sp>
      <p:pic>
        <p:nvPicPr>
          <p:cNvPr id="8196" name="Picture 4" descr="Black Panther - Wakanda Forever! ,by Saruhan Saral °° | Black panther  marvel, Black panther tattoo, Black panther art">
            <a:extLst>
              <a:ext uri="{FF2B5EF4-FFF2-40B4-BE49-F238E27FC236}">
                <a16:creationId xmlns:a16="http://schemas.microsoft.com/office/drawing/2014/main" id="{B4FF5FD4-FFC9-4957-A43E-6CE1F0EA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591" y="369913"/>
            <a:ext cx="222984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w to Do a Burpee | GIF | POPSUGAR Fitness">
            <a:extLst>
              <a:ext uri="{FF2B5EF4-FFF2-40B4-BE49-F238E27FC236}">
                <a16:creationId xmlns:a16="http://schemas.microsoft.com/office/drawing/2014/main" id="{246C085B-BAF6-46C2-B806-0321EE85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CD06E-C9B6-49F7-995D-FF3224D4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Ant-Man Arm Circles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4AC3-19CE-4680-BB2A-498874F8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000">
                <a:solidFill>
                  <a:schemeClr val="bg1"/>
                </a:solidFill>
              </a:rPr>
              <a:t>Stand with your arms out to the side of you.</a:t>
            </a:r>
          </a:p>
          <a:p>
            <a:pPr marL="514350" indent="-514350">
              <a:buAutoNum type="arabicPeriod"/>
            </a:pPr>
            <a:r>
              <a:rPr lang="en-GB" sz="2000">
                <a:solidFill>
                  <a:schemeClr val="bg1"/>
                </a:solidFill>
              </a:rPr>
              <a:t>Slowly rotate your arms forward or backwards.</a:t>
            </a:r>
          </a:p>
          <a:p>
            <a:pPr marL="514350" indent="-514350">
              <a:buAutoNum type="arabicPeriod"/>
            </a:pPr>
            <a:r>
              <a:rPr lang="en-GB" sz="2000">
                <a:solidFill>
                  <a:schemeClr val="bg1"/>
                </a:solidFill>
              </a:rPr>
              <a:t>Make sure you are making mini circles. </a:t>
            </a:r>
          </a:p>
        </p:txBody>
      </p:sp>
      <p:pic>
        <p:nvPicPr>
          <p:cNvPr id="9220" name="Picture 4" descr="Ant-Man | Marvel Cinematic Universe Wiki | Fandom">
            <a:extLst>
              <a:ext uri="{FF2B5EF4-FFF2-40B4-BE49-F238E27FC236}">
                <a16:creationId xmlns:a16="http://schemas.microsoft.com/office/drawing/2014/main" id="{8E831D15-AD31-4ED4-A37C-8387CA04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76" y="369913"/>
            <a:ext cx="197107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op 30 Arm Circles GIFs | Find the best GIF on Gfycat">
            <a:extLst>
              <a:ext uri="{FF2B5EF4-FFF2-40B4-BE49-F238E27FC236}">
                <a16:creationId xmlns:a16="http://schemas.microsoft.com/office/drawing/2014/main" id="{4C3C1CA9-32FB-45E3-B142-2E0D378B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A720C-C6D0-4071-A4E7-FFD592A9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Wasp Wallsit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E0F1F-3873-49A9-936D-975C4EDB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Lean back against the </a:t>
            </a:r>
            <a:r>
              <a:rPr lang="en-US" sz="20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wall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with your feet shoulder-width apart. </a:t>
            </a: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ress back and slide down the </a:t>
            </a:r>
            <a:r>
              <a:rPr lang="en-US" sz="20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wall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until your thighs are parallel with the ground. 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Your knees should be above your ankles and bent at right-angles. 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Keep your head, shoulders and upper back against the </a:t>
            </a:r>
            <a:r>
              <a:rPr lang="en-US" sz="20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wall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and hold the position.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0242" name="Picture 2" descr="Wasp | Marvel Cinematic Universe Wiki | Fandom">
            <a:extLst>
              <a:ext uri="{FF2B5EF4-FFF2-40B4-BE49-F238E27FC236}">
                <a16:creationId xmlns:a16="http://schemas.microsoft.com/office/drawing/2014/main" id="{73942254-5E75-434C-AB07-62D27260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849" y="369913"/>
            <a:ext cx="1953328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Wall Sits: Why You Don't Need Any Equipment to Strengthen Your Core">
            <a:extLst>
              <a:ext uri="{FF2B5EF4-FFF2-40B4-BE49-F238E27FC236}">
                <a16:creationId xmlns:a16="http://schemas.microsoft.com/office/drawing/2014/main" id="{3E43F5DB-BA7E-408E-9765-E82B212BE0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A720C-C6D0-4071-A4E7-FFD592A9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Doctor Strange </a:t>
            </a:r>
            <a:r>
              <a:rPr lang="en-GB" dirty="0" err="1">
                <a:solidFill>
                  <a:schemeClr val="bg1"/>
                </a:solidFill>
              </a:rPr>
              <a:t>Deadbug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E0F1F-3873-49A9-936D-975C4EDB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700" b="0" i="0">
                <a:solidFill>
                  <a:schemeClr val="bg1"/>
                </a:solidFill>
                <a:effectLst/>
                <a:latin typeface="latoregular"/>
              </a:rPr>
              <a:t>1. Lie flat on your back with your arms held out in front of you pointing to the ceiling.</a:t>
            </a:r>
          </a:p>
          <a:p>
            <a:pPr marL="0" indent="0" fontAlgn="base">
              <a:buNone/>
            </a:pPr>
            <a:r>
              <a:rPr lang="en-US" sz="1700" b="0" i="0">
                <a:solidFill>
                  <a:schemeClr val="bg1"/>
                </a:solidFill>
                <a:effectLst/>
                <a:latin typeface="latoregular"/>
              </a:rPr>
              <a:t>2. Bring your legs up so your knees are bent at 90-degree angles. </a:t>
            </a:r>
          </a:p>
          <a:p>
            <a:pPr marL="0" indent="0" fontAlgn="base">
              <a:buNone/>
            </a:pPr>
            <a:r>
              <a:rPr lang="en-US" sz="1700" b="0" i="0">
                <a:solidFill>
                  <a:schemeClr val="bg1"/>
                </a:solidFill>
                <a:effectLst/>
                <a:latin typeface="latoregular"/>
              </a:rPr>
              <a:t>3. Slowly lower your right arm and left leg at the same time, exhaling as you go. </a:t>
            </a:r>
          </a:p>
          <a:p>
            <a:pPr marL="0" indent="0" fontAlgn="base">
              <a:buNone/>
            </a:pPr>
            <a:r>
              <a:rPr lang="en-US" sz="1700" b="0" i="0">
                <a:solidFill>
                  <a:schemeClr val="bg1"/>
                </a:solidFill>
                <a:effectLst/>
                <a:latin typeface="latoregular"/>
              </a:rPr>
              <a:t>4. Keep going until your arm and leg are just above the floor, being careful not to raise your back off the ground. </a:t>
            </a:r>
          </a:p>
          <a:p>
            <a:pPr marL="0" indent="0" fontAlgn="base">
              <a:buNone/>
            </a:pPr>
            <a:r>
              <a:rPr lang="en-US" sz="1700" b="0" i="0">
                <a:solidFill>
                  <a:schemeClr val="bg1"/>
                </a:solidFill>
                <a:effectLst/>
                <a:latin typeface="latoregular"/>
              </a:rPr>
              <a:t>5. Then slowly return to the starting position and repeat with the opposite limbs.</a:t>
            </a:r>
          </a:p>
          <a:p>
            <a:endParaRPr lang="en-GB" sz="1700">
              <a:solidFill>
                <a:schemeClr val="bg1"/>
              </a:solidFill>
            </a:endParaRPr>
          </a:p>
        </p:txBody>
      </p:sp>
      <p:pic>
        <p:nvPicPr>
          <p:cNvPr id="10" name="Picture 4" descr="Doctor Strange | Marvel Cinematic Universe Wiki | Fandom">
            <a:extLst>
              <a:ext uri="{FF2B5EF4-FFF2-40B4-BE49-F238E27FC236}">
                <a16:creationId xmlns:a16="http://schemas.microsoft.com/office/drawing/2014/main" id="{626AE967-7E69-4866-BB2C-CAE7BB9F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0" y="369913"/>
            <a:ext cx="1946066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Best Dead Bug Exercises GIFs | Gfycat">
            <a:extLst>
              <a:ext uri="{FF2B5EF4-FFF2-40B4-BE49-F238E27FC236}">
                <a16:creationId xmlns:a16="http://schemas.microsoft.com/office/drawing/2014/main" id="{48CC0011-5B53-4A33-BBD2-66C1115A1C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77" y="4122879"/>
            <a:ext cx="340264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4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D9933-01F9-45F4-AD1D-AA300196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Hawkeye High Knees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BB538E-F852-4AE0-9081-87D43FC7A876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</a:rPr>
              <a:t>Start standing with feet hip-distance apart.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</a:rPr>
              <a:t>Lift up right knee as high as it will go and raise the opposite arm, then switch quickly so left knee is up before right foot lands.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290" name="Picture 2" descr="Hawkeye | Marvel Cinematic Universe Wiki | Fandom">
            <a:extLst>
              <a:ext uri="{FF2B5EF4-FFF2-40B4-BE49-F238E27FC236}">
                <a16:creationId xmlns:a16="http://schemas.microsoft.com/office/drawing/2014/main" id="{D4475E02-9E9A-418B-AEC2-7063754C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76" y="369913"/>
            <a:ext cx="197107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8 Bodyweight Exercises You Can Do Anywhere | ACTIVE">
            <a:extLst>
              <a:ext uri="{FF2B5EF4-FFF2-40B4-BE49-F238E27FC236}">
                <a16:creationId xmlns:a16="http://schemas.microsoft.com/office/drawing/2014/main" id="{EA4B5BBD-8A54-4EDE-B7B2-404B8515F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79532"/>
            <a:ext cx="358864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8C811-3CD3-4DEC-86FD-8A87C0BD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Falcon Forward Lunge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E4FEB-A8BF-4263-B9E8-7496E882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tand with your feet shoulder-width apart </a:t>
            </a:r>
          </a:p>
          <a:p>
            <a:pPr marL="514350" indent="-514350"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 Step forwards with one leg into a long stride and lower into a </a:t>
            </a:r>
            <a:r>
              <a:rPr lang="en-US" sz="20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lunge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bending both knees and keeping your posture upright while ensuring your knees don't travel over your toes. </a:t>
            </a:r>
          </a:p>
          <a:p>
            <a:pPr marL="514350" indent="-514350"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 Drive through your front heel to return to standing.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4338" name="Picture 2" descr="Samuel Wilson | Marvel Movies | Fandom">
            <a:extLst>
              <a:ext uri="{FF2B5EF4-FFF2-40B4-BE49-F238E27FC236}">
                <a16:creationId xmlns:a16="http://schemas.microsoft.com/office/drawing/2014/main" id="{5317FFDF-8D9D-421B-8A5B-8FA0CC2E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136" y="369913"/>
            <a:ext cx="187675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How to Do Walking Lunges: Techniques, Benefits, Variations">
            <a:extLst>
              <a:ext uri="{FF2B5EF4-FFF2-40B4-BE49-F238E27FC236}">
                <a16:creationId xmlns:a16="http://schemas.microsoft.com/office/drawing/2014/main" id="{32B6C2AF-354B-4824-BACC-86DCAE00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778525"/>
            <a:ext cx="3588640" cy="26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F587-2C35-49C1-93A1-97AFCE5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Spiderman Step Ups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BD89-398C-4FCB-BDEC-B785623B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Merriweather"/>
              </a:rPr>
              <a:t>Step up with the right foot, pressing through the heel to straighten your right leg.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Merriweather"/>
              </a:rPr>
              <a:t>Bring the left foot to meet your right foot on top of the step.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Merriweather"/>
              </a:rPr>
              <a:t>Bend your right knee and step down with the left foot.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Merriweather"/>
              </a:rPr>
              <a:t>Bring the right foot down to meet the left foot on the ground.</a:t>
            </a: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5362" name="Picture 2" descr="Avengers 4 - Spider-Man's role in the Infinity War sequel">
            <a:extLst>
              <a:ext uri="{FF2B5EF4-FFF2-40B4-BE49-F238E27FC236}">
                <a16:creationId xmlns:a16="http://schemas.microsoft.com/office/drawing/2014/main" id="{3C80F234-F741-4D9A-866B-E82ED779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591" y="369913"/>
            <a:ext cx="222984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Image result for Step- Ups exercise gif | Leg workout, Best leg workout,  Exercise">
            <a:extLst>
              <a:ext uri="{FF2B5EF4-FFF2-40B4-BE49-F238E27FC236}">
                <a16:creationId xmlns:a16="http://schemas.microsoft.com/office/drawing/2014/main" id="{40A6D3B0-6D81-4798-A17E-FF7292FB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840876"/>
            <a:ext cx="3588640" cy="25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A9ABC-CD8F-43A0-992A-7E0925E0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Gamora Goblet Squats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2583-B925-42D3-B524-BFD410FE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Stand with your feet positioned just a tad wider than your shoulders. 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Hold a weight against your chest, with your elbows tucked in </a:t>
            </a:r>
          </a:p>
          <a:p>
            <a:r>
              <a:rPr lang="en-US" sz="2000">
                <a:solidFill>
                  <a:schemeClr val="bg1"/>
                </a:solidFill>
                <a:latin typeface="latoregular"/>
              </a:rPr>
              <a:t>As you squat, </a:t>
            </a:r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keep your elbows inside the line of your knees, and the heels of your feet flat on the ground. 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Go as low as you can in this position, then come back up, pushing through your heels. 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6388" name="Picture 4" descr="Gamora | Marvel Cinematic Universe Wiki | Fandom">
            <a:extLst>
              <a:ext uri="{FF2B5EF4-FFF2-40B4-BE49-F238E27FC236}">
                <a16:creationId xmlns:a16="http://schemas.microsoft.com/office/drawing/2014/main" id="{64B3DB5B-D099-415E-9A61-8E6F9399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0" y="369913"/>
            <a:ext cx="1946066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GIF: Man demonstrates Dumbbell Goblet Squat | 24Life">
            <a:extLst>
              <a:ext uri="{FF2B5EF4-FFF2-40B4-BE49-F238E27FC236}">
                <a16:creationId xmlns:a16="http://schemas.microsoft.com/office/drawing/2014/main" id="{B60D5D7E-2C01-44C5-BDB8-6D4C3C95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6903" y="3730267"/>
            <a:ext cx="2772156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8F2FC-3A08-473A-A6C2-D26A594A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Groot Glute Bridges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9E37-D553-4EE6-9554-16B6E943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GB" sz="2000" b="0" i="0">
                <a:solidFill>
                  <a:schemeClr val="bg1"/>
                </a:solidFill>
                <a:effectLst/>
                <a:latin typeface="inherit"/>
              </a:rPr>
              <a:t> Lie</a:t>
            </a:r>
            <a:r>
              <a:rPr lang="en-US" sz="2000" b="0" i="0">
                <a:solidFill>
                  <a:schemeClr val="bg1"/>
                </a:solidFill>
                <a:effectLst/>
                <a:latin typeface="inherit"/>
              </a:rPr>
              <a:t>face up on the floor, with your knees bent and feet flat on the ground.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inherit"/>
              </a:rPr>
              <a:t> Keep your arms at your side with your palms down.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inherit"/>
              </a:rPr>
              <a:t>Lift your hips off the ground until your knees, hips and shoulders form a straight line. Squeeze those glutes hard and keep your abs drawn </a:t>
            </a:r>
            <a:r>
              <a:rPr lang="en-US" sz="2000">
                <a:solidFill>
                  <a:schemeClr val="bg1"/>
                </a:solidFill>
                <a:latin typeface="inherit"/>
              </a:rPr>
              <a:t>in.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inherit"/>
              </a:rPr>
              <a:t>Hold your bridged position for a couple of seconds before easing back down.</a:t>
            </a: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7410" name="Picture 2" descr="How to Do Glute Bridge March | POPSUGAR Fitness">
            <a:extLst>
              <a:ext uri="{FF2B5EF4-FFF2-40B4-BE49-F238E27FC236}">
                <a16:creationId xmlns:a16="http://schemas.microsoft.com/office/drawing/2014/main" id="{8EA5EBF1-3358-443F-86A0-BEC85999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93" y="568141"/>
            <a:ext cx="3588640" cy="23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SYFY - Mo-cap star Terry Notary teases the evolution of teenage Groot in  Avengers: Infinity War">
            <a:extLst>
              <a:ext uri="{FF2B5EF4-FFF2-40B4-BE49-F238E27FC236}">
                <a16:creationId xmlns:a16="http://schemas.microsoft.com/office/drawing/2014/main" id="{849F2E94-A7AB-4A6B-B00C-52E02872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04949"/>
            <a:ext cx="3588640" cy="20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BEF98-8F69-48FA-AFFF-BB87530C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Starlord Sit ups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DFB6-0DF0-4E7A-BDCD-D4F72A87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000">
                <a:solidFill>
                  <a:schemeClr val="bg1"/>
                </a:solidFill>
              </a:rPr>
              <a:t>1. </a:t>
            </a:r>
            <a:r>
              <a:rPr lang="en-US" sz="2000" b="0" i="0">
                <a:solidFill>
                  <a:schemeClr val="bg1"/>
                </a:solidFill>
                <a:effectLst/>
                <a:latin typeface="Abel Pro"/>
              </a:rPr>
              <a:t> Lie on the floor facing the ceiling with a slight bend in your knees and arms bent at the elbows and hands lightly touching your head by the ears.</a:t>
            </a:r>
          </a:p>
          <a:p>
            <a:pPr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Abel Pro"/>
              </a:rPr>
              <a:t>Engage your core and lift your upper body so your right elbow touches your left knee.</a:t>
            </a:r>
          </a:p>
          <a:p>
            <a:pPr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Abel Pro"/>
              </a:rPr>
              <a:t>Return to the start position then lift your upper body so your left elbow touches your right knee.</a:t>
            </a:r>
          </a:p>
          <a:p>
            <a:pPr>
              <a:buFont typeface="+mj-lt"/>
              <a:buAutoNum type="arabicPeriod"/>
            </a:pPr>
            <a:r>
              <a:rPr lang="en-US" sz="2000" b="0" i="0">
                <a:solidFill>
                  <a:schemeClr val="bg1"/>
                </a:solidFill>
                <a:effectLst/>
                <a:latin typeface="Abel Pro"/>
              </a:rPr>
              <a:t>Return to the start position.</a:t>
            </a: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8436" name="Picture 4" descr="Star-Lord | Disney-Marvel Guardians Wiki | Fandom">
            <a:extLst>
              <a:ext uri="{FF2B5EF4-FFF2-40B4-BE49-F238E27FC236}">
                <a16:creationId xmlns:a16="http://schemas.microsoft.com/office/drawing/2014/main" id="{B08B73A5-FAD0-4BC7-8D2A-1B235261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844" y="369913"/>
            <a:ext cx="1559337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Sit-Ups Benefits: Exercises, Variations, and More">
            <a:extLst>
              <a:ext uri="{FF2B5EF4-FFF2-40B4-BE49-F238E27FC236}">
                <a16:creationId xmlns:a16="http://schemas.microsoft.com/office/drawing/2014/main" id="{4B7A984C-0D3A-4C66-85CE-6DB8E3F2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7D11F-D611-490E-9F81-77A9F1E6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61" y="345169"/>
            <a:ext cx="6455564" cy="705375"/>
          </a:xfrm>
        </p:spPr>
        <p:txBody>
          <a:bodyPr anchor="b">
            <a:normAutofit fontScale="90000"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Rules</a:t>
            </a:r>
            <a:r>
              <a:rPr lang="en-GB" sz="3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F7F3-06C8-4B73-9BEA-AD69A7C9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61" y="1235868"/>
            <a:ext cx="4728961" cy="1703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1.Choose 10 activities to make your circuit.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2. After each activity, note how many infinity stones you achieved.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3. Write them down at the end of your session and let your teacher know how you get on – try to beat your teacher!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4. Take a 30 second break after each exercise if needed. </a:t>
            </a:r>
          </a:p>
        </p:txBody>
      </p:sp>
      <p:pic>
        <p:nvPicPr>
          <p:cNvPr id="4" name="Picture 4" descr="Marvel Real Infinity Stones with natural gemstones - Star Lanka">
            <a:extLst>
              <a:ext uri="{FF2B5EF4-FFF2-40B4-BE49-F238E27FC236}">
                <a16:creationId xmlns:a16="http://schemas.microsoft.com/office/drawing/2014/main" id="{C1E79666-5986-4E58-938B-0B070B4FE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16268" b="2"/>
          <a:stretch/>
        </p:blipFill>
        <p:spPr bwMode="auto">
          <a:xfrm>
            <a:off x="6677218" y="872331"/>
            <a:ext cx="503743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0CADA-E22F-41AA-8059-61E29B34B11B}"/>
              </a:ext>
            </a:extLst>
          </p:cNvPr>
          <p:cNvSpPr txBox="1"/>
          <p:nvPr/>
        </p:nvSpPr>
        <p:spPr>
          <a:xfrm>
            <a:off x="5310132" y="1275666"/>
            <a:ext cx="16716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Equipment needed: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Yourself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Clear area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Sofa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Steps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Books</a:t>
            </a:r>
          </a:p>
          <a:p>
            <a:pPr marL="285750" indent="-285750" algn="ctr"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Heavy water bottle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91CFB-568C-41C6-857E-4AF13385AF23}"/>
              </a:ext>
            </a:extLst>
          </p:cNvPr>
          <p:cNvSpPr txBox="1"/>
          <p:nvPr/>
        </p:nvSpPr>
        <p:spPr>
          <a:xfrm>
            <a:off x="702418" y="3390900"/>
            <a:ext cx="4912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Select 10 Avengers and complete their exercises. For each exercise you complete, you gain a infinity stone.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1 – 10 seconds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2 – 20 seconds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3 – 30 seconds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4 – 40 seconds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5 – 50 seconds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6 – 60 seconds </a:t>
            </a:r>
          </a:p>
        </p:txBody>
      </p:sp>
    </p:spTree>
    <p:extLst>
      <p:ext uri="{BB962C8B-B14F-4D97-AF65-F5344CB8AC3E}">
        <p14:creationId xmlns:p14="http://schemas.microsoft.com/office/powerpoint/2010/main" val="328037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B8F65-2B3D-4FA6-BDA7-50B3BE00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Rocket Reverse Lunges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A944-DD3B-47D4-ABA2-63D15A66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Stand with feet hip-width apart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2. St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ep </a:t>
            </a: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backwards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with your right leg until your knees are at 90-degree angles </a:t>
            </a:r>
          </a:p>
          <a:p>
            <a:pPr marL="0" indent="0">
              <a:buNone/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Y</a:t>
            </a: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our right knee should be pointing towards the ground and your right knee should be in line with your toes.</a:t>
            </a:r>
          </a:p>
          <a:p>
            <a:pPr marL="0" indent="0">
              <a:buNone/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 Push yourself forward to the start position and repeat with your left leg.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9460" name="Picture 4" descr="Rocket Raccoon | Marvel Cinematic Universe Wiki | Fandom">
            <a:extLst>
              <a:ext uri="{FF2B5EF4-FFF2-40B4-BE49-F238E27FC236}">
                <a16:creationId xmlns:a16="http://schemas.microsoft.com/office/drawing/2014/main" id="{6639F361-587E-42FF-A13C-7432DAE2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76" y="369913"/>
            <a:ext cx="197107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Lunge Leg Workout Gif | Women's Health">
            <a:extLst>
              <a:ext uri="{FF2B5EF4-FFF2-40B4-BE49-F238E27FC236}">
                <a16:creationId xmlns:a16="http://schemas.microsoft.com/office/drawing/2014/main" id="{D73D2108-00C8-4E8F-80B1-7B4269F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83585"/>
            <a:ext cx="3588640" cy="22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C3B51-7841-4019-A72F-75F9CFD3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Captain Marvel Calf Raises</a:t>
            </a:r>
          </a:p>
        </p:txBody>
      </p:sp>
      <p:cxnSp>
        <p:nvCxnSpPr>
          <p:cNvPr id="20487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E061B-A1D0-4FE0-A866-F3C1B11D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1. </a:t>
            </a:r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 Stand up straight, then push through the balls of your feet and raise your heel until you are standing on your toes. 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latoregular"/>
              </a:rPr>
              <a:t>Then lower slowly back to the start.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20482" name="Picture 2" descr="Calf Raise GIF - Calf CalfRaise Exercise - Discover &amp; Share GIFs">
            <a:extLst>
              <a:ext uri="{FF2B5EF4-FFF2-40B4-BE49-F238E27FC236}">
                <a16:creationId xmlns:a16="http://schemas.microsoft.com/office/drawing/2014/main" id="{CAF8F450-902C-4A3F-A44D-0003D729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247" y="369913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Captain Marvel | Marvel Cinematic Universe Wiki | Fandom">
            <a:extLst>
              <a:ext uri="{FF2B5EF4-FFF2-40B4-BE49-F238E27FC236}">
                <a16:creationId xmlns:a16="http://schemas.microsoft.com/office/drawing/2014/main" id="{C103DAEE-9CEB-444D-A738-6F298FEC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55353-6A82-499A-A223-74FF50B8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Scarlett Witch Squat Jumps </a:t>
            </a:r>
          </a:p>
        </p:txBody>
      </p:sp>
      <p:cxnSp>
        <p:nvCxnSpPr>
          <p:cNvPr id="21511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DF04-7652-499B-9D02-2A762C4F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Open Sans"/>
              </a:rPr>
              <a:t>1.</a:t>
            </a:r>
            <a:r>
              <a:rPr lang="en-US" sz="2000" b="0" i="0">
                <a:solidFill>
                  <a:schemeClr val="bg1"/>
                </a:solidFill>
                <a:effectLst/>
                <a:latin typeface="Open Sans"/>
              </a:rPr>
              <a:t>Start standing with feet hip distance apart and lower into a squat position by bending the knees.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Open Sans"/>
              </a:rPr>
              <a:t>2. Make sure to k</a:t>
            </a:r>
            <a:r>
              <a:rPr lang="en-US" sz="2000" b="0" i="0">
                <a:solidFill>
                  <a:schemeClr val="bg1"/>
                </a:solidFill>
                <a:effectLst/>
                <a:latin typeface="Open Sans"/>
              </a:rPr>
              <a:t>eep your spine straight, chest lifted, and knees behind toes.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Open Sans"/>
              </a:rPr>
              <a:t>3. </a:t>
            </a:r>
            <a:r>
              <a:rPr lang="en-US" sz="2000" b="0" i="0">
                <a:solidFill>
                  <a:schemeClr val="bg1"/>
                </a:solidFill>
                <a:effectLst/>
                <a:latin typeface="Open Sans"/>
              </a:rPr>
              <a:t> Arms are in front of the chest for balance.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Open Sans"/>
              </a:rPr>
              <a:t>4. </a:t>
            </a:r>
            <a:r>
              <a:rPr lang="en-US" sz="2000" b="0" i="0">
                <a:solidFill>
                  <a:schemeClr val="bg1"/>
                </a:solidFill>
                <a:effectLst/>
                <a:latin typeface="Open Sans"/>
              </a:rPr>
              <a:t>Jump straight up and swing arms overhead. </a:t>
            </a:r>
          </a:p>
          <a:p>
            <a:pPr marL="0" indent="0">
              <a:buNone/>
            </a:pPr>
            <a:r>
              <a:rPr lang="en-US" sz="2000" b="0" i="0">
                <a:solidFill>
                  <a:schemeClr val="bg1"/>
                </a:solidFill>
                <a:effectLst/>
                <a:latin typeface="Open Sans"/>
              </a:rPr>
              <a:t>5. Return to squat.</a:t>
            </a:r>
          </a:p>
        </p:txBody>
      </p:sp>
      <p:pic>
        <p:nvPicPr>
          <p:cNvPr id="21508" name="Picture 4" descr="Scarlet Witch | Iron Man Wiki | Fandom">
            <a:extLst>
              <a:ext uri="{FF2B5EF4-FFF2-40B4-BE49-F238E27FC236}">
                <a16:creationId xmlns:a16="http://schemas.microsoft.com/office/drawing/2014/main" id="{F3E32599-4B43-4089-B68F-EEEDF4A2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0" y="369913"/>
            <a:ext cx="1946066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Top 20 Squat Jumps GIFs | Find the best GIF on Gfycat">
            <a:extLst>
              <a:ext uri="{FF2B5EF4-FFF2-40B4-BE49-F238E27FC236}">
                <a16:creationId xmlns:a16="http://schemas.microsoft.com/office/drawing/2014/main" id="{4580CC3C-FB83-4902-AEC6-BFA3F4A1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53600"/>
            <a:ext cx="3588640" cy="19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6A6C7-CAD8-4276-93B7-5FA2F7F4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Shuri Scissor Kicks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B514A-F827-4B00-B0C8-C8E5671E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chemeClr val="bg1"/>
                </a:solidFill>
                <a:effectLst/>
                <a:latin typeface="Proxima Nova"/>
              </a:rPr>
              <a:t>Lie on your back with your legs extended out in front of you. </a:t>
            </a:r>
          </a:p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chemeClr val="bg1"/>
                </a:solidFill>
                <a:effectLst/>
                <a:latin typeface="Proxima Nova"/>
              </a:rPr>
              <a:t>Place your arms by your sides, palms down. </a:t>
            </a:r>
          </a:p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chemeClr val="bg1"/>
                </a:solidFill>
                <a:effectLst/>
                <a:latin typeface="Proxima Nova"/>
              </a:rPr>
              <a:t>Engage your core by pressing your lower back into the mat and tucking your pelvis. </a:t>
            </a:r>
          </a:p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chemeClr val="bg1"/>
                </a:solidFill>
                <a:effectLst/>
                <a:latin typeface="Proxima Nova"/>
              </a:rPr>
              <a:t>Lift both legs off the ground around a 45-degree angle.</a:t>
            </a:r>
          </a:p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chemeClr val="bg1"/>
                </a:solidFill>
                <a:effectLst/>
                <a:latin typeface="Proxima Nova"/>
              </a:rPr>
              <a:t>With your core tight and neck relaxed, lower one leg toward the floor as you lift the other leg up. 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Shuri | Marvel Cinematic Universe Wiki | Fandom">
            <a:extLst>
              <a:ext uri="{FF2B5EF4-FFF2-40B4-BE49-F238E27FC236}">
                <a16:creationId xmlns:a16="http://schemas.microsoft.com/office/drawing/2014/main" id="{3EA3EB13-44ED-40FE-B4A1-86C84151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0" y="369913"/>
            <a:ext cx="1946066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Scissor Kicks | The Only 40+ Bodyweight Ab Exercises You'll Ever Need, and  You Can Do Them Anywhere | POPSUGAR Fitness Photo 31">
            <a:extLst>
              <a:ext uri="{FF2B5EF4-FFF2-40B4-BE49-F238E27FC236}">
                <a16:creationId xmlns:a16="http://schemas.microsoft.com/office/drawing/2014/main" id="{7CBA35C6-7EC8-4E87-B762-424055EC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7714"/>
            <a:ext cx="3588640" cy="20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10A6C-2CF8-4FA9-B92B-4631942E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Okoye Overhead Press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E99B-DB19-4247-8370-768FD582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Stand upright and keep the back straight.</a:t>
            </a:r>
          </a:p>
          <a:p>
            <a:pPr>
              <a:buFont typeface="+mj-lt"/>
              <a:buAutoNum type="arabicPeriod"/>
            </a:pP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Hold a 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book or heavy waterbottle </a:t>
            </a: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in each hand at the shoulders.</a:t>
            </a:r>
          </a:p>
          <a:p>
            <a:pPr>
              <a:buFont typeface="+mj-lt"/>
              <a:buAutoNum type="arabicPeriod"/>
            </a:pP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Raise the 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books/waterbottles </a:t>
            </a: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bove the head in a controlled motion.</a:t>
            </a:r>
          </a:p>
          <a:p>
            <a:pPr>
              <a:buFont typeface="+mj-lt"/>
              <a:buAutoNum type="arabicPeriod"/>
            </a:pP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Return the books/waterbottles to the shoulder. 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23554" name="Picture 2" descr="Okoye | Marvel Cinematic Universe Wiki | Fandom">
            <a:extLst>
              <a:ext uri="{FF2B5EF4-FFF2-40B4-BE49-F238E27FC236}">
                <a16:creationId xmlns:a16="http://schemas.microsoft.com/office/drawing/2014/main" id="{0FD00AA4-4001-4891-BE1D-C856BD56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76" y="369913"/>
            <a:ext cx="197107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Image result for SQUAT TO OVERHEAD PRESS GIF | Strength training workouts,  Exercise, Home strength training">
            <a:extLst>
              <a:ext uri="{FF2B5EF4-FFF2-40B4-BE49-F238E27FC236}">
                <a16:creationId xmlns:a16="http://schemas.microsoft.com/office/drawing/2014/main" id="{B3CCEB49-47EF-4348-A6A5-C4396EE5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7714"/>
            <a:ext cx="3588640" cy="20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DA774-2925-4746-8819-E4D05C0F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Avengers Assemble – Prepare for Battle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7B78-CA22-4592-A84A-E62E1095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Jog on the spot for 30 seconds. </a:t>
            </a:r>
          </a:p>
          <a:p>
            <a:pPr marL="514350" indent="-514350"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Repeat 2x</a:t>
            </a:r>
          </a:p>
          <a:p>
            <a:pPr marL="514350" indent="-514350"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Complete your own dynamic stretches – make sure you stretch your whole body!</a:t>
            </a:r>
          </a:p>
          <a:p>
            <a:pPr marL="514350" indent="-514350"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Complete your own static stretches! </a:t>
            </a:r>
          </a:p>
        </p:txBody>
      </p:sp>
      <p:pic>
        <p:nvPicPr>
          <p:cNvPr id="24578" name="Picture 2" descr="the Avengers | Comics, Movies, Creators, &amp; Stories | Britannica">
            <a:extLst>
              <a:ext uri="{FF2B5EF4-FFF2-40B4-BE49-F238E27FC236}">
                <a16:creationId xmlns:a16="http://schemas.microsoft.com/office/drawing/2014/main" id="{4C82F070-8B4A-499C-8996-918FF941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15682" b="1"/>
          <a:stretch/>
        </p:blipFill>
        <p:spPr bwMode="auto">
          <a:xfrm>
            <a:off x="6330599" y="1313266"/>
            <a:ext cx="4707671" cy="45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7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3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A865DA-BAEA-4517-9BB3-B11CE535C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34227"/>
              </p:ext>
            </p:extLst>
          </p:nvPr>
        </p:nvGraphicFramePr>
        <p:xfrm>
          <a:off x="838200" y="1816100"/>
          <a:ext cx="4984763" cy="43433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6750">
                  <a:extLst>
                    <a:ext uri="{9D8B030D-6E8A-4147-A177-3AD203B41FA5}">
                      <a16:colId xmlns:a16="http://schemas.microsoft.com/office/drawing/2014/main" val="681554951"/>
                    </a:ext>
                  </a:extLst>
                </a:gridCol>
                <a:gridCol w="2618013">
                  <a:extLst>
                    <a:ext uri="{9D8B030D-6E8A-4147-A177-3AD203B41FA5}">
                      <a16:colId xmlns:a16="http://schemas.microsoft.com/office/drawing/2014/main" val="2838678296"/>
                    </a:ext>
                  </a:extLst>
                </a:gridCol>
              </a:tblGrid>
              <a:tr h="544765">
                <a:tc>
                  <a:txBody>
                    <a:bodyPr/>
                    <a:lstStyle/>
                    <a:p>
                      <a:r>
                        <a:rPr lang="en-GB" sz="1400"/>
                        <a:t>Incline Iron Man Pushups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1467078613"/>
                  </a:ext>
                </a:extLst>
              </a:tr>
              <a:tr h="544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Black Widow Bicycle Crunches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196590638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The Hulk Tricep Dips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3833284029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r>
                        <a:rPr lang="en-GB" sz="1400"/>
                        <a:t>Thor Tuck Jump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6607282"/>
                  </a:ext>
                </a:extLst>
              </a:tr>
              <a:tr h="544765">
                <a:tc>
                  <a:txBody>
                    <a:bodyPr/>
                    <a:lstStyle/>
                    <a:p>
                      <a:r>
                        <a:rPr lang="en-GB" sz="1400"/>
                        <a:t>Captain America Crab Walks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968366274"/>
                  </a:ext>
                </a:extLst>
              </a:tr>
              <a:tr h="544765">
                <a:tc>
                  <a:txBody>
                    <a:bodyPr/>
                    <a:lstStyle/>
                    <a:p>
                      <a:r>
                        <a:rPr lang="en-GB" sz="1400"/>
                        <a:t>Black Panther Burpees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306076383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r>
                        <a:rPr lang="en-GB" sz="1400"/>
                        <a:t>Ant-man Arm Circles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2912226241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r>
                        <a:rPr lang="en-GB" sz="1400"/>
                        <a:t>Wasp Wall Sit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1627005494"/>
                  </a:ext>
                </a:extLst>
              </a:tr>
              <a:tr h="544765">
                <a:tc>
                  <a:txBody>
                    <a:bodyPr/>
                    <a:lstStyle/>
                    <a:p>
                      <a:r>
                        <a:rPr lang="en-GB" sz="1400"/>
                        <a:t>Doctor Strange Deadbug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1500458350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r>
                        <a:rPr lang="en-GB" sz="1400"/>
                        <a:t>Hawkeye High Knees </a:t>
                      </a:r>
                    </a:p>
                  </a:txBody>
                  <a:tcPr marL="73617" marR="73617" marT="36808" marB="3680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3617" marR="73617" marT="36808" marB="36808"/>
                </a:tc>
                <a:extLst>
                  <a:ext uri="{0D108BD9-81ED-4DB2-BD59-A6C34878D82A}">
                    <a16:rowId xmlns:a16="http://schemas.microsoft.com/office/drawing/2014/main" val="4026280899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224CB3AC-81F3-47C5-9BDE-76B7E0E8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287"/>
              </p:ext>
            </p:extLst>
          </p:nvPr>
        </p:nvGraphicFramePr>
        <p:xfrm>
          <a:off x="6121400" y="1816100"/>
          <a:ext cx="5219699" cy="43433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7686">
                  <a:extLst>
                    <a:ext uri="{9D8B030D-6E8A-4147-A177-3AD203B41FA5}">
                      <a16:colId xmlns:a16="http://schemas.microsoft.com/office/drawing/2014/main" val="681554951"/>
                    </a:ext>
                  </a:extLst>
                </a:gridCol>
                <a:gridCol w="2872013">
                  <a:extLst>
                    <a:ext uri="{9D8B030D-6E8A-4147-A177-3AD203B41FA5}">
                      <a16:colId xmlns:a16="http://schemas.microsoft.com/office/drawing/2014/main" val="2838678296"/>
                    </a:ext>
                  </a:extLst>
                </a:gridCol>
              </a:tblGrid>
              <a:tr h="518405">
                <a:tc>
                  <a:txBody>
                    <a:bodyPr/>
                    <a:lstStyle/>
                    <a:p>
                      <a:r>
                        <a:rPr lang="en-GB" sz="1400" dirty="0"/>
                        <a:t>Falcon Forward Lunges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1467078613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Spidermen Step Ups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196590638"/>
                  </a:ext>
                </a:extLst>
              </a:tr>
              <a:tr h="518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Gamora Goblet Squats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3833284029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r>
                        <a:rPr lang="en-GB" sz="1400"/>
                        <a:t>Groot Glute Bridges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6607282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r>
                        <a:rPr lang="en-GB" sz="1400"/>
                        <a:t>Starlord Sit Ups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968366274"/>
                  </a:ext>
                </a:extLst>
              </a:tr>
              <a:tr h="518405">
                <a:tc>
                  <a:txBody>
                    <a:bodyPr/>
                    <a:lstStyle/>
                    <a:p>
                      <a:r>
                        <a:rPr lang="en-GB" sz="1400"/>
                        <a:t>Rocket Reverse Lunges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306076383"/>
                  </a:ext>
                </a:extLst>
              </a:tr>
              <a:tr h="518405">
                <a:tc>
                  <a:txBody>
                    <a:bodyPr/>
                    <a:lstStyle/>
                    <a:p>
                      <a:r>
                        <a:rPr lang="en-GB" sz="1400"/>
                        <a:t>Captain Marvel Calf Raises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2912226241"/>
                  </a:ext>
                </a:extLst>
              </a:tr>
              <a:tr h="518405">
                <a:tc>
                  <a:txBody>
                    <a:bodyPr/>
                    <a:lstStyle/>
                    <a:p>
                      <a:r>
                        <a:rPr lang="en-GB" sz="1400"/>
                        <a:t>Scarlett Witch Squat Jumps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1627005494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r>
                        <a:rPr lang="en-GB" sz="1400"/>
                        <a:t>Shuri Scissor Kicks 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1500458350"/>
                  </a:ext>
                </a:extLst>
              </a:tr>
              <a:tr h="518405">
                <a:tc>
                  <a:txBody>
                    <a:bodyPr/>
                    <a:lstStyle/>
                    <a:p>
                      <a:r>
                        <a:rPr lang="en-GB" sz="1400" dirty="0"/>
                        <a:t>Okoye Overhead Press </a:t>
                      </a:r>
                    </a:p>
                  </a:txBody>
                  <a:tcPr marL="70055" marR="70055" marT="35027" marB="3502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055" marR="70055" marT="35027" marB="35027"/>
                </a:tc>
                <a:extLst>
                  <a:ext uri="{0D108BD9-81ED-4DB2-BD59-A6C34878D82A}">
                    <a16:rowId xmlns:a16="http://schemas.microsoft.com/office/drawing/2014/main" val="402628089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AB78B7-7033-4C78-B41F-FA7E592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Avengers Circuit – Who are you choosing?</a:t>
            </a:r>
          </a:p>
        </p:txBody>
      </p:sp>
    </p:spTree>
    <p:extLst>
      <p:ext uri="{BB962C8B-B14F-4D97-AF65-F5344CB8AC3E}">
        <p14:creationId xmlns:p14="http://schemas.microsoft.com/office/powerpoint/2010/main" val="248321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3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24471-EDB4-46F0-976B-7F1EF3F9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Incline Iron Man Press ups 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82085C-3878-4E9B-ADE3-F2B190AADA2A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solidFill>
                  <a:schemeClr val="bg1"/>
                </a:solidFill>
                <a:effectLst/>
              </a:rPr>
              <a:t>Stand in front of your box/sofa.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 P</a:t>
            </a:r>
            <a:r>
              <a:rPr lang="en-US" sz="1900" b="0" i="0">
                <a:solidFill>
                  <a:schemeClr val="bg1"/>
                </a:solidFill>
                <a:effectLst/>
              </a:rPr>
              <a:t>lace both hands on either side of it with your fingers pointing forward with arms shoulder with apart.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solidFill>
                  <a:schemeClr val="bg1"/>
                </a:solidFill>
                <a:effectLst/>
              </a:rPr>
              <a:t> Once your hands are in the right position, step your body back into a plank position, one leg at a time. Make sure your body is in a straight line and head aligned with your </a:t>
            </a:r>
            <a:r>
              <a:rPr lang="en-US" sz="1900">
                <a:solidFill>
                  <a:schemeClr val="bg1"/>
                </a:solidFill>
              </a:rPr>
              <a:t>spine.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 B</a:t>
            </a:r>
            <a:r>
              <a:rPr lang="en-US" sz="1900" b="0" i="0">
                <a:solidFill>
                  <a:schemeClr val="bg1"/>
                </a:solidFill>
                <a:effectLst/>
              </a:rPr>
              <a:t>end your arms to help you slowly lower your chest toward the box. Straighten your arms to bring yourself back up into a straight line.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3076" name="Picture 4" descr="Iron Man | Marvel Cinematic Universe Wiki | Fandom">
            <a:extLst>
              <a:ext uri="{FF2B5EF4-FFF2-40B4-BE49-F238E27FC236}">
                <a16:creationId xmlns:a16="http://schemas.microsoft.com/office/drawing/2014/main" id="{E3594F11-934E-4506-B5EF-90F8A8B0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76" y="369913"/>
            <a:ext cx="197107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Rectangle 33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cline Pushups: How-to, Tips, and Vs. Decline Pushups">
            <a:extLst>
              <a:ext uri="{FF2B5EF4-FFF2-40B4-BE49-F238E27FC236}">
                <a16:creationId xmlns:a16="http://schemas.microsoft.com/office/drawing/2014/main" id="{5A5736BD-8E4E-4767-8AAC-68D41EE29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Rectangle 33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6CDAD-2519-4DA7-ADDA-A333DCEC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Black Widow Bicycle Crunches 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00E9BE-9488-453A-9D3F-DE1F841935C0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Lift one leg just off the ground and extend it out.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Lift the other leg and bend your knee towards your chest.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 Twist through your core so the opposite arm comes towards the raised knee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100" name="Picture 4" descr="When Does the 'Black Widow' Movie Take Place?">
            <a:extLst>
              <a:ext uri="{FF2B5EF4-FFF2-40B4-BE49-F238E27FC236}">
                <a16:creationId xmlns:a16="http://schemas.microsoft.com/office/drawing/2014/main" id="{E50DD2F3-A37E-47B6-97FB-7E1C0AF1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413" y="538612"/>
            <a:ext cx="3588640" cy="2388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in on fitness | abs &amp; waist">
            <a:extLst>
              <a:ext uri="{FF2B5EF4-FFF2-40B4-BE49-F238E27FC236}">
                <a16:creationId xmlns:a16="http://schemas.microsoft.com/office/drawing/2014/main" id="{4F70C1A2-4544-4DD5-86B0-CC8EBBF74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32071"/>
            <a:ext cx="3588640" cy="2380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EA98F-2243-4EA7-9B3C-58F7705B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Hulk – Tricep Dips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FD16-DE73-4FE7-AAAD-CA756B387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1. Hands shoulder width apart with your arms straight.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2. Squeeze your core and glutes, and raise your chin and chest to keep your body tight.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3. Dip your elbows to 90 degrees.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4. Pause at the bottom and press up.5. Don’t lock your arms. </a:t>
            </a:r>
          </a:p>
        </p:txBody>
      </p:sp>
      <p:pic>
        <p:nvPicPr>
          <p:cNvPr id="5122" name="Picture 2" descr="Chair Dips: How to Do and Muscles Worked">
            <a:extLst>
              <a:ext uri="{FF2B5EF4-FFF2-40B4-BE49-F238E27FC236}">
                <a16:creationId xmlns:a16="http://schemas.microsoft.com/office/drawing/2014/main" id="{77F76E44-A3A7-4048-BAA1-4D4B5BEC8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247" y="369913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Mark Ruffalo says it was embarrassing to play the Hulk, blames it on  'man-cancelling suit' - The Economic Times">
            <a:extLst>
              <a:ext uri="{FF2B5EF4-FFF2-40B4-BE49-F238E27FC236}">
                <a16:creationId xmlns:a16="http://schemas.microsoft.com/office/drawing/2014/main" id="{1698C6F3-4F2F-4394-ADA4-E8124A45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778525"/>
            <a:ext cx="3588640" cy="26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1FA0-A9FF-4414-BAED-A4D81747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Thor Tuck Jumps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AF9E-7F58-49F7-A43E-70D8A7E1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1. Stand with your feet shoulder width apart.</a:t>
            </a:r>
          </a:p>
          <a:p>
            <a:r>
              <a:rPr lang="en-GB" sz="2000">
                <a:solidFill>
                  <a:schemeClr val="bg1"/>
                </a:solidFill>
              </a:rPr>
              <a:t>Drop into a quarter squat and explode into the ar.</a:t>
            </a:r>
          </a:p>
          <a:p>
            <a:r>
              <a:rPr lang="en-GB" sz="2000">
                <a:solidFill>
                  <a:schemeClr val="bg1"/>
                </a:solidFill>
              </a:rPr>
              <a:t>Keep your back straight and tuck your knees towards your chest.</a:t>
            </a:r>
          </a:p>
          <a:p>
            <a:r>
              <a:rPr lang="en-GB" sz="2000">
                <a:solidFill>
                  <a:schemeClr val="bg1"/>
                </a:solidFill>
              </a:rPr>
              <a:t>Land on both feet. </a:t>
            </a:r>
          </a:p>
        </p:txBody>
      </p:sp>
      <p:pic>
        <p:nvPicPr>
          <p:cNvPr id="6148" name="Picture 4" descr="Thor (Marvel Cinematic Universe) - Wikipedia">
            <a:extLst>
              <a:ext uri="{FF2B5EF4-FFF2-40B4-BE49-F238E27FC236}">
                <a16:creationId xmlns:a16="http://schemas.microsoft.com/office/drawing/2014/main" id="{AAEC2B2C-AA60-400F-885C-CE22E1C3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4111" y="369913"/>
            <a:ext cx="249080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op 30 Knee Tuck Jumps GIFs | Find the best GIF on Gfycat">
            <a:extLst>
              <a:ext uri="{FF2B5EF4-FFF2-40B4-BE49-F238E27FC236}">
                <a16:creationId xmlns:a16="http://schemas.microsoft.com/office/drawing/2014/main" id="{5444C21F-2DC3-41C7-8C81-D5504040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02132"/>
            <a:ext cx="3588640" cy="244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0FFEF-ECE6-4036-BEE6-2B0F6EA0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Captain America Crab Walks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8E6F-CF04-45E6-845C-2E92C648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Sit on the floor with your feet hit distance apart in front of you.</a:t>
            </a:r>
          </a:p>
          <a:p>
            <a:r>
              <a:rPr lang="en-GB" sz="2000">
                <a:solidFill>
                  <a:schemeClr val="bg1"/>
                </a:solidFill>
              </a:rPr>
              <a:t>Arms behind your back with fingers facing hips.</a:t>
            </a:r>
          </a:p>
          <a:p>
            <a:r>
              <a:rPr lang="en-GB" sz="2000">
                <a:solidFill>
                  <a:schemeClr val="bg1"/>
                </a:solidFill>
              </a:rPr>
              <a:t>Lift your hips off the floor and tighten your abs.</a:t>
            </a:r>
          </a:p>
          <a:p>
            <a:r>
              <a:rPr lang="en-GB" sz="2000">
                <a:solidFill>
                  <a:schemeClr val="bg1"/>
                </a:solidFill>
              </a:rPr>
              <a:t>Start by walking by moving your left hand followed by your right foot, and then your right hand followed by your left foot. </a:t>
            </a:r>
          </a:p>
        </p:txBody>
      </p:sp>
      <p:pic>
        <p:nvPicPr>
          <p:cNvPr id="7172" name="Picture 4" descr="Captain America | Creators, Stories, &amp; Films | Britannica">
            <a:extLst>
              <a:ext uri="{FF2B5EF4-FFF2-40B4-BE49-F238E27FC236}">
                <a16:creationId xmlns:a16="http://schemas.microsoft.com/office/drawing/2014/main" id="{1A9E23A0-1444-4CE5-B43E-8115C7B5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219" y="369913"/>
            <a:ext cx="2104588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to Do Crab Walks Exercise Gif - Flab Fix">
            <a:extLst>
              <a:ext uri="{FF2B5EF4-FFF2-40B4-BE49-F238E27FC236}">
                <a16:creationId xmlns:a16="http://schemas.microsoft.com/office/drawing/2014/main" id="{F992952F-2956-46E8-B8B9-6D05CF12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7714"/>
            <a:ext cx="3588640" cy="20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1511</Words>
  <Application>Microsoft Office PowerPoint</Application>
  <PresentationFormat>Widescreen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Avengers Assemble Home Circuit </vt:lpstr>
      <vt:lpstr>Rules </vt:lpstr>
      <vt:lpstr>Avengers Assemble – Prepare for Battle </vt:lpstr>
      <vt:lpstr>Avengers Circuit – Who are you choosing?</vt:lpstr>
      <vt:lpstr>Incline Iron Man Press ups </vt:lpstr>
      <vt:lpstr>Black Widow Bicycle Crunches </vt:lpstr>
      <vt:lpstr>The Hulk – Tricep Dips </vt:lpstr>
      <vt:lpstr>Thor Tuck Jumps </vt:lpstr>
      <vt:lpstr>Captain America Crab Walks </vt:lpstr>
      <vt:lpstr>Black Panther Burpees </vt:lpstr>
      <vt:lpstr>Ant-Man Arm Circles </vt:lpstr>
      <vt:lpstr>Wasp Wallsit </vt:lpstr>
      <vt:lpstr>Doctor Strange Deadbug </vt:lpstr>
      <vt:lpstr>Hawkeye High Knees </vt:lpstr>
      <vt:lpstr>Falcon Forward Lunge</vt:lpstr>
      <vt:lpstr>Spiderman Step Ups </vt:lpstr>
      <vt:lpstr>Gamora Goblet Squats </vt:lpstr>
      <vt:lpstr>Groot Glute Bridges </vt:lpstr>
      <vt:lpstr>Starlord Sit ups </vt:lpstr>
      <vt:lpstr>Rocket Reverse Lunges </vt:lpstr>
      <vt:lpstr>Captain Marvel Calf Raises</vt:lpstr>
      <vt:lpstr>Scarlett Witch Squat Jumps </vt:lpstr>
      <vt:lpstr>Shuri Scissor Kicks </vt:lpstr>
      <vt:lpstr>Okoye Overhead Press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Avengers Assemble Home Circuit</dc:title>
  <dc:creator>Elle- Louise Kaplicz</dc:creator>
  <cp:lastModifiedBy>Callum White</cp:lastModifiedBy>
  <cp:revision>5</cp:revision>
  <dcterms:created xsi:type="dcterms:W3CDTF">2021-01-07T12:55:57Z</dcterms:created>
  <dcterms:modified xsi:type="dcterms:W3CDTF">2021-01-19T15:07:35Z</dcterms:modified>
</cp:coreProperties>
</file>