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0"/>
  </p:notesMasterIdLst>
  <p:handoutMasterIdLst>
    <p:handoutMasterId r:id="rId11"/>
  </p:handoutMasterIdLst>
  <p:sldIdLst>
    <p:sldId id="257" r:id="rId5"/>
    <p:sldId id="261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1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era Kay" userId="a97166d32a4ec2b6" providerId="LiveId" clId="{3D23E5EB-CCBB-4361-ADF7-190892D9174D}"/>
    <pc:docChg chg="undo custSel addSld modSld">
      <pc:chgData name="Kiera Kay" userId="a97166d32a4ec2b6" providerId="LiveId" clId="{3D23E5EB-CCBB-4361-ADF7-190892D9174D}" dt="2021-01-20T13:34:51.420" v="389" actId="2711"/>
      <pc:docMkLst>
        <pc:docMk/>
      </pc:docMkLst>
      <pc:sldChg chg="modSp new mod">
        <pc:chgData name="Kiera Kay" userId="a97166d32a4ec2b6" providerId="LiveId" clId="{3D23E5EB-CCBB-4361-ADF7-190892D9174D}" dt="2021-01-20T13:34:51.420" v="389" actId="2711"/>
        <pc:sldMkLst>
          <pc:docMk/>
          <pc:sldMk cId="4136169432" sldId="261"/>
        </pc:sldMkLst>
        <pc:spChg chg="mod">
          <ac:chgData name="Kiera Kay" userId="a97166d32a4ec2b6" providerId="LiveId" clId="{3D23E5EB-CCBB-4361-ADF7-190892D9174D}" dt="2021-01-20T13:32:02.416" v="11" actId="2711"/>
          <ac:spMkLst>
            <pc:docMk/>
            <pc:sldMk cId="4136169432" sldId="261"/>
            <ac:spMk id="2" creationId="{1F27F0E4-023B-48DE-8598-1D2CBCCD3BD2}"/>
          </ac:spMkLst>
        </pc:spChg>
        <pc:spChg chg="mod">
          <ac:chgData name="Kiera Kay" userId="a97166d32a4ec2b6" providerId="LiveId" clId="{3D23E5EB-CCBB-4361-ADF7-190892D9174D}" dt="2021-01-20T13:34:51.420" v="389" actId="2711"/>
          <ac:spMkLst>
            <pc:docMk/>
            <pc:sldMk cId="4136169432" sldId="261"/>
            <ac:spMk id="3" creationId="{634C7F74-F40C-49B4-B6DF-05C9183FF1A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7B527-9545-4A18-82C6-985C2D673EE0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BD15E-A83F-499B-AE2F-72149146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39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2A402-9AEC-46CD-BFFB-8C45353B9417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6FFF6-EFF5-46FA-B62C-F141E1274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6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6FFF6-EFF5-46FA-B62C-F141E1274D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2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1179705"/>
            <a:ext cx="9875520" cy="1472184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2669871"/>
            <a:ext cx="9875520" cy="1752600"/>
          </a:xfrm>
          <a:prstGeom prst="rect">
            <a:avLst/>
          </a:prstGeom>
        </p:spPr>
        <p:txBody>
          <a:bodyPr tIns="0"/>
          <a:lstStyle>
            <a:lvl1pPr marL="27432" indent="0" algn="ctr">
              <a:buNone/>
              <a:defRPr sz="26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22ED8DFF-AC58-4CE1-95FC-5B760807040E}" type="datetime1">
              <a:rPr lang="en-US" smtClean="0"/>
              <a:t>1/20/2021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AA3D4F3E-03CF-4020-A455-976DE93B6CFF}" type="datetime1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3AB81425-5192-475F-8F5F-48429B4F668B}" type="datetime1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5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C83E6289-67AB-48EA-B8F2-7F8C3C839FC8}" type="datetime1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8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  <p15:guide id="2" pos="9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600325"/>
            <a:ext cx="8534400" cy="2286000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066800"/>
            <a:ext cx="8534400" cy="1509712"/>
          </a:xfrm>
          <a:prstGeom prst="rect">
            <a:avLst/>
          </a:prstGeo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CD27007B-A0CB-4CB0-A72F-D015643D8A50}" type="datetime1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5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7AF78760-02B0-4343-9B36-9B01060F90A6}" type="datetime1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5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  <a:prstGeom prst="rect">
            <a:avLst/>
          </a:prstGeo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D6103C8C-96CC-4988-9A76-A97C68B37C96}" type="datetime1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3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19A6AA83-E69F-4B8F-8330-2B08940C21DF}" type="datetime1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5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0C32B54B-DAC7-463C-B2D9-3A5324E66E07}" type="datetime1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7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  <a:prstGeom prst="rect">
            <a:avLst/>
          </a:prstGeo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FABC3EB9-8141-418F-8EFF-9A68D158E203}" type="datetime1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4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Rectangle 1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2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EE203F9F-5B53-4206-BA20-257056A7933C}" type="datetime1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5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148" y="-54"/>
            <a:ext cx="12188952" cy="6858054"/>
            <a:chOff x="7148" y="-54"/>
            <a:chExt cx="12188952" cy="6858054"/>
          </a:xfrm>
        </p:grpSpPr>
        <p:sp>
          <p:nvSpPr>
            <p:cNvPr id="4" name="Rectangle 3"/>
            <p:cNvSpPr/>
            <p:nvPr/>
          </p:nvSpPr>
          <p:spPr>
            <a:xfrm>
              <a:off x="7148" y="0"/>
              <a:ext cx="12188952" cy="685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 bwMode="invGray">
            <a:xfrm>
              <a:off x="1473566" y="-54"/>
              <a:ext cx="96070" cy="6858054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 w="25400" cap="rnd" cmpd="sng" algn="ctr">
              <a:noFill/>
              <a:prstDash val="solid"/>
            </a:ln>
            <a:effectLst>
              <a:outerShdw blurRad="38550" dist="38000" dir="10800000" algn="tl" rotWithShape="0">
                <a:schemeClr val="bg2">
                  <a:shade val="20000"/>
                  <a:satMod val="110000"/>
                  <a:alpha val="25000"/>
                </a:scheme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sz="180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8" y="0"/>
              <a:ext cx="1495425" cy="6858000"/>
            </a:xfrm>
            <a:prstGeom prst="rect">
              <a:avLst/>
            </a:prstGeom>
          </p:spPr>
        </p:pic>
      </p:grpSp>
      <p:sp>
        <p:nvSpPr>
          <p:cNvPr id="16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8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51F468-2565-4472-9079-46A542F179AB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19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0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3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1" kern="1200">
          <a:solidFill>
            <a:schemeClr val="accent2">
              <a:lumMod val="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Wingdings 2"/>
        <a:buChar char=""/>
        <a:defRPr kumimoji="0"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>
            <a:lumMod val="50000"/>
          </a:schemeClr>
        </a:buClr>
        <a:buFont typeface="Verdana"/>
        <a:buChar char="◦"/>
        <a:defRPr kumimoji="0"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>
            <a:lumMod val="75000"/>
          </a:schemeClr>
        </a:buClr>
        <a:buFont typeface="Wingdings 2"/>
        <a:buChar char=""/>
        <a:defRPr kumimoji="0"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7512" userDrawn="1">
          <p15:clr>
            <a:srgbClr val="F26B43"/>
          </p15:clr>
        </p15:guide>
        <p15:guide id="3" pos="1176" userDrawn="1">
          <p15:clr>
            <a:srgbClr val="F26B43"/>
          </p15:clr>
        </p15:guide>
        <p15:guide id="4" orient="horz" pos="3936" userDrawn="1">
          <p15:clr>
            <a:srgbClr val="F26B43"/>
          </p15:clr>
        </p15:guide>
        <p15:guide id="5" orient="horz" pos="888" userDrawn="1">
          <p15:clr>
            <a:srgbClr val="F26B43"/>
          </p15:clr>
        </p15:guide>
        <p15:guide id="6" orient="horz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cyc7ty/articles/z2dmwn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The Romans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Scotland before The Romans</a:t>
            </a:r>
          </a:p>
        </p:txBody>
      </p:sp>
    </p:spTree>
    <p:extLst>
      <p:ext uri="{BB962C8B-B14F-4D97-AF65-F5344CB8AC3E}">
        <p14:creationId xmlns:p14="http://schemas.microsoft.com/office/powerpoint/2010/main" val="26339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7F0E4-023B-48DE-8598-1D2CBCCD3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Today…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C7F74-F40C-49B4-B6DF-05C9183FF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Leaning Intention – </a:t>
            </a:r>
          </a:p>
          <a:p>
            <a:pPr lvl="1"/>
            <a:r>
              <a:rPr lang="en-GB" dirty="0">
                <a:latin typeface="Comic Sans MS" panose="030F0702030302020204" pitchFamily="66" charset="0"/>
              </a:rPr>
              <a:t>We are learning about Scotland before the Romans and the people who lived in Scotland. </a:t>
            </a:r>
          </a:p>
          <a:p>
            <a:pPr lvl="1"/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Success Criteria – </a:t>
            </a:r>
          </a:p>
          <a:p>
            <a:pPr lvl="1"/>
            <a:r>
              <a:rPr lang="en-GB" dirty="0">
                <a:latin typeface="Comic Sans MS" panose="030F0702030302020204" pitchFamily="66" charset="0"/>
              </a:rPr>
              <a:t>I can listen to a video about Scotland before the Romans.</a:t>
            </a:r>
          </a:p>
          <a:p>
            <a:pPr lvl="1"/>
            <a:r>
              <a:rPr lang="en-GB" dirty="0">
                <a:latin typeface="Comic Sans MS" panose="030F0702030302020204" pitchFamily="66" charset="0"/>
              </a:rPr>
              <a:t>I can answer questions about the video to show my understanding. </a:t>
            </a:r>
          </a:p>
        </p:txBody>
      </p:sp>
    </p:spTree>
    <p:extLst>
      <p:ext uri="{BB962C8B-B14F-4D97-AF65-F5344CB8AC3E}">
        <p14:creationId xmlns:p14="http://schemas.microsoft.com/office/powerpoint/2010/main" val="413616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14144" y="501140"/>
            <a:ext cx="99974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Watch this video to help answer the questions.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buNone/>
            </a:pPr>
            <a:endParaRPr lang="en-US" dirty="0">
              <a:solidFill>
                <a:schemeClr val="tx2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82296" lvl="0" indent="0">
              <a:buNone/>
            </a:pPr>
            <a:endParaRPr lang="en-US" dirty="0">
              <a:solidFill>
                <a:srgbClr val="F7B615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82296" lvl="0" indent="0">
              <a:buNone/>
            </a:pPr>
            <a:endParaRPr lang="en-US" dirty="0">
              <a:solidFill>
                <a:srgbClr val="F7B615"/>
              </a:solidFill>
              <a:latin typeface="Comic Sans MS" panose="030F0702030302020204" pitchFamily="66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82296" lvl="0" indent="0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https://www.bbc.co.uk/bitesize/topics/zcyc7ty/articles/z2dmwnb</a:t>
            </a:r>
            <a:endParaRPr lang="en-US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  <a:p>
            <a:pPr marL="82296" lvl="0" indent="0">
              <a:buNone/>
            </a:pPr>
            <a:endParaRPr lang="en-US" dirty="0"/>
          </a:p>
          <a:p>
            <a:pPr marL="82296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0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Questions!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19F69E-13B0-4C32-875A-F8A082A38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182848"/>
            <a:ext cx="9997440" cy="5603846"/>
          </a:xfrm>
        </p:spPr>
        <p:txBody>
          <a:bodyPr>
            <a:normAutofit fontScale="925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GB" dirty="0"/>
              <a:t>What did The Romans call the people who already lived in Scotland? </a:t>
            </a:r>
          </a:p>
          <a:p>
            <a:pPr marL="596646" indent="-514350">
              <a:buFont typeface="+mj-lt"/>
              <a:buAutoNum type="arabicPeriod"/>
            </a:pPr>
            <a:r>
              <a:rPr lang="en-GB" dirty="0"/>
              <a:t>What did the people who lived in Scotland wear?</a:t>
            </a:r>
          </a:p>
          <a:p>
            <a:pPr marL="596646" indent="-514350">
              <a:buFont typeface="+mj-lt"/>
              <a:buAutoNum type="arabicPeriod"/>
            </a:pPr>
            <a:r>
              <a:rPr lang="en-GB" dirty="0"/>
              <a:t>Why did the people live up high behind two stone walls?</a:t>
            </a:r>
          </a:p>
          <a:p>
            <a:pPr marL="596646" indent="-514350">
              <a:buFont typeface="+mj-lt"/>
              <a:buAutoNum type="arabicPeriod"/>
            </a:pPr>
            <a:r>
              <a:rPr lang="en-GB" dirty="0"/>
              <a:t>What were the houses made from?</a:t>
            </a:r>
          </a:p>
          <a:p>
            <a:pPr marL="596646" indent="-514350">
              <a:buFont typeface="+mj-lt"/>
              <a:buAutoNum type="arabicPeriod"/>
            </a:pPr>
            <a:r>
              <a:rPr lang="en-GB" dirty="0"/>
              <a:t>What is the giant pot called?</a:t>
            </a:r>
          </a:p>
          <a:p>
            <a:pPr marL="596646" indent="-514350">
              <a:buFont typeface="+mj-lt"/>
              <a:buAutoNum type="arabicPeriod"/>
            </a:pPr>
            <a:r>
              <a:rPr lang="en-GB" dirty="0"/>
              <a:t>Can you name any of the hill forts which people lived on in Scotland?</a:t>
            </a:r>
          </a:p>
          <a:p>
            <a:pPr marL="596646" indent="-514350">
              <a:buFont typeface="+mj-lt"/>
              <a:buAutoNum type="arabicPeriod"/>
            </a:pPr>
            <a:r>
              <a:rPr lang="en-GB" dirty="0"/>
              <a:t>What did the people do when they were being attacked? </a:t>
            </a:r>
          </a:p>
        </p:txBody>
      </p:sp>
    </p:spTree>
    <p:extLst>
      <p:ext uri="{BB962C8B-B14F-4D97-AF65-F5344CB8AC3E}">
        <p14:creationId xmlns:p14="http://schemas.microsoft.com/office/powerpoint/2010/main" val="334704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Extra task – Draw a Roman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492CB7-D303-4A28-AD0B-5D375C27D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14143" y="1524000"/>
            <a:ext cx="9997439" cy="4663440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The Romans were an army of men who came from Rome, Italy, to invade different nations across Europe. They invaded Scotland in 79 AD </a:t>
            </a:r>
            <a:r>
              <a:rPr lang="en-GB" dirty="0">
                <a:solidFill>
                  <a:schemeClr val="tx2"/>
                </a:solidFill>
                <a:latin typeface="Comic Sans MS" panose="030F0702030302020204" pitchFamily="66" charset="0"/>
              </a:rPr>
              <a:t>(</a:t>
            </a:r>
            <a:r>
              <a:rPr lang="en-GB" b="0" i="0" dirty="0">
                <a:solidFill>
                  <a:schemeClr val="tx2"/>
                </a:solidFill>
                <a:effectLst/>
                <a:latin typeface="Comic Sans MS" panose="030F0702030302020204" pitchFamily="66" charset="0"/>
              </a:rPr>
              <a:t>Anno Domini, the year of our lord.)</a:t>
            </a:r>
            <a:endParaRPr lang="en-GB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82296" indent="0">
              <a:buNone/>
            </a:pPr>
            <a:endParaRPr lang="en-GB" dirty="0"/>
          </a:p>
          <a:p>
            <a:r>
              <a:rPr lang="en-GB" dirty="0">
                <a:latin typeface="Comic Sans MS" panose="030F0702030302020204" pitchFamily="66" charset="0"/>
              </a:rPr>
              <a:t>Can you draw what you think a Roman would look like – Remembering that they are an army which were around 1,942 years ago.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Send the answers to the questions and your picture to </a:t>
            </a:r>
            <a:r>
              <a:rPr lang="en-GB">
                <a:latin typeface="Comic Sans MS" panose="030F0702030302020204" pitchFamily="66" charset="0"/>
              </a:rPr>
              <a:t>Mr White to mark!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34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sed Leaves design templat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sed leaves design slides.potx" id="{52E147E3-7E0E-44E0-9BD6-25CC694BF887}" vid="{C1468303-3FD2-4BA9-848D-643974E470D9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FED04C-AD43-4E06-AD63-36D8B5E8378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0710C29-A897-44AD-9F83-BE5F874C2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EB5BEE-6806-4BF1-A9A7-4B4A72C0C6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Pressed leaves design slides</Template>
  <TotalTime>35</TotalTime>
  <Words>243</Words>
  <Application>Microsoft Office PowerPoint</Application>
  <PresentationFormat>Widescreen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Century Gothic</vt:lpstr>
      <vt:lpstr>Comic Sans MS</vt:lpstr>
      <vt:lpstr>Verdana</vt:lpstr>
      <vt:lpstr>Wingdings 2</vt:lpstr>
      <vt:lpstr>Pressed Leaves design template</vt:lpstr>
      <vt:lpstr>The Romans</vt:lpstr>
      <vt:lpstr>Today… </vt:lpstr>
      <vt:lpstr>Watch this video to help answer the questions.</vt:lpstr>
      <vt:lpstr>Questions! </vt:lpstr>
      <vt:lpstr>Extra task – Draw a Roman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Romans</dc:title>
  <dc:creator>Kiera Keesing</dc:creator>
  <cp:lastModifiedBy>Kiera Kay</cp:lastModifiedBy>
  <cp:revision>3</cp:revision>
  <dcterms:created xsi:type="dcterms:W3CDTF">2021-01-13T16:23:32Z</dcterms:created>
  <dcterms:modified xsi:type="dcterms:W3CDTF">2021-01-20T13:34:53Z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74065700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