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7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2A2AD-6551-4848-9C58-786463881BB0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41C9C-A81A-4CA1-99C2-A40E5792A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2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6FFF6-EFF5-46FA-B62C-F141E1274D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C83E6289-67AB-48EA-B8F2-7F8C3C839FC8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22ED8DFF-AC58-4CE1-95FC-5B760807040E}" type="datetime1">
              <a:rPr lang="en-US" smtClean="0"/>
              <a:t>1/20/2021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angle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sz="180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8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51F468-2565-4472-9079-46A542F179AB}" type="datetime1">
              <a:rPr lang="en-US" smtClean="0"/>
              <a:pPr/>
              <a:t>1/20/2021</a:t>
            </a:fld>
            <a:endParaRPr lang="en-US"/>
          </a:p>
        </p:txBody>
      </p:sp>
      <p:sp>
        <p:nvSpPr>
          <p:cNvPr id="1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1" r:id="rId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cyc7ty/articles/z6qt7yc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The Romans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The Roman Army</a:t>
            </a:r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4E51-C1BD-4DA1-97EF-EDC6F5BA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202CA-BC6B-4B63-9762-556E54BA5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Learning Intention – </a:t>
            </a:r>
          </a:p>
          <a:p>
            <a:pPr lvl="1"/>
            <a:r>
              <a:rPr lang="en-GB" sz="3200" dirty="0">
                <a:latin typeface="Comic Sans MS" panose="030F0702030302020204" pitchFamily="66" charset="0"/>
              </a:rPr>
              <a:t>We are learning about the structure of the Roman Army and the weapons they used.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Success Criteria – </a:t>
            </a:r>
          </a:p>
          <a:p>
            <a:pPr lvl="1"/>
            <a:r>
              <a:rPr lang="en-GB" sz="3200" dirty="0">
                <a:latin typeface="Comic Sans MS" panose="030F0702030302020204" pitchFamily="66" charset="0"/>
              </a:rPr>
              <a:t>I can match the groups to their description.</a:t>
            </a:r>
          </a:p>
          <a:p>
            <a:pPr lvl="1"/>
            <a:r>
              <a:rPr lang="en-GB" sz="3200" dirty="0">
                <a:latin typeface="Comic Sans MS" panose="030F0702030302020204" pitchFamily="66" charset="0"/>
              </a:rPr>
              <a:t>I can label the weapons used. </a:t>
            </a:r>
          </a:p>
        </p:txBody>
      </p:sp>
    </p:spTree>
    <p:extLst>
      <p:ext uri="{BB962C8B-B14F-4D97-AF65-F5344CB8AC3E}">
        <p14:creationId xmlns:p14="http://schemas.microsoft.com/office/powerpoint/2010/main" val="317262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14144" y="501140"/>
            <a:ext cx="9997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Watch this video to help with the activities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82296" lvl="0" indent="0">
              <a:buNone/>
            </a:pPr>
            <a:endParaRPr lang="en-US" dirty="0">
              <a:solidFill>
                <a:srgbClr val="F7B615"/>
              </a:solidFill>
            </a:endParaRPr>
          </a:p>
          <a:p>
            <a:pPr marL="82296" lvl="0" indent="0">
              <a:buNone/>
            </a:pPr>
            <a:endParaRPr lang="en-US" dirty="0"/>
          </a:p>
          <a:p>
            <a:pPr marL="82296" lvl="0" indent="0">
              <a:buNone/>
            </a:pPr>
            <a:r>
              <a:rPr lang="en-US" dirty="0">
                <a:hlinkClick r:id="rId2"/>
              </a:rPr>
              <a:t>https://www.bbc.co.uk/bitesize/topics/zcyc7ty/articles/z6qt7yc</a:t>
            </a:r>
            <a:endParaRPr lang="en-US" dirty="0"/>
          </a:p>
          <a:p>
            <a:pPr marL="82296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5E5E-421A-4B3B-BD58-2C474E1B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6E558-2C8E-4D3E-A79B-00C24D8E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activity sheet 1 for your first task. </a:t>
            </a:r>
          </a:p>
          <a:p>
            <a:endParaRPr lang="en-GB" dirty="0"/>
          </a:p>
          <a:p>
            <a:r>
              <a:rPr lang="en-GB" dirty="0"/>
              <a:t>On the activity sheet, you will see the names of the different groups they used in the Roman Army – match these to the description of the group. </a:t>
            </a:r>
          </a:p>
        </p:txBody>
      </p:sp>
    </p:spTree>
    <p:extLst>
      <p:ext uri="{BB962C8B-B14F-4D97-AF65-F5344CB8AC3E}">
        <p14:creationId xmlns:p14="http://schemas.microsoft.com/office/powerpoint/2010/main" val="148378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5E5E-421A-4B3B-BD58-2C474E1B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6E558-2C8E-4D3E-A79B-00C24D8EE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activity sheet 2 for your second task. </a:t>
            </a:r>
          </a:p>
          <a:p>
            <a:endParaRPr lang="en-GB" dirty="0"/>
          </a:p>
          <a:p>
            <a:r>
              <a:rPr lang="en-GB" dirty="0"/>
              <a:t>On the activity sheet, you will see a picture of a </a:t>
            </a:r>
            <a:r>
              <a:rPr lang="en-GB"/>
              <a:t>Roman soldier - </a:t>
            </a:r>
            <a:r>
              <a:rPr lang="en-GB" dirty="0"/>
              <a:t>Label the weapons that you see using the word bank. </a:t>
            </a:r>
          </a:p>
        </p:txBody>
      </p:sp>
    </p:spTree>
    <p:extLst>
      <p:ext uri="{BB962C8B-B14F-4D97-AF65-F5344CB8AC3E}">
        <p14:creationId xmlns:p14="http://schemas.microsoft.com/office/powerpoint/2010/main" val="313557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sed Leaves design templat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sed leaves design slides.potx" id="{52E147E3-7E0E-44E0-9BD6-25CC694BF887}" vid="{C1468303-3FD2-4BA9-848D-643974E470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151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Century Gothic</vt:lpstr>
      <vt:lpstr>Comic Sans MS</vt:lpstr>
      <vt:lpstr>Verdana</vt:lpstr>
      <vt:lpstr>Wingdings 2</vt:lpstr>
      <vt:lpstr>Pressed Leaves design template</vt:lpstr>
      <vt:lpstr>The Romans</vt:lpstr>
      <vt:lpstr>Today…</vt:lpstr>
      <vt:lpstr>Watch this video to help with the activities</vt:lpstr>
      <vt:lpstr>Activity 1 </vt:lpstr>
      <vt:lpstr>Activity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Romans</dc:title>
  <dc:creator>Kiera Kay</dc:creator>
  <cp:lastModifiedBy>Kiera Kay</cp:lastModifiedBy>
  <cp:revision>2</cp:revision>
  <dcterms:created xsi:type="dcterms:W3CDTF">2021-01-20T10:27:43Z</dcterms:created>
  <dcterms:modified xsi:type="dcterms:W3CDTF">2021-01-20T11:06:57Z</dcterms:modified>
</cp:coreProperties>
</file>