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sldIdLst>
    <p:sldId id="257" r:id="rId2"/>
    <p:sldId id="259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2A2AD-6551-4848-9C58-786463881BB0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41C9C-A81A-4CA1-99C2-A40E5792A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428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6FFF6-EFF5-46FA-B62C-F141E1274D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29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C83E6289-67AB-48EA-B8F2-7F8C3C839FC8}" type="datetime1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88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  <p15:guide id="2" pos="98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1179705"/>
            <a:ext cx="9875520" cy="1472184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2669871"/>
            <a:ext cx="9875520" cy="1752600"/>
          </a:xfrm>
          <a:prstGeom prst="rect">
            <a:avLst/>
          </a:prstGeom>
        </p:spPr>
        <p:txBody>
          <a:bodyPr tIns="0"/>
          <a:lstStyle>
            <a:lvl1pPr marL="27432" indent="0" algn="ctr">
              <a:buNone/>
              <a:defRPr sz="26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22ED8DFF-AC58-4CE1-95FC-5B760807040E}" type="datetime1">
              <a:rPr lang="en-US" smtClean="0"/>
              <a:t>1/20/2021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26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7148" y="-54"/>
            <a:ext cx="12188952" cy="6858054"/>
            <a:chOff x="7148" y="-54"/>
            <a:chExt cx="12188952" cy="6858054"/>
          </a:xfrm>
        </p:grpSpPr>
        <p:sp>
          <p:nvSpPr>
            <p:cNvPr id="4" name="Rectangle 3"/>
            <p:cNvSpPr/>
            <p:nvPr/>
          </p:nvSpPr>
          <p:spPr>
            <a:xfrm>
              <a:off x="7148" y="0"/>
              <a:ext cx="12188952" cy="6858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 bwMode="invGray">
            <a:xfrm>
              <a:off x="1473566" y="-54"/>
              <a:ext cx="96070" cy="6858054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 w="25400" cap="rnd" cmpd="sng" algn="ctr">
              <a:noFill/>
              <a:prstDash val="solid"/>
            </a:ln>
            <a:effectLst>
              <a:outerShdw blurRad="38550" dist="38000" dir="10800000" algn="tl" rotWithShape="0">
                <a:schemeClr val="bg2">
                  <a:shade val="20000"/>
                  <a:satMod val="110000"/>
                  <a:alpha val="25000"/>
                </a:scheme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sz="1800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8" y="0"/>
              <a:ext cx="1495425" cy="6858000"/>
            </a:xfrm>
            <a:prstGeom prst="rect">
              <a:avLst/>
            </a:prstGeom>
          </p:spPr>
        </p:pic>
      </p:grpSp>
      <p:sp>
        <p:nvSpPr>
          <p:cNvPr id="16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8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051F468-2565-4472-9079-46A542F179AB}" type="datetime1">
              <a:rPr lang="en-US" smtClean="0"/>
              <a:pPr/>
              <a:t>1/20/2021</a:t>
            </a:fld>
            <a:endParaRPr lang="en-US"/>
          </a:p>
        </p:txBody>
      </p:sp>
      <p:sp>
        <p:nvSpPr>
          <p:cNvPr id="19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100">
                <a:solidFill>
                  <a:schemeClr val="tx2"/>
                </a:solidFill>
                <a:effectLst/>
              </a:defRPr>
            </a:lvl1pPr>
            <a:extLst/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20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100">
                <a:solidFill>
                  <a:schemeClr val="tx2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03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1" r:id="rId2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1" kern="1200">
          <a:solidFill>
            <a:schemeClr val="accent2">
              <a:lumMod val="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Wingdings 2"/>
        <a:buChar char=""/>
        <a:defRPr kumimoji="0" sz="3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>
            <a:lumMod val="50000"/>
          </a:schemeClr>
        </a:buClr>
        <a:buFont typeface="Verdana"/>
        <a:buChar char="◦"/>
        <a:defRPr kumimoji="0"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>
            <a:lumMod val="75000"/>
          </a:schemeClr>
        </a:buClr>
        <a:buFont typeface="Wingdings 2"/>
        <a:buChar char=""/>
        <a:defRPr kumimoji="0"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>
            <a:lumMod val="75000"/>
          </a:schemeClr>
        </a:buClr>
        <a:buFont typeface="Wingdings 2"/>
        <a:buChar char=""/>
        <a:defRPr kumimoji="0"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>
            <a:lumMod val="75000"/>
          </a:schemeClr>
        </a:buClr>
        <a:buFont typeface="Wingdings 2"/>
        <a:buChar char=""/>
        <a:defRPr kumimoji="0"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7512" userDrawn="1">
          <p15:clr>
            <a:srgbClr val="F26B43"/>
          </p15:clr>
        </p15:guide>
        <p15:guide id="3" pos="1176" userDrawn="1">
          <p15:clr>
            <a:srgbClr val="F26B43"/>
          </p15:clr>
        </p15:guide>
        <p15:guide id="4" orient="horz" pos="3936" userDrawn="1">
          <p15:clr>
            <a:srgbClr val="F26B43"/>
          </p15:clr>
        </p15:guide>
        <p15:guide id="5" orient="horz" pos="888" userDrawn="1">
          <p15:clr>
            <a:srgbClr val="F26B43"/>
          </p15:clr>
        </p15:guide>
        <p15:guide id="6" orient="horz" pos="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topics/zcyc7ty/articles/z6qt7yc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The Romans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The Roman Army</a:t>
            </a:r>
          </a:p>
        </p:txBody>
      </p:sp>
    </p:spTree>
    <p:extLst>
      <p:ext uri="{BB962C8B-B14F-4D97-AF65-F5344CB8AC3E}">
        <p14:creationId xmlns:p14="http://schemas.microsoft.com/office/powerpoint/2010/main" val="2633904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64E51-C1BD-4DA1-97EF-EDC6F5BAC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Today…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202CA-BC6B-4B63-9762-556E54BA5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u="sng" dirty="0">
                <a:latin typeface="Comic Sans MS" panose="030F0702030302020204" pitchFamily="66" charset="0"/>
              </a:rPr>
              <a:t>Learning Intention – </a:t>
            </a:r>
          </a:p>
          <a:p>
            <a:pPr lvl="1"/>
            <a:r>
              <a:rPr lang="en-GB" sz="3200" dirty="0">
                <a:latin typeface="Comic Sans MS" panose="030F0702030302020204" pitchFamily="66" charset="0"/>
              </a:rPr>
              <a:t>We are learning about the structure of the Roman Army and the weapons they used.</a:t>
            </a:r>
          </a:p>
          <a:p>
            <a:endParaRPr lang="en-GB" sz="3600" u="sng" dirty="0">
              <a:latin typeface="Comic Sans MS" panose="030F0702030302020204" pitchFamily="66" charset="0"/>
            </a:endParaRPr>
          </a:p>
          <a:p>
            <a:r>
              <a:rPr lang="en-GB" sz="3600" u="sng" dirty="0">
                <a:latin typeface="Comic Sans MS" panose="030F0702030302020204" pitchFamily="66" charset="0"/>
              </a:rPr>
              <a:t>Success Criteria – </a:t>
            </a:r>
          </a:p>
          <a:p>
            <a:pPr lvl="1"/>
            <a:r>
              <a:rPr lang="en-GB" sz="3200" dirty="0">
                <a:latin typeface="Comic Sans MS" panose="030F0702030302020204" pitchFamily="66" charset="0"/>
              </a:rPr>
              <a:t>I can match the groups to their description.</a:t>
            </a:r>
          </a:p>
          <a:p>
            <a:pPr lvl="1"/>
            <a:r>
              <a:rPr lang="en-GB" sz="3200" dirty="0">
                <a:latin typeface="Comic Sans MS" panose="030F0702030302020204" pitchFamily="66" charset="0"/>
              </a:rPr>
              <a:t>I can label the weapons used. </a:t>
            </a:r>
          </a:p>
        </p:txBody>
      </p:sp>
    </p:spTree>
    <p:extLst>
      <p:ext uri="{BB962C8B-B14F-4D97-AF65-F5344CB8AC3E}">
        <p14:creationId xmlns:p14="http://schemas.microsoft.com/office/powerpoint/2010/main" val="3172623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914144" y="501140"/>
            <a:ext cx="999744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Watch this video to help with the activities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lv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82296" lvl="0" indent="0">
              <a:buNone/>
            </a:pPr>
            <a:endParaRPr lang="en-US" dirty="0">
              <a:solidFill>
                <a:srgbClr val="F7B615"/>
              </a:solidFill>
            </a:endParaRPr>
          </a:p>
          <a:p>
            <a:pPr marL="82296" lvl="0" indent="0">
              <a:buNone/>
            </a:pPr>
            <a:endParaRPr lang="en-US" dirty="0"/>
          </a:p>
          <a:p>
            <a:pPr marL="82296" lvl="0" indent="0">
              <a:buNone/>
            </a:pPr>
            <a:r>
              <a:rPr lang="en-US" dirty="0">
                <a:hlinkClick r:id="rId2"/>
              </a:rPr>
              <a:t>https://www.bbc.co.uk/bitesize/topics/zcyc7ty/articles/z6qt7yc</a:t>
            </a:r>
            <a:endParaRPr lang="en-US" dirty="0"/>
          </a:p>
          <a:p>
            <a:pPr marL="82296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600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75E5E-421A-4B3B-BD58-2C474E1BD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 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6E558-2C8E-4D3E-A79B-00C24D8EE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Use activity sheet 1 for your first task. </a:t>
            </a:r>
          </a:p>
          <a:p>
            <a:endParaRPr lang="en-GB" dirty="0"/>
          </a:p>
          <a:p>
            <a:r>
              <a:rPr lang="en-GB" dirty="0"/>
              <a:t>On the activity sheet, you will see the names of the different groups they used in the Roman Army – match these to the description of the group. </a:t>
            </a:r>
          </a:p>
        </p:txBody>
      </p:sp>
    </p:spTree>
    <p:extLst>
      <p:ext uri="{BB962C8B-B14F-4D97-AF65-F5344CB8AC3E}">
        <p14:creationId xmlns:p14="http://schemas.microsoft.com/office/powerpoint/2010/main" val="1483789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75E5E-421A-4B3B-BD58-2C474E1BD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 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6E558-2C8E-4D3E-A79B-00C24D8EE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Use activity sheet 2 for your second task. </a:t>
            </a:r>
          </a:p>
          <a:p>
            <a:endParaRPr lang="en-GB" dirty="0"/>
          </a:p>
          <a:p>
            <a:r>
              <a:rPr lang="en-GB" dirty="0"/>
              <a:t>On the activity sheet, you will see a picture of a </a:t>
            </a:r>
            <a:r>
              <a:rPr lang="en-GB"/>
              <a:t>Roman soldier - </a:t>
            </a:r>
            <a:r>
              <a:rPr lang="en-GB" dirty="0"/>
              <a:t>Label the weapons that you see using the word bank. </a:t>
            </a:r>
          </a:p>
        </p:txBody>
      </p:sp>
    </p:spTree>
    <p:extLst>
      <p:ext uri="{BB962C8B-B14F-4D97-AF65-F5344CB8AC3E}">
        <p14:creationId xmlns:p14="http://schemas.microsoft.com/office/powerpoint/2010/main" val="3135577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sed Leaves design templat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sed leaves design slides.potx" id="{52E147E3-7E0E-44E0-9BD6-25CC694BF887}" vid="{C1468303-3FD2-4BA9-848D-643974E470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151</Words>
  <Application>Microsoft Office PowerPoint</Application>
  <PresentationFormat>Widescreen</PresentationFormat>
  <Paragraphs>23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Century Gothic</vt:lpstr>
      <vt:lpstr>Comic Sans MS</vt:lpstr>
      <vt:lpstr>Verdana</vt:lpstr>
      <vt:lpstr>Wingdings 2</vt:lpstr>
      <vt:lpstr>Pressed Leaves design template</vt:lpstr>
      <vt:lpstr>The Romans</vt:lpstr>
      <vt:lpstr>Today…</vt:lpstr>
      <vt:lpstr>Watch this video to help with the activities</vt:lpstr>
      <vt:lpstr>Activity 1 </vt:lpstr>
      <vt:lpstr>Activity 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Romans</dc:title>
  <dc:creator>Kiera Kay</dc:creator>
  <cp:lastModifiedBy>Kiera Kay</cp:lastModifiedBy>
  <cp:revision>2</cp:revision>
  <dcterms:created xsi:type="dcterms:W3CDTF">2021-01-20T10:27:43Z</dcterms:created>
  <dcterms:modified xsi:type="dcterms:W3CDTF">2021-01-20T11:06:57Z</dcterms:modified>
</cp:coreProperties>
</file>