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59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B527-9545-4A18-82C6-985C2D673EE0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D15E-A83F-499B-AE2F-72149146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A402-9AEC-46CD-BFFB-8C45353B941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FFF6-EFF5-46FA-B62C-F141E127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22ED8DFF-AC58-4CE1-95FC-5B760807040E}" type="datetime1">
              <a:rPr lang="en-US" smtClean="0"/>
              <a:t>1/13/2021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AA3D4F3E-03CF-4020-A455-976DE93B6CFF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3AB81425-5192-475F-8F5F-48429B4F668B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C83E6289-67AB-48EA-B8F2-7F8C3C839FC8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CD27007B-A0CB-4CB0-A72F-D015643D8A50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7AF78760-02B0-4343-9B36-9B01060F90A6}" type="datetime1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D6103C8C-96CC-4988-9A76-A97C68B37C96}" type="datetime1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19A6AA83-E69F-4B8F-8330-2B08940C21DF}" type="datetime1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0C32B54B-DAC7-463C-B2D9-3A5324E66E07}" type="datetime1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FABC3EB9-8141-418F-8EFF-9A68D158E203}" type="datetime1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Rectangle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EE203F9F-5B53-4206-BA20-257056A7933C}" type="datetime1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angle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8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51F468-2565-4472-9079-46A542F179AB}" type="datetime1">
              <a:rPr lang="en-US" smtClean="0"/>
              <a:pPr/>
              <a:t>1/13/2021</a:t>
            </a:fld>
            <a:endParaRPr lang="en-US"/>
          </a:p>
        </p:txBody>
      </p:sp>
      <p:sp>
        <p:nvSpPr>
          <p:cNvPr id="1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The Romans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Timeline in History</a:t>
            </a:r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Today…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Learning Intention – We are learning about how to use a timeline. </a:t>
            </a:r>
          </a:p>
          <a:p>
            <a:pPr marL="82296" lv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82296" lv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82296" lv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Success Criteria – 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I know what a timeline is and what it is used for. 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I understand what the terms BC and AD mean. 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I can put dates in order using a timeline. </a:t>
            </a:r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What is a timeline?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A3D6-E9D0-488B-87D9-DC8916022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 timeline is a tool that organizes information. It is used to describe the order in which events happened. Timelines can also help show how events in history are related. A timeline can cover a short amount of time in great detail, or it can offer a more general overview of a long period of time.</a:t>
            </a:r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4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What is BC and AD?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Comic Sans MS" panose="030F0702030302020204" pitchFamily="66" charset="0"/>
              </a:rPr>
              <a:t>AD</a:t>
            </a:r>
          </a:p>
          <a:p>
            <a:r>
              <a:rPr lang="en-US" dirty="0">
                <a:latin typeface="Comic Sans MS" panose="030F0702030302020204" pitchFamily="66" charset="0"/>
              </a:rPr>
              <a:t>AD means ‘</a:t>
            </a:r>
            <a:r>
              <a:rPr lang="en-GB" dirty="0">
                <a:latin typeface="Comic Sans MS" panose="030F0702030302020204" pitchFamily="66" charset="0"/>
              </a:rPr>
              <a:t>Anno Domini’ - the year of our lord.</a:t>
            </a:r>
          </a:p>
          <a:p>
            <a:pPr marL="82296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 This means that if a date is AD, it happened </a:t>
            </a:r>
            <a:r>
              <a:rPr lang="en-US" u="sng" dirty="0">
                <a:latin typeface="Comic Sans MS" panose="030F0702030302020204" pitchFamily="66" charset="0"/>
              </a:rPr>
              <a:t>after</a:t>
            </a:r>
            <a:r>
              <a:rPr lang="en-US" dirty="0">
                <a:latin typeface="Comic Sans MS" panose="030F0702030302020204" pitchFamily="66" charset="0"/>
              </a:rPr>
              <a:t> Christ was born.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7AD624-4801-4A61-8D2A-34B13C82EF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BC</a:t>
            </a:r>
          </a:p>
          <a:p>
            <a:r>
              <a:rPr lang="en-GB" dirty="0">
                <a:latin typeface="Comic Sans MS" panose="030F0702030302020204" pitchFamily="66" charset="0"/>
              </a:rPr>
              <a:t>BC means ‘Before Christ’.</a:t>
            </a:r>
          </a:p>
          <a:p>
            <a:pPr marL="82296" indent="0">
              <a:buNone/>
            </a:pP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>
                <a:latin typeface="Comic Sans MS" panose="030F0702030302020204" pitchFamily="66" charset="0"/>
              </a:rPr>
              <a:t>This means that if a date is BC, it happened </a:t>
            </a:r>
            <a:r>
              <a:rPr lang="en-GB" u="sng" dirty="0">
                <a:latin typeface="Comic Sans MS" panose="030F0702030302020204" pitchFamily="66" charset="0"/>
              </a:rPr>
              <a:t>before</a:t>
            </a:r>
            <a:r>
              <a:rPr lang="en-GB" dirty="0">
                <a:latin typeface="Comic Sans MS" panose="030F0702030302020204" pitchFamily="66" charset="0"/>
              </a:rPr>
              <a:t> Christ was born. </a:t>
            </a:r>
          </a:p>
        </p:txBody>
      </p:sp>
    </p:spTree>
    <p:extLst>
      <p:ext uri="{BB962C8B-B14F-4D97-AF65-F5344CB8AC3E}">
        <p14:creationId xmlns:p14="http://schemas.microsoft.com/office/powerpoint/2010/main" val="4443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is an example of a timeline.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8163D9-76F6-49D6-A1C6-985FBA4F50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14144" y="2146726"/>
            <a:ext cx="9820805" cy="361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48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B318-6060-4830-85AE-1A469837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0ACAE-2AFD-47BE-B4C2-9B1566A94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latin typeface="Comic Sans MS" panose="030F0702030302020204" pitchFamily="66" charset="0"/>
              </a:rPr>
              <a:t>Use the timeline template on the blog to put in the events on the next slide.</a:t>
            </a:r>
          </a:p>
          <a:p>
            <a:pPr marL="82296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I have marked when Jesus was born on the timeline.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00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EE12-EAE1-46E7-BF32-6B14D72D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2775A-82AD-493E-A86C-4D2E710E1D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1912 AD – The Titanic sinks. </a:t>
            </a:r>
          </a:p>
          <a:p>
            <a:r>
              <a:rPr lang="en-GB" dirty="0">
                <a:latin typeface="Comic Sans MS" panose="030F0702030302020204" pitchFamily="66" charset="0"/>
              </a:rPr>
              <a:t>500 BC - The Celtic people arrive from Central Europe.</a:t>
            </a:r>
          </a:p>
          <a:p>
            <a:r>
              <a:rPr lang="en-GB" dirty="0">
                <a:latin typeface="Comic Sans MS" panose="030F0702030302020204" pitchFamily="66" charset="0"/>
              </a:rPr>
              <a:t>1939 – 1945 AD – Second World War.</a:t>
            </a:r>
          </a:p>
          <a:p>
            <a:r>
              <a:rPr lang="en-GB" dirty="0">
                <a:latin typeface="Comic Sans MS" panose="030F0702030302020204" pitchFamily="66" charset="0"/>
              </a:rPr>
              <a:t>2,000 BC – Stonehenge completed.</a:t>
            </a:r>
          </a:p>
          <a:p>
            <a:r>
              <a:rPr lang="en-GB" dirty="0">
                <a:latin typeface="Comic Sans MS" panose="030F0702030302020204" pitchFamily="66" charset="0"/>
              </a:rPr>
              <a:t>2020 AD – </a:t>
            </a:r>
            <a:r>
              <a:rPr lang="en-GB" dirty="0" err="1">
                <a:latin typeface="Comic Sans MS" panose="030F0702030302020204" pitchFamily="66" charset="0"/>
              </a:rPr>
              <a:t>Covid</a:t>
            </a:r>
            <a:r>
              <a:rPr lang="en-GB" dirty="0">
                <a:latin typeface="Comic Sans MS" panose="030F0702030302020204" pitchFamily="66" charset="0"/>
              </a:rPr>
              <a:t> 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B3A9B-3D19-49DA-AA88-28B222699C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25,000 BC – Ice Age</a:t>
            </a:r>
          </a:p>
          <a:p>
            <a:r>
              <a:rPr lang="en-GB" dirty="0">
                <a:latin typeface="Comic Sans MS" panose="030F0702030302020204" pitchFamily="66" charset="0"/>
              </a:rPr>
              <a:t>1914 – 1918 AD – First World War. </a:t>
            </a:r>
          </a:p>
          <a:p>
            <a:r>
              <a:rPr lang="en-GB">
                <a:latin typeface="Comic Sans MS" panose="030F0702030302020204" pitchFamily="66" charset="0"/>
              </a:rPr>
              <a:t>79 AD – Romans invade Scotland.</a:t>
            </a:r>
          </a:p>
          <a:p>
            <a:r>
              <a:rPr lang="en-GB">
                <a:latin typeface="Comic Sans MS" panose="030F0702030302020204" pitchFamily="66" charset="0"/>
              </a:rPr>
              <a:t>30 </a:t>
            </a:r>
            <a:r>
              <a:rPr lang="en-GB" dirty="0">
                <a:latin typeface="Comic Sans MS" panose="030F0702030302020204" pitchFamily="66" charset="0"/>
              </a:rPr>
              <a:t>AD Jesus crucified</a:t>
            </a:r>
          </a:p>
          <a:p>
            <a:r>
              <a:rPr lang="en-GB" dirty="0">
                <a:latin typeface="Comic Sans MS" panose="030F0702030302020204" pitchFamily="66" charset="0"/>
              </a:rPr>
              <a:t>1863 AD – The London Underground opens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33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sed Leaves design 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sed leaves design slides.potx" id="{52E147E3-7E0E-44E0-9BD6-25CC694BF887}" vid="{C1468303-3FD2-4BA9-848D-643974E470D9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FED04C-AD43-4E06-AD63-36D8B5E8378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Pressed leaves design slides</Template>
  <TotalTime>27</TotalTime>
  <Words>293</Words>
  <Application>Microsoft Office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Comic Sans MS</vt:lpstr>
      <vt:lpstr>Verdana</vt:lpstr>
      <vt:lpstr>Wingdings 2</vt:lpstr>
      <vt:lpstr>Pressed Leaves design template</vt:lpstr>
      <vt:lpstr>The Romans</vt:lpstr>
      <vt:lpstr>Today… </vt:lpstr>
      <vt:lpstr>What is a timeline? </vt:lpstr>
      <vt:lpstr>What is BC and AD?</vt:lpstr>
      <vt:lpstr>Here is an example of a timeline.</vt:lpstr>
      <vt:lpstr>Activity </vt:lpstr>
      <vt:lpstr>Activity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Romans</dc:title>
  <dc:creator>Kiera Keesing</dc:creator>
  <cp:lastModifiedBy>Kiera Keesing</cp:lastModifiedBy>
  <cp:revision>4</cp:revision>
  <dcterms:created xsi:type="dcterms:W3CDTF">2021-01-13T16:54:51Z</dcterms:created>
  <dcterms:modified xsi:type="dcterms:W3CDTF">2021-01-13T17:25:16Z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