
<file path=[Content_Types].xml><?xml version="1.0" encoding="utf-8"?>
<Types xmlns="http://schemas.openxmlformats.org/package/2006/content-types">
  <Default Extension="bmp" ContentType="image/bmp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194A9-8C06-4ACB-B6DC-4AAC6FF6C2D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B55F14-7DE7-42E7-A5F3-F71D03FFDFBB}">
      <dgm:prSet/>
      <dgm:spPr/>
      <dgm:t>
        <a:bodyPr/>
        <a:lstStyle/>
        <a:p>
          <a:r>
            <a:rPr lang="en-GB" dirty="0"/>
            <a:t>Use these methods to help you solve the multiplication sums on the worksheet. </a:t>
          </a:r>
          <a:endParaRPr lang="en-US" dirty="0"/>
        </a:p>
      </dgm:t>
    </dgm:pt>
    <dgm:pt modelId="{F354A8BE-F641-494F-AF22-57339D1A87BF}" type="parTrans" cxnId="{B685EDAE-E399-4BE4-B609-DE9CF173F85C}">
      <dgm:prSet/>
      <dgm:spPr/>
      <dgm:t>
        <a:bodyPr/>
        <a:lstStyle/>
        <a:p>
          <a:endParaRPr lang="en-US"/>
        </a:p>
      </dgm:t>
    </dgm:pt>
    <dgm:pt modelId="{BF58C074-4F4E-403C-B4E0-B8C6E25ACF1B}" type="sibTrans" cxnId="{B685EDAE-E399-4BE4-B609-DE9CF173F85C}">
      <dgm:prSet/>
      <dgm:spPr/>
      <dgm:t>
        <a:bodyPr/>
        <a:lstStyle/>
        <a:p>
          <a:endParaRPr lang="en-US"/>
        </a:p>
      </dgm:t>
    </dgm:pt>
    <dgm:pt modelId="{7D8F2669-DED6-498A-9838-F57D8E48D10E}">
      <dgm:prSet/>
      <dgm:spPr/>
      <dgm:t>
        <a:bodyPr/>
        <a:lstStyle/>
        <a:p>
          <a:r>
            <a:rPr lang="en-GB"/>
            <a:t>Don’t worry if you can’t remember how to do one, we will revisit the methods during our maths lessons in the next few weeks </a:t>
          </a:r>
          <a:r>
            <a:rPr lang="en-GB">
              <a:sym typeface="Wingdings" panose="05000000000000000000" pitchFamily="2" charset="2"/>
            </a:rPr>
            <a:t></a:t>
          </a:r>
          <a:r>
            <a:rPr lang="en-GB"/>
            <a:t> </a:t>
          </a:r>
          <a:endParaRPr lang="en-US"/>
        </a:p>
      </dgm:t>
    </dgm:pt>
    <dgm:pt modelId="{BDCC12E5-38EA-4447-B7FE-F8144FC7C941}" type="parTrans" cxnId="{3C549CFF-97D9-4B50-A15C-BAEE2017B03A}">
      <dgm:prSet/>
      <dgm:spPr/>
      <dgm:t>
        <a:bodyPr/>
        <a:lstStyle/>
        <a:p>
          <a:endParaRPr lang="en-US"/>
        </a:p>
      </dgm:t>
    </dgm:pt>
    <dgm:pt modelId="{620205B1-3645-48EC-BE23-1844680F3AA9}" type="sibTrans" cxnId="{3C549CFF-97D9-4B50-A15C-BAEE2017B03A}">
      <dgm:prSet/>
      <dgm:spPr/>
      <dgm:t>
        <a:bodyPr/>
        <a:lstStyle/>
        <a:p>
          <a:endParaRPr lang="en-US"/>
        </a:p>
      </dgm:t>
    </dgm:pt>
    <dgm:pt modelId="{B2425C1C-16A9-4F3D-BF36-401291CF0B9D}" type="pres">
      <dgm:prSet presAssocID="{238194A9-8C06-4ACB-B6DC-4AAC6FF6C2D0}" presName="linear" presStyleCnt="0">
        <dgm:presLayoutVars>
          <dgm:animLvl val="lvl"/>
          <dgm:resizeHandles val="exact"/>
        </dgm:presLayoutVars>
      </dgm:prSet>
      <dgm:spPr/>
    </dgm:pt>
    <dgm:pt modelId="{39207290-A598-43AA-9FB6-F5EEE20F8BBC}" type="pres">
      <dgm:prSet presAssocID="{C4B55F14-7DE7-42E7-A5F3-F71D03FFDF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1258A2-B6AA-4E84-998E-CCF7DD147D09}" type="pres">
      <dgm:prSet presAssocID="{BF58C074-4F4E-403C-B4E0-B8C6E25ACF1B}" presName="spacer" presStyleCnt="0"/>
      <dgm:spPr/>
    </dgm:pt>
    <dgm:pt modelId="{D666F807-9162-4EFF-AC4A-94BE61A03060}" type="pres">
      <dgm:prSet presAssocID="{7D8F2669-DED6-498A-9838-F57D8E48D10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703AB2E-1086-4E18-8D3C-EF1D93885EA2}" type="presOf" srcId="{238194A9-8C06-4ACB-B6DC-4AAC6FF6C2D0}" destId="{B2425C1C-16A9-4F3D-BF36-401291CF0B9D}" srcOrd="0" destOrd="0" presId="urn:microsoft.com/office/officeart/2005/8/layout/vList2"/>
    <dgm:cxn modelId="{7CECFC5B-9F6F-430E-A540-C6DE73A9CF84}" type="presOf" srcId="{7D8F2669-DED6-498A-9838-F57D8E48D10E}" destId="{D666F807-9162-4EFF-AC4A-94BE61A03060}" srcOrd="0" destOrd="0" presId="urn:microsoft.com/office/officeart/2005/8/layout/vList2"/>
    <dgm:cxn modelId="{CB80CD7E-2F42-46B5-BE36-BEC1E4736490}" type="presOf" srcId="{C4B55F14-7DE7-42E7-A5F3-F71D03FFDFBB}" destId="{39207290-A598-43AA-9FB6-F5EEE20F8BBC}" srcOrd="0" destOrd="0" presId="urn:microsoft.com/office/officeart/2005/8/layout/vList2"/>
    <dgm:cxn modelId="{B685EDAE-E399-4BE4-B609-DE9CF173F85C}" srcId="{238194A9-8C06-4ACB-B6DC-4AAC6FF6C2D0}" destId="{C4B55F14-7DE7-42E7-A5F3-F71D03FFDFBB}" srcOrd="0" destOrd="0" parTransId="{F354A8BE-F641-494F-AF22-57339D1A87BF}" sibTransId="{BF58C074-4F4E-403C-B4E0-B8C6E25ACF1B}"/>
    <dgm:cxn modelId="{3C549CFF-97D9-4B50-A15C-BAEE2017B03A}" srcId="{238194A9-8C06-4ACB-B6DC-4AAC6FF6C2D0}" destId="{7D8F2669-DED6-498A-9838-F57D8E48D10E}" srcOrd="1" destOrd="0" parTransId="{BDCC12E5-38EA-4447-B7FE-F8144FC7C941}" sibTransId="{620205B1-3645-48EC-BE23-1844680F3AA9}"/>
    <dgm:cxn modelId="{D8D10EAC-0B58-4317-B439-60DD9568870D}" type="presParOf" srcId="{B2425C1C-16A9-4F3D-BF36-401291CF0B9D}" destId="{39207290-A598-43AA-9FB6-F5EEE20F8BBC}" srcOrd="0" destOrd="0" presId="urn:microsoft.com/office/officeart/2005/8/layout/vList2"/>
    <dgm:cxn modelId="{8DE63FA4-A969-4EC6-87E9-A14E1533E985}" type="presParOf" srcId="{B2425C1C-16A9-4F3D-BF36-401291CF0B9D}" destId="{2D1258A2-B6AA-4E84-998E-CCF7DD147D09}" srcOrd="1" destOrd="0" presId="urn:microsoft.com/office/officeart/2005/8/layout/vList2"/>
    <dgm:cxn modelId="{941BFE75-022A-4168-8DB8-318D5F7A0C60}" type="presParOf" srcId="{B2425C1C-16A9-4F3D-BF36-401291CF0B9D}" destId="{D666F807-9162-4EFF-AC4A-94BE61A030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7290-A598-43AA-9FB6-F5EEE20F8BBC}">
      <dsp:nvSpPr>
        <dsp:cNvPr id="0" name=""/>
        <dsp:cNvSpPr/>
      </dsp:nvSpPr>
      <dsp:spPr>
        <a:xfrm>
          <a:off x="0" y="251609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Use these methods to help you solve the multiplication sums on the worksheet. </a:t>
          </a:r>
          <a:endParaRPr lang="en-US" sz="3000" kern="1200" dirty="0"/>
        </a:p>
      </dsp:txBody>
      <dsp:txXfrm>
        <a:off x="98791" y="350400"/>
        <a:ext cx="5715855" cy="1826152"/>
      </dsp:txXfrm>
    </dsp:sp>
    <dsp:sp modelId="{D666F807-9162-4EFF-AC4A-94BE61A03060}">
      <dsp:nvSpPr>
        <dsp:cNvPr id="0" name=""/>
        <dsp:cNvSpPr/>
      </dsp:nvSpPr>
      <dsp:spPr>
        <a:xfrm>
          <a:off x="0" y="2361743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Don’t worry if you can’t remember how to do one, we will revisit the methods during our maths lessons in the next few weeks </a:t>
          </a:r>
          <a:r>
            <a:rPr lang="en-GB" sz="3000" kern="1200">
              <a:sym typeface="Wingdings" panose="05000000000000000000" pitchFamily="2" charset="2"/>
            </a:rPr>
            <a:t></a:t>
          </a:r>
          <a:r>
            <a:rPr lang="en-GB" sz="3000" kern="1200"/>
            <a:t> </a:t>
          </a:r>
          <a:endParaRPr lang="en-US" sz="3000" kern="1200"/>
        </a:p>
      </dsp:txBody>
      <dsp:txXfrm>
        <a:off x="98791" y="2460534"/>
        <a:ext cx="5715855" cy="182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recreation.com/p/themes.html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F5B3-A72C-4D52-9C13-C7D3C71A9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cap="none" dirty="0">
                <a:latin typeface="Comic Sans MS" panose="030F0702030302020204" pitchFamily="66" charset="0"/>
              </a:rPr>
              <a:t>Numeracy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9F816-79B8-4289-841F-BB339B403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663725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>
                <a:latin typeface="Comic Sans MS" panose="030F0702030302020204" pitchFamily="66" charset="0"/>
              </a:rPr>
              <a:t>Multiplication</a:t>
            </a:r>
          </a:p>
        </p:txBody>
      </p:sp>
    </p:spTree>
    <p:extLst>
      <p:ext uri="{BB962C8B-B14F-4D97-AF65-F5344CB8AC3E}">
        <p14:creationId xmlns:p14="http://schemas.microsoft.com/office/powerpoint/2010/main" val="285379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FA7B-F3AD-468F-99CC-19278330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cap="none" dirty="0">
                <a:latin typeface="Comic Sans MS" panose="030F0702030302020204" pitchFamily="66" charset="0"/>
              </a:rPr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534EC-A312-45DC-B411-B972C9AB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Learning Intention – We are recapping how to use different methods to work out multiplication sums.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Success Criteria –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understand the different methods I can use to solve multiplication problems.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can use different methods to solve multiplication problems.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4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05CFAD9-EABE-4F83-B098-604752164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99610E4-6194-4817-B152-498995E77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85E9F4-7DB6-4B77-B1FF-80BFCE812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B639A2B-C30C-4F6F-B847-6960F3CF8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E39B7BA-A877-44A2-A5C9-7852CEFBF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47FB29-ACC4-46E3-8BA6-E22DA2D3C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93C3E3-4112-437C-851E-09BFEF2C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Recap of Methods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7EFC26-A9B2-4839-9157-49F3F0FAE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26" y="1042643"/>
            <a:ext cx="2425714" cy="316053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04B75D-21F9-4E69-97E9-6940E6CA4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7458" y="1083749"/>
            <a:ext cx="2414542" cy="3135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CBD022-2B4C-4372-9750-CCB41298B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0764" y="1052871"/>
            <a:ext cx="2417864" cy="31400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BBAA5B-33DE-4473-9C4F-8E7ADA9A96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2047" y="1079435"/>
            <a:ext cx="2425714" cy="3140082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0EB9673-0F34-4B59-96DE-2073C1D10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F5118825-AFC3-4D65-AEB0-56335AC6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6F1E583-F58F-4646-9A88-37785C9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82C617D7-8252-4F10-AF9B-5EA48D9F70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012624" y="1747626"/>
            <a:ext cx="21907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5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8BD49-64FB-413D-8135-ED361729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GB" cap="none">
                <a:latin typeface="Comic Sans MS" panose="030F0702030302020204" pitchFamily="66" charset="0"/>
              </a:rPr>
              <a:t>Remember the methods in the slide before…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BD50B6-4A50-4D86-A30B-627D49AAC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540777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95635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Gill Sans MT</vt:lpstr>
      <vt:lpstr>Wingdings</vt:lpstr>
      <vt:lpstr>Gallery</vt:lpstr>
      <vt:lpstr>Numeracy</vt:lpstr>
      <vt:lpstr>Today…</vt:lpstr>
      <vt:lpstr>Recap of Methods</vt:lpstr>
      <vt:lpstr>Remember the methods in the slide before…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Callum White</dc:creator>
  <cp:lastModifiedBy>Callum White</cp:lastModifiedBy>
  <cp:revision>2</cp:revision>
  <dcterms:created xsi:type="dcterms:W3CDTF">2021-01-08T15:09:29Z</dcterms:created>
  <dcterms:modified xsi:type="dcterms:W3CDTF">2021-01-08T16:07:38Z</dcterms:modified>
</cp:coreProperties>
</file>