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0" r:id="rId4"/>
  </p:sldMasterIdLst>
  <p:sldIdLst>
    <p:sldId id="480" r:id="rId5"/>
    <p:sldId id="482" r:id="rId6"/>
    <p:sldId id="275" r:id="rId7"/>
    <p:sldId id="4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EDB8C-C84C-4A1A-88B5-62BFF03ADB8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D9CB209-E8B2-49A4-A2E5-D29DD8E8D2F0}">
      <dgm:prSet/>
      <dgm:spPr/>
      <dgm:t>
        <a:bodyPr/>
        <a:lstStyle/>
        <a:p>
          <a:r>
            <a:rPr lang="en-GB" dirty="0"/>
            <a:t>Think of something that you would like to be your New Year Resolution and make note of this. </a:t>
          </a:r>
          <a:endParaRPr lang="en-US" dirty="0"/>
        </a:p>
      </dgm:t>
    </dgm:pt>
    <dgm:pt modelId="{C5033853-DCA0-4052-9CE9-D5C994331776}" type="parTrans" cxnId="{B2ADCEDA-B2A3-414E-A5E4-2FE5F261A8D4}">
      <dgm:prSet/>
      <dgm:spPr/>
      <dgm:t>
        <a:bodyPr/>
        <a:lstStyle/>
        <a:p>
          <a:endParaRPr lang="en-US"/>
        </a:p>
      </dgm:t>
    </dgm:pt>
    <dgm:pt modelId="{82C46874-2ED7-4E25-8106-C285A0B15568}" type="sibTrans" cxnId="{B2ADCEDA-B2A3-414E-A5E4-2FE5F261A8D4}">
      <dgm:prSet/>
      <dgm:spPr/>
      <dgm:t>
        <a:bodyPr/>
        <a:lstStyle/>
        <a:p>
          <a:endParaRPr lang="en-US"/>
        </a:p>
      </dgm:t>
    </dgm:pt>
    <dgm:pt modelId="{30D9E844-04F0-437A-BD1E-EFC7F4BB4826}">
      <dgm:prSet/>
      <dgm:spPr/>
      <dgm:t>
        <a:bodyPr/>
        <a:lstStyle/>
        <a:p>
          <a:r>
            <a:rPr lang="en-GB"/>
            <a:t>Think about how you are going to try and achieve this and make a note of this. </a:t>
          </a:r>
          <a:endParaRPr lang="en-US"/>
        </a:p>
      </dgm:t>
    </dgm:pt>
    <dgm:pt modelId="{BFA898E0-4114-4D26-A407-B1DF6F66642A}" type="parTrans" cxnId="{5E9564F1-DE64-4F9D-AF52-11D70A1D57A0}">
      <dgm:prSet/>
      <dgm:spPr/>
      <dgm:t>
        <a:bodyPr/>
        <a:lstStyle/>
        <a:p>
          <a:endParaRPr lang="en-US"/>
        </a:p>
      </dgm:t>
    </dgm:pt>
    <dgm:pt modelId="{7EFFAE2E-E56C-456F-A01C-CB41C0ED1E9A}" type="sibTrans" cxnId="{5E9564F1-DE64-4F9D-AF52-11D70A1D57A0}">
      <dgm:prSet/>
      <dgm:spPr/>
      <dgm:t>
        <a:bodyPr/>
        <a:lstStyle/>
        <a:p>
          <a:endParaRPr lang="en-US"/>
        </a:p>
      </dgm:t>
    </dgm:pt>
    <dgm:pt modelId="{39F8FA40-6CFB-4F66-BACD-02ABA894FBF4}" type="pres">
      <dgm:prSet presAssocID="{C63EDB8C-C84C-4A1A-88B5-62BFF03ADB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0864F5-4EE5-4FF7-88BE-8DEC722D06CF}" type="pres">
      <dgm:prSet presAssocID="{6D9CB209-E8B2-49A4-A2E5-D29DD8E8D2F0}" presName="hierRoot1" presStyleCnt="0"/>
      <dgm:spPr/>
    </dgm:pt>
    <dgm:pt modelId="{5EF3DB47-5A6F-45B7-AFBA-723815301156}" type="pres">
      <dgm:prSet presAssocID="{6D9CB209-E8B2-49A4-A2E5-D29DD8E8D2F0}" presName="composite" presStyleCnt="0"/>
      <dgm:spPr/>
    </dgm:pt>
    <dgm:pt modelId="{9B2645BA-DCBA-4648-B2C1-2DFCEC8FE9C6}" type="pres">
      <dgm:prSet presAssocID="{6D9CB209-E8B2-49A4-A2E5-D29DD8E8D2F0}" presName="background" presStyleLbl="node0" presStyleIdx="0" presStyleCnt="2"/>
      <dgm:spPr/>
    </dgm:pt>
    <dgm:pt modelId="{4B05F95D-DC72-4C50-AD13-178FDAFF983A}" type="pres">
      <dgm:prSet presAssocID="{6D9CB209-E8B2-49A4-A2E5-D29DD8E8D2F0}" presName="text" presStyleLbl="fgAcc0" presStyleIdx="0" presStyleCnt="2" custLinFactNeighborX="5746" custLinFactNeighborY="1577">
        <dgm:presLayoutVars>
          <dgm:chPref val="3"/>
        </dgm:presLayoutVars>
      </dgm:prSet>
      <dgm:spPr/>
    </dgm:pt>
    <dgm:pt modelId="{9A2F6D61-78C5-4DA8-A160-A72AEB79317B}" type="pres">
      <dgm:prSet presAssocID="{6D9CB209-E8B2-49A4-A2E5-D29DD8E8D2F0}" presName="hierChild2" presStyleCnt="0"/>
      <dgm:spPr/>
    </dgm:pt>
    <dgm:pt modelId="{6DFA6A18-1300-4068-9EAB-712E7E53EBDE}" type="pres">
      <dgm:prSet presAssocID="{30D9E844-04F0-437A-BD1E-EFC7F4BB4826}" presName="hierRoot1" presStyleCnt="0"/>
      <dgm:spPr/>
    </dgm:pt>
    <dgm:pt modelId="{1AC42361-351A-4CDF-9C9C-8FCE630C16C7}" type="pres">
      <dgm:prSet presAssocID="{30D9E844-04F0-437A-BD1E-EFC7F4BB4826}" presName="composite" presStyleCnt="0"/>
      <dgm:spPr/>
    </dgm:pt>
    <dgm:pt modelId="{11C78410-B59D-4D8D-83D0-73ECD11A5B01}" type="pres">
      <dgm:prSet presAssocID="{30D9E844-04F0-437A-BD1E-EFC7F4BB4826}" presName="background" presStyleLbl="node0" presStyleIdx="1" presStyleCnt="2"/>
      <dgm:spPr/>
    </dgm:pt>
    <dgm:pt modelId="{6A066E12-F5A2-487F-8E61-AE07E21F28E0}" type="pres">
      <dgm:prSet presAssocID="{30D9E844-04F0-437A-BD1E-EFC7F4BB4826}" presName="text" presStyleLbl="fgAcc0" presStyleIdx="1" presStyleCnt="2" custLinFactNeighborX="9641" custLinFactNeighborY="517">
        <dgm:presLayoutVars>
          <dgm:chPref val="3"/>
        </dgm:presLayoutVars>
      </dgm:prSet>
      <dgm:spPr/>
    </dgm:pt>
    <dgm:pt modelId="{0AF9C5DA-5941-4C75-9999-6E259B50C648}" type="pres">
      <dgm:prSet presAssocID="{30D9E844-04F0-437A-BD1E-EFC7F4BB4826}" presName="hierChild2" presStyleCnt="0"/>
      <dgm:spPr/>
    </dgm:pt>
  </dgm:ptLst>
  <dgm:cxnLst>
    <dgm:cxn modelId="{5EC01B1F-B1F4-4468-B749-A191C4249905}" type="presOf" srcId="{30D9E844-04F0-437A-BD1E-EFC7F4BB4826}" destId="{6A066E12-F5A2-487F-8E61-AE07E21F28E0}" srcOrd="0" destOrd="0" presId="urn:microsoft.com/office/officeart/2005/8/layout/hierarchy1"/>
    <dgm:cxn modelId="{6898D271-9237-4B41-B2E9-F6086AE0517B}" type="presOf" srcId="{6D9CB209-E8B2-49A4-A2E5-D29DD8E8D2F0}" destId="{4B05F95D-DC72-4C50-AD13-178FDAFF983A}" srcOrd="0" destOrd="0" presId="urn:microsoft.com/office/officeart/2005/8/layout/hierarchy1"/>
    <dgm:cxn modelId="{3EE2F894-5180-44C0-80AE-8AE4AA3D5868}" type="presOf" srcId="{C63EDB8C-C84C-4A1A-88B5-62BFF03ADB80}" destId="{39F8FA40-6CFB-4F66-BACD-02ABA894FBF4}" srcOrd="0" destOrd="0" presId="urn:microsoft.com/office/officeart/2005/8/layout/hierarchy1"/>
    <dgm:cxn modelId="{B2ADCEDA-B2A3-414E-A5E4-2FE5F261A8D4}" srcId="{C63EDB8C-C84C-4A1A-88B5-62BFF03ADB80}" destId="{6D9CB209-E8B2-49A4-A2E5-D29DD8E8D2F0}" srcOrd="0" destOrd="0" parTransId="{C5033853-DCA0-4052-9CE9-D5C994331776}" sibTransId="{82C46874-2ED7-4E25-8106-C285A0B15568}"/>
    <dgm:cxn modelId="{5E9564F1-DE64-4F9D-AF52-11D70A1D57A0}" srcId="{C63EDB8C-C84C-4A1A-88B5-62BFF03ADB80}" destId="{30D9E844-04F0-437A-BD1E-EFC7F4BB4826}" srcOrd="1" destOrd="0" parTransId="{BFA898E0-4114-4D26-A407-B1DF6F66642A}" sibTransId="{7EFFAE2E-E56C-456F-A01C-CB41C0ED1E9A}"/>
    <dgm:cxn modelId="{D9D1E1AD-901D-4173-B39D-65128E960DE2}" type="presParOf" srcId="{39F8FA40-6CFB-4F66-BACD-02ABA894FBF4}" destId="{F10864F5-4EE5-4FF7-88BE-8DEC722D06CF}" srcOrd="0" destOrd="0" presId="urn:microsoft.com/office/officeart/2005/8/layout/hierarchy1"/>
    <dgm:cxn modelId="{5C0D29C2-D48B-4C58-B8D6-1EA295C34C29}" type="presParOf" srcId="{F10864F5-4EE5-4FF7-88BE-8DEC722D06CF}" destId="{5EF3DB47-5A6F-45B7-AFBA-723815301156}" srcOrd="0" destOrd="0" presId="urn:microsoft.com/office/officeart/2005/8/layout/hierarchy1"/>
    <dgm:cxn modelId="{BB1BE10E-0B17-4D26-A020-B2B78E1E5516}" type="presParOf" srcId="{5EF3DB47-5A6F-45B7-AFBA-723815301156}" destId="{9B2645BA-DCBA-4648-B2C1-2DFCEC8FE9C6}" srcOrd="0" destOrd="0" presId="urn:microsoft.com/office/officeart/2005/8/layout/hierarchy1"/>
    <dgm:cxn modelId="{50888EF0-F4EB-4D11-A3F5-CBA8881956CE}" type="presParOf" srcId="{5EF3DB47-5A6F-45B7-AFBA-723815301156}" destId="{4B05F95D-DC72-4C50-AD13-178FDAFF983A}" srcOrd="1" destOrd="0" presId="urn:microsoft.com/office/officeart/2005/8/layout/hierarchy1"/>
    <dgm:cxn modelId="{BBCC0860-5AB2-4E04-BCDC-C00592B1164A}" type="presParOf" srcId="{F10864F5-4EE5-4FF7-88BE-8DEC722D06CF}" destId="{9A2F6D61-78C5-4DA8-A160-A72AEB79317B}" srcOrd="1" destOrd="0" presId="urn:microsoft.com/office/officeart/2005/8/layout/hierarchy1"/>
    <dgm:cxn modelId="{810874B0-E389-4340-AE63-D692FB778FE0}" type="presParOf" srcId="{39F8FA40-6CFB-4F66-BACD-02ABA894FBF4}" destId="{6DFA6A18-1300-4068-9EAB-712E7E53EBDE}" srcOrd="1" destOrd="0" presId="urn:microsoft.com/office/officeart/2005/8/layout/hierarchy1"/>
    <dgm:cxn modelId="{0C3156D5-A4F3-41AA-8251-7224B5ADCFAA}" type="presParOf" srcId="{6DFA6A18-1300-4068-9EAB-712E7E53EBDE}" destId="{1AC42361-351A-4CDF-9C9C-8FCE630C16C7}" srcOrd="0" destOrd="0" presId="urn:microsoft.com/office/officeart/2005/8/layout/hierarchy1"/>
    <dgm:cxn modelId="{6CCB5208-E242-4406-A44A-1514307FE34C}" type="presParOf" srcId="{1AC42361-351A-4CDF-9C9C-8FCE630C16C7}" destId="{11C78410-B59D-4D8D-83D0-73ECD11A5B01}" srcOrd="0" destOrd="0" presId="urn:microsoft.com/office/officeart/2005/8/layout/hierarchy1"/>
    <dgm:cxn modelId="{E74730B5-158F-43EA-9389-D7D030D5499F}" type="presParOf" srcId="{1AC42361-351A-4CDF-9C9C-8FCE630C16C7}" destId="{6A066E12-F5A2-487F-8E61-AE07E21F28E0}" srcOrd="1" destOrd="0" presId="urn:microsoft.com/office/officeart/2005/8/layout/hierarchy1"/>
    <dgm:cxn modelId="{96888F09-83FB-4948-866F-C5A84A33FBEE}" type="presParOf" srcId="{6DFA6A18-1300-4068-9EAB-712E7E53EBDE}" destId="{0AF9C5DA-5941-4C75-9999-6E259B50C6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645BA-DCBA-4648-B2C1-2DFCEC8FE9C6}">
      <dsp:nvSpPr>
        <dsp:cNvPr id="0" name=""/>
        <dsp:cNvSpPr/>
      </dsp:nvSpPr>
      <dsp:spPr>
        <a:xfrm>
          <a:off x="261519" y="396624"/>
          <a:ext cx="4528881" cy="28758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5F95D-DC72-4C50-AD13-178FDAFF983A}">
      <dsp:nvSpPr>
        <dsp:cNvPr id="0" name=""/>
        <dsp:cNvSpPr/>
      </dsp:nvSpPr>
      <dsp:spPr>
        <a:xfrm>
          <a:off x="764728" y="874673"/>
          <a:ext cx="4528881" cy="2875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Think of something that you would like to be your New Year Resolution and make note of this. </a:t>
          </a:r>
          <a:endParaRPr lang="en-US" sz="3300" kern="1200" dirty="0"/>
        </a:p>
      </dsp:txBody>
      <dsp:txXfrm>
        <a:off x="848958" y="958903"/>
        <a:ext cx="4360421" cy="2707379"/>
      </dsp:txXfrm>
    </dsp:sp>
    <dsp:sp modelId="{11C78410-B59D-4D8D-83D0-73ECD11A5B01}">
      <dsp:nvSpPr>
        <dsp:cNvPr id="0" name=""/>
        <dsp:cNvSpPr/>
      </dsp:nvSpPr>
      <dsp:spPr>
        <a:xfrm>
          <a:off x="5537879" y="366141"/>
          <a:ext cx="4528881" cy="28758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66E12-F5A2-487F-8E61-AE07E21F28E0}">
      <dsp:nvSpPr>
        <dsp:cNvPr id="0" name=""/>
        <dsp:cNvSpPr/>
      </dsp:nvSpPr>
      <dsp:spPr>
        <a:xfrm>
          <a:off x="6041088" y="844189"/>
          <a:ext cx="4528881" cy="2875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Think about how you are going to try and achieve this and make a note of this. </a:t>
          </a:r>
          <a:endParaRPr lang="en-US" sz="3300" kern="1200"/>
        </a:p>
      </dsp:txBody>
      <dsp:txXfrm>
        <a:off x="6125318" y="928419"/>
        <a:ext cx="4360421" cy="2707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39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5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7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052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9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4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5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6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84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91C4B74-F5C4-4157-8B36-C9CBA34104A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49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E3C389BC-D051-45AB-81D5-06F2F30A1454}"/>
              </a:ext>
            </a:extLst>
          </p:cNvPr>
          <p:cNvSpPr/>
          <p:nvPr userDrawn="1"/>
        </p:nvSpPr>
        <p:spPr>
          <a:xfrm>
            <a:off x="254924" y="1"/>
            <a:ext cx="1895301" cy="101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8623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5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9F4CA64-DDE2-43A8-B799-757AE37F6DD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645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9F4CA64-DDE2-43A8-B799-757AE37F6DD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54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9F4CA64-DDE2-43A8-B799-757AE37F6DD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044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9F4CA64-DDE2-43A8-B799-757AE37F6DD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061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9F4CA64-DDE2-43A8-B799-757AE37F6DD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058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9F4CA64-DDE2-43A8-B799-757AE37F6DD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6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91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3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7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51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5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E01C85-DD0C-4BA5-9655-ED13E62193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00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4252233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round/4252233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CA3D-163C-4276-B33B-1FD44F0A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27" y="571500"/>
            <a:ext cx="3984011" cy="51947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latin typeface="+mn-lt"/>
              </a:rPr>
              <a:t>New Years Resolutions 2021</a:t>
            </a:r>
            <a:endParaRPr lang="en-GB" sz="5400" dirty="0">
              <a:latin typeface="+mn-lt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EC88FF5-4D01-441D-B4C2-ABA8BA9E38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6" r="11726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9C32B-F014-4768-88E6-2A26825B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86322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2E69C192-79F9-40B9-8AA8-A4B3FB4A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398" y="588764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5400" dirty="0">
                <a:latin typeface="+mn-lt"/>
              </a:rPr>
              <a:t>Watch this video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9E9D17-D4B0-45BE-88B1-DD1E7412BF76}"/>
              </a:ext>
            </a:extLst>
          </p:cNvPr>
          <p:cNvSpPr txBox="1"/>
          <p:nvPr/>
        </p:nvSpPr>
        <p:spPr>
          <a:xfrm>
            <a:off x="1493240" y="4444115"/>
            <a:ext cx="944600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>
                <a:hlinkClick r:id="rId2"/>
              </a:rPr>
              <a:t>https://www.bbc.co.uk/newsround/42522336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D932A1-D80A-4BAC-9B3C-201348D04331}"/>
              </a:ext>
            </a:extLst>
          </p:cNvPr>
          <p:cNvSpPr txBox="1"/>
          <p:nvPr/>
        </p:nvSpPr>
        <p:spPr>
          <a:xfrm>
            <a:off x="3152737" y="1821057"/>
            <a:ext cx="546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Click here to watch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C40CA5F-6FDE-4F22-B169-7F3AE0008A77}"/>
              </a:ext>
            </a:extLst>
          </p:cNvPr>
          <p:cNvSpPr/>
          <p:nvPr/>
        </p:nvSpPr>
        <p:spPr>
          <a:xfrm>
            <a:off x="5150840" y="2567031"/>
            <a:ext cx="1065402" cy="1677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5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2E69C192-79F9-40B9-8AA8-A4B3FB4A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Making a New Year Resolution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746FB5-F470-4762-9AD6-5CD358FB0D48}"/>
              </a:ext>
            </a:extLst>
          </p:cNvPr>
          <p:cNvGrpSpPr>
            <a:grpSpLocks/>
          </p:cNvGrpSpPr>
          <p:nvPr/>
        </p:nvGrpSpPr>
        <p:grpSpPr bwMode="auto">
          <a:xfrm>
            <a:off x="2378075" y="1436689"/>
            <a:ext cx="7848600" cy="896937"/>
            <a:chOff x="854633" y="1436028"/>
            <a:chExt cx="7847533" cy="8982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0C2D18-BC86-4C7B-90A3-D727801DD0C7}"/>
                </a:ext>
              </a:extLst>
            </p:cNvPr>
            <p:cNvGrpSpPr/>
            <p:nvPr/>
          </p:nvGrpSpPr>
          <p:grpSpPr>
            <a:xfrm rot="10800000">
              <a:off x="854633" y="1436028"/>
              <a:ext cx="78475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36076FE-3463-4F28-AADE-385B86A14B92}"/>
                  </a:ext>
                </a:extLst>
              </p:cNvPr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003BED-A96A-4BFD-BC31-9A102BCD8629}"/>
                  </a:ext>
                </a:extLst>
              </p:cNvPr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0497" name="Rectangle 14">
              <a:extLst>
                <a:ext uri="{FF2B5EF4-FFF2-40B4-BE49-F238E27FC236}">
                  <a16:creationId xmlns:a16="http://schemas.microsoft.com/office/drawing/2014/main" id="{566B8CC8-A7C2-4280-9AE9-FCBA84053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16" y="1609470"/>
              <a:ext cx="7440574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Twinkl" pitchFamily="2" charset="0"/>
                </a:rPr>
                <a:t>New Year’s Day is on January 1st and is often seen as a fresh start.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173AF5-2B3F-4D16-BDC6-E851C821AB00}"/>
              </a:ext>
            </a:extLst>
          </p:cNvPr>
          <p:cNvGrpSpPr>
            <a:grpSpLocks/>
          </p:cNvGrpSpPr>
          <p:nvPr/>
        </p:nvGrpSpPr>
        <p:grpSpPr bwMode="auto">
          <a:xfrm>
            <a:off x="2378075" y="2427288"/>
            <a:ext cx="7848600" cy="812800"/>
            <a:chOff x="854633" y="2427466"/>
            <a:chExt cx="7847533" cy="8130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19FD44-CDB7-4E31-B904-7308A7F69ACB}"/>
                </a:ext>
              </a:extLst>
            </p:cNvPr>
            <p:cNvGrpSpPr/>
            <p:nvPr/>
          </p:nvGrpSpPr>
          <p:grpSpPr>
            <a:xfrm rot="10800000">
              <a:off x="854633" y="2427466"/>
              <a:ext cx="7847533" cy="813003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1177A00-F86A-464B-9607-1072D6D16E32}"/>
                  </a:ext>
                </a:extLst>
              </p:cNvPr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B2F8D5-9E16-4078-913A-DD191DBF6F57}"/>
                  </a:ext>
                </a:extLst>
              </p:cNvPr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0495" name="Rectangle 15">
              <a:extLst>
                <a:ext uri="{FF2B5EF4-FFF2-40B4-BE49-F238E27FC236}">
                  <a16:creationId xmlns:a16="http://schemas.microsoft.com/office/drawing/2014/main" id="{85ABFFF5-14F2-41F1-B7EB-DDDFDBF9C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16" y="2453140"/>
              <a:ext cx="7440574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Twinkl" pitchFamily="2" charset="0"/>
                </a:rPr>
                <a:t>Many people like to make new year resolutions which are personal goals that they aim to work on throughout the year.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266B84F-116B-4968-A348-D59861289BA0}"/>
              </a:ext>
            </a:extLst>
          </p:cNvPr>
          <p:cNvGrpSpPr>
            <a:grpSpLocks/>
          </p:cNvGrpSpPr>
          <p:nvPr/>
        </p:nvGrpSpPr>
        <p:grpSpPr bwMode="auto">
          <a:xfrm>
            <a:off x="2378075" y="3333751"/>
            <a:ext cx="7848600" cy="898525"/>
            <a:chOff x="854633" y="3333699"/>
            <a:chExt cx="7847533" cy="89820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686B64C-E6A3-49AA-94D4-18A074C75E2B}"/>
                </a:ext>
              </a:extLst>
            </p:cNvPr>
            <p:cNvGrpSpPr/>
            <p:nvPr/>
          </p:nvGrpSpPr>
          <p:grpSpPr>
            <a:xfrm rot="10800000">
              <a:off x="854633" y="3333699"/>
              <a:ext cx="78475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BF65B32-3CE0-4963-B45A-336DFEF6DE81}"/>
                  </a:ext>
                </a:extLst>
              </p:cNvPr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4955B94-FA1F-4D5C-8D59-08F0A4C238D0}"/>
                  </a:ext>
                </a:extLst>
              </p:cNvPr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0493" name="Rectangle 19">
              <a:extLst>
                <a:ext uri="{FF2B5EF4-FFF2-40B4-BE49-F238E27FC236}">
                  <a16:creationId xmlns:a16="http://schemas.microsoft.com/office/drawing/2014/main" id="{C261B0DF-5B29-4EA1-B58E-13ABA88B9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320" y="3532379"/>
              <a:ext cx="7584750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Twinkl" pitchFamily="2" charset="0"/>
                </a:rPr>
                <a:t>Anyone can make a new year resolution and some make more than one!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66553-7BEE-4F48-98D0-365607613EEA}"/>
              </a:ext>
            </a:extLst>
          </p:cNvPr>
          <p:cNvGrpSpPr>
            <a:grpSpLocks/>
          </p:cNvGrpSpPr>
          <p:nvPr/>
        </p:nvGrpSpPr>
        <p:grpSpPr bwMode="auto">
          <a:xfrm>
            <a:off x="2378075" y="4324351"/>
            <a:ext cx="7848600" cy="898525"/>
            <a:chOff x="854633" y="4325138"/>
            <a:chExt cx="7847533" cy="89820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9994D81-9ABA-4219-8AD9-4B0868193C96}"/>
                </a:ext>
              </a:extLst>
            </p:cNvPr>
            <p:cNvGrpSpPr/>
            <p:nvPr/>
          </p:nvGrpSpPr>
          <p:grpSpPr>
            <a:xfrm rot="10800000">
              <a:off x="854633" y="4325138"/>
              <a:ext cx="78475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FFAAE8E-65F5-4C81-8F8F-8F85BD658E8F}"/>
                  </a:ext>
                </a:extLst>
              </p:cNvPr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3F68C8-5888-47B0-BFD3-5EDF6ACEBE8C}"/>
                  </a:ext>
                </a:extLst>
              </p:cNvPr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0491" name="Rectangle 32">
              <a:extLst>
                <a:ext uri="{FF2B5EF4-FFF2-40B4-BE49-F238E27FC236}">
                  <a16:creationId xmlns:a16="http://schemas.microsoft.com/office/drawing/2014/main" id="{730294B3-2CDE-4C8A-B9D8-40E4E9406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16" y="4376419"/>
              <a:ext cx="7440574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Twinkl" pitchFamily="2" charset="0"/>
                </a:rPr>
                <a:t>Some examples: Getting homework in on time, keeping your bedroom tidy, doing more exercise or eating more healthily.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2B6E8-02D7-4786-932E-ECDA07977FD4}"/>
              </a:ext>
            </a:extLst>
          </p:cNvPr>
          <p:cNvGrpSpPr>
            <a:grpSpLocks/>
          </p:cNvGrpSpPr>
          <p:nvPr/>
        </p:nvGrpSpPr>
        <p:grpSpPr bwMode="auto">
          <a:xfrm>
            <a:off x="2378075" y="5316539"/>
            <a:ext cx="7848600" cy="898525"/>
            <a:chOff x="854633" y="5316576"/>
            <a:chExt cx="7847533" cy="89820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630F175-55F4-4F6B-94BD-336F6161BD23}"/>
                </a:ext>
              </a:extLst>
            </p:cNvPr>
            <p:cNvGrpSpPr/>
            <p:nvPr/>
          </p:nvGrpSpPr>
          <p:grpSpPr>
            <a:xfrm rot="10800000">
              <a:off x="854633" y="5316576"/>
              <a:ext cx="78475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D2CD595-FB6C-46BA-A817-5772816F41CD}"/>
                  </a:ext>
                </a:extLst>
              </p:cNvPr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2481E5A-0AFB-41A2-A149-DEB20570A590}"/>
                  </a:ext>
                </a:extLst>
              </p:cNvPr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0489" name="Rectangle 36">
              <a:extLst>
                <a:ext uri="{FF2B5EF4-FFF2-40B4-BE49-F238E27FC236}">
                  <a16:creationId xmlns:a16="http://schemas.microsoft.com/office/drawing/2014/main" id="{E7A9BA24-2932-4778-B6C0-2A41B9A6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15" y="5516386"/>
              <a:ext cx="7440574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Twinkl" pitchFamily="2" charset="0"/>
                </a:rPr>
                <a:t>Have you made any? What are they?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>
            <a:extLst>
              <a:ext uri="{FF2B5EF4-FFF2-40B4-BE49-F238E27FC236}">
                <a16:creationId xmlns:a16="http://schemas.microsoft.com/office/drawing/2014/main" id="{0654392F-1639-4655-984D-9EC62CB79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A42ABA0-A57E-4B96-8B71-32BE731BD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4" name="Oval 153">
            <a:extLst>
              <a:ext uri="{FF2B5EF4-FFF2-40B4-BE49-F238E27FC236}">
                <a16:creationId xmlns:a16="http://schemas.microsoft.com/office/drawing/2014/main" id="{81601940-FE05-4058-8C3C-93ECC6D8B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A24A74BA-E5A0-4961-B27F-09544E4F5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5FCC04C7-E7EE-4E3B-988E-0B9718A3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03964ECA-3652-457C-9FDE-16AED394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82" name="Title 20">
            <a:extLst>
              <a:ext uri="{FF2B5EF4-FFF2-40B4-BE49-F238E27FC236}">
                <a16:creationId xmlns:a16="http://schemas.microsoft.com/office/drawing/2014/main" id="{2E69C192-79F9-40B9-8AA8-A4B3FB4A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>
                <a:latin typeface="+mj-lt"/>
              </a:rPr>
              <a:t>Task - Making a New Year Resolution</a:t>
            </a:r>
          </a:p>
        </p:txBody>
      </p:sp>
      <p:graphicFrame>
        <p:nvGraphicFramePr>
          <p:cNvPr id="20484" name="TextBox 11">
            <a:extLst>
              <a:ext uri="{FF2B5EF4-FFF2-40B4-BE49-F238E27FC236}">
                <a16:creationId xmlns:a16="http://schemas.microsoft.com/office/drawing/2014/main" id="{B193B64D-E4F7-41EC-8D43-0B9ABBC99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818409"/>
              </p:ext>
            </p:extLst>
          </p:nvPr>
        </p:nvGraphicFramePr>
        <p:xfrm>
          <a:off x="646111" y="2140085"/>
          <a:ext cx="10569970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0216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Twinkl</vt:lpstr>
      <vt:lpstr>Twinkl SemiBold</vt:lpstr>
      <vt:lpstr>Wingdings 3</vt:lpstr>
      <vt:lpstr>Ion</vt:lpstr>
      <vt:lpstr>New Years Resolutions 2021</vt:lpstr>
      <vt:lpstr>Watch this video </vt:lpstr>
      <vt:lpstr>Making a New Year Resolution</vt:lpstr>
      <vt:lpstr>Task - Making a New Year Resolution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2021-01-08T16:07:08Z</dcterms:created>
  <dcterms:modified xsi:type="dcterms:W3CDTF">2021-01-08T16:07:34Z</dcterms:modified>
</cp:coreProperties>
</file>