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0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189A16-2105-4444-906A-F81A4C6632C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42F6EB3-BAE4-4B5C-A51D-687A8FD9223C}">
      <dgm:prSet/>
      <dgm:spPr/>
      <dgm:t>
        <a:bodyPr/>
        <a:lstStyle/>
        <a:p>
          <a:r>
            <a:rPr lang="en-GB" dirty="0"/>
            <a:t>You will see there are three videos coming up in the next slides to explain your learning. </a:t>
          </a:r>
          <a:endParaRPr lang="en-US" dirty="0"/>
        </a:p>
      </dgm:t>
    </dgm:pt>
    <dgm:pt modelId="{B9E431B5-EA2F-48DE-8E8F-BEB2C27DE738}" type="parTrans" cxnId="{B5A86909-A84B-4BB3-B140-A1286D2C2374}">
      <dgm:prSet/>
      <dgm:spPr/>
      <dgm:t>
        <a:bodyPr/>
        <a:lstStyle/>
        <a:p>
          <a:endParaRPr lang="en-US"/>
        </a:p>
      </dgm:t>
    </dgm:pt>
    <dgm:pt modelId="{C8364532-728A-40C2-84A2-1296BCE4B331}" type="sibTrans" cxnId="{B5A86909-A84B-4BB3-B140-A1286D2C2374}">
      <dgm:prSet/>
      <dgm:spPr/>
      <dgm:t>
        <a:bodyPr/>
        <a:lstStyle/>
        <a:p>
          <a:endParaRPr lang="en-US"/>
        </a:p>
      </dgm:t>
    </dgm:pt>
    <dgm:pt modelId="{D5305C3D-5F22-4A74-BBFC-BDBB57A75C6B}">
      <dgm:prSet/>
      <dgm:spPr/>
      <dgm:t>
        <a:bodyPr/>
        <a:lstStyle/>
        <a:p>
          <a:r>
            <a:rPr lang="en-GB"/>
            <a:t>I have tried my best to line the two videos up however sometimes the whiteboard video starts before I have started to explain the question. </a:t>
          </a:r>
          <a:endParaRPr lang="en-US"/>
        </a:p>
      </dgm:t>
    </dgm:pt>
    <dgm:pt modelId="{44824937-19C1-42B2-838E-FF031C2D954E}" type="parTrans" cxnId="{E5C64CED-FFA8-44DB-A9D3-50FC2F0F0572}">
      <dgm:prSet/>
      <dgm:spPr/>
      <dgm:t>
        <a:bodyPr/>
        <a:lstStyle/>
        <a:p>
          <a:endParaRPr lang="en-US"/>
        </a:p>
      </dgm:t>
    </dgm:pt>
    <dgm:pt modelId="{D83EE040-D275-4D4F-9A01-E8DE47C0150C}" type="sibTrans" cxnId="{E5C64CED-FFA8-44DB-A9D3-50FC2F0F0572}">
      <dgm:prSet/>
      <dgm:spPr/>
      <dgm:t>
        <a:bodyPr/>
        <a:lstStyle/>
        <a:p>
          <a:endParaRPr lang="en-US"/>
        </a:p>
      </dgm:t>
    </dgm:pt>
    <dgm:pt modelId="{29C4E0BE-9D29-4E0F-B821-FD096D928256}">
      <dgm:prSet/>
      <dgm:spPr/>
      <dgm:t>
        <a:bodyPr/>
        <a:lstStyle/>
        <a:p>
          <a:r>
            <a:rPr lang="en-GB" dirty="0"/>
            <a:t>If this happens can you please pause and rewind the whiteboard video back to the start. </a:t>
          </a:r>
          <a:endParaRPr lang="en-US" dirty="0"/>
        </a:p>
      </dgm:t>
    </dgm:pt>
    <dgm:pt modelId="{1C9BB6CE-0827-411A-B85A-42F0F6564360}" type="parTrans" cxnId="{9325CBF2-FAEB-41A3-82E7-4F1FE0368629}">
      <dgm:prSet/>
      <dgm:spPr/>
      <dgm:t>
        <a:bodyPr/>
        <a:lstStyle/>
        <a:p>
          <a:endParaRPr lang="en-US"/>
        </a:p>
      </dgm:t>
    </dgm:pt>
    <dgm:pt modelId="{D294333A-31E9-4090-82C9-41D336FA2EDB}" type="sibTrans" cxnId="{9325CBF2-FAEB-41A3-82E7-4F1FE0368629}">
      <dgm:prSet/>
      <dgm:spPr/>
      <dgm:t>
        <a:bodyPr/>
        <a:lstStyle/>
        <a:p>
          <a:endParaRPr lang="en-US"/>
        </a:p>
      </dgm:t>
    </dgm:pt>
    <dgm:pt modelId="{6F6FEF97-0EF3-4B0B-9172-AB1D0E564EEC}">
      <dgm:prSet/>
      <dgm:spPr/>
      <dgm:t>
        <a:bodyPr/>
        <a:lstStyle/>
        <a:p>
          <a:r>
            <a:rPr lang="en-GB" dirty="0"/>
            <a:t>Once I start to explain the whiteboard video if you can then press play this will line the two videos up. </a:t>
          </a:r>
          <a:endParaRPr lang="en-US" dirty="0"/>
        </a:p>
      </dgm:t>
    </dgm:pt>
    <dgm:pt modelId="{FB621406-4398-4D8E-98BA-1987BE27A2C2}" type="parTrans" cxnId="{A48891DC-E32B-494B-ACD5-275D8379B80C}">
      <dgm:prSet/>
      <dgm:spPr/>
      <dgm:t>
        <a:bodyPr/>
        <a:lstStyle/>
        <a:p>
          <a:endParaRPr lang="en-US"/>
        </a:p>
      </dgm:t>
    </dgm:pt>
    <dgm:pt modelId="{C301B41F-6BF9-4F02-B081-26C71B0537ED}" type="sibTrans" cxnId="{A48891DC-E32B-494B-ACD5-275D8379B80C}">
      <dgm:prSet/>
      <dgm:spPr/>
      <dgm:t>
        <a:bodyPr/>
        <a:lstStyle/>
        <a:p>
          <a:endParaRPr lang="en-US"/>
        </a:p>
      </dgm:t>
    </dgm:pt>
    <dgm:pt modelId="{C5117C88-4ED0-4272-ADAC-E5A773177315}">
      <dgm:prSet/>
      <dgm:spPr/>
      <dgm:t>
        <a:bodyPr/>
        <a:lstStyle/>
        <a:p>
          <a:r>
            <a:rPr lang="en-GB"/>
            <a:t>We are all trying our best to make sure you receive a teaching input with us so we hope this works however you may need to help us out a bit by stopping and starting the videos. </a:t>
          </a:r>
          <a:endParaRPr lang="en-US"/>
        </a:p>
      </dgm:t>
    </dgm:pt>
    <dgm:pt modelId="{9600CF26-FFF2-46F9-8845-F00ABDF833DD}" type="parTrans" cxnId="{7460A42A-66D1-470B-AC6C-08F5ADE2DD33}">
      <dgm:prSet/>
      <dgm:spPr/>
      <dgm:t>
        <a:bodyPr/>
        <a:lstStyle/>
        <a:p>
          <a:endParaRPr lang="en-US"/>
        </a:p>
      </dgm:t>
    </dgm:pt>
    <dgm:pt modelId="{F42001FF-14E3-4D1A-8A1D-A09CBFAEFAB7}" type="sibTrans" cxnId="{7460A42A-66D1-470B-AC6C-08F5ADE2DD33}">
      <dgm:prSet/>
      <dgm:spPr/>
      <dgm:t>
        <a:bodyPr/>
        <a:lstStyle/>
        <a:p>
          <a:endParaRPr lang="en-US"/>
        </a:p>
      </dgm:t>
    </dgm:pt>
    <dgm:pt modelId="{96EED4DB-04E8-4B87-B324-5D8050A87CFC}" type="pres">
      <dgm:prSet presAssocID="{C9189A16-2105-4444-906A-F81A4C6632C1}" presName="root" presStyleCnt="0">
        <dgm:presLayoutVars>
          <dgm:dir/>
          <dgm:resizeHandles val="exact"/>
        </dgm:presLayoutVars>
      </dgm:prSet>
      <dgm:spPr/>
    </dgm:pt>
    <dgm:pt modelId="{32B3381E-130B-4DFA-AAE9-2B21B3F82432}" type="pres">
      <dgm:prSet presAssocID="{F42F6EB3-BAE4-4B5C-A51D-687A8FD9223C}" presName="compNode" presStyleCnt="0"/>
      <dgm:spPr/>
    </dgm:pt>
    <dgm:pt modelId="{67D80F33-E36B-4800-AAA3-16D8FABB99A2}" type="pres">
      <dgm:prSet presAssocID="{F42F6EB3-BAE4-4B5C-A51D-687A8FD9223C}" presName="bgRect" presStyleLbl="bgShp" presStyleIdx="0" presStyleCnt="5"/>
      <dgm:spPr/>
    </dgm:pt>
    <dgm:pt modelId="{7B17FF29-50F4-4DD3-A1F3-21F340187986}" type="pres">
      <dgm:prSet presAssocID="{F42F6EB3-BAE4-4B5C-A51D-687A8FD9223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0A45E4D8-7963-49AA-A848-18624956A4EF}" type="pres">
      <dgm:prSet presAssocID="{F42F6EB3-BAE4-4B5C-A51D-687A8FD9223C}" presName="spaceRect" presStyleCnt="0"/>
      <dgm:spPr/>
    </dgm:pt>
    <dgm:pt modelId="{F9652998-FFC0-4468-A7CD-E627DF0A493F}" type="pres">
      <dgm:prSet presAssocID="{F42F6EB3-BAE4-4B5C-A51D-687A8FD9223C}" presName="parTx" presStyleLbl="revTx" presStyleIdx="0" presStyleCnt="5">
        <dgm:presLayoutVars>
          <dgm:chMax val="0"/>
          <dgm:chPref val="0"/>
        </dgm:presLayoutVars>
      </dgm:prSet>
      <dgm:spPr/>
    </dgm:pt>
    <dgm:pt modelId="{0D778CB9-FE20-44A8-B2A2-758ABF74BA62}" type="pres">
      <dgm:prSet presAssocID="{C8364532-728A-40C2-84A2-1296BCE4B331}" presName="sibTrans" presStyleCnt="0"/>
      <dgm:spPr/>
    </dgm:pt>
    <dgm:pt modelId="{9153EDFC-E04B-46D0-A3B1-3010C4A7F6C1}" type="pres">
      <dgm:prSet presAssocID="{D5305C3D-5F22-4A74-BBFC-BDBB57A75C6B}" presName="compNode" presStyleCnt="0"/>
      <dgm:spPr/>
    </dgm:pt>
    <dgm:pt modelId="{2285ED3C-58AB-4936-B939-0E247F81D4E6}" type="pres">
      <dgm:prSet presAssocID="{D5305C3D-5F22-4A74-BBFC-BDBB57A75C6B}" presName="bgRect" presStyleLbl="bgShp" presStyleIdx="1" presStyleCnt="5"/>
      <dgm:spPr/>
    </dgm:pt>
    <dgm:pt modelId="{4E641082-1A75-479F-9CA2-4978E0CF4B4A}" type="pres">
      <dgm:prSet presAssocID="{D5305C3D-5F22-4A74-BBFC-BDBB57A75C6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m reel"/>
        </a:ext>
      </dgm:extLst>
    </dgm:pt>
    <dgm:pt modelId="{0F47B3BE-EED0-426F-9082-E7E68A3CC112}" type="pres">
      <dgm:prSet presAssocID="{D5305C3D-5F22-4A74-BBFC-BDBB57A75C6B}" presName="spaceRect" presStyleCnt="0"/>
      <dgm:spPr/>
    </dgm:pt>
    <dgm:pt modelId="{5F7ED13F-0B1F-4D9A-83E4-A8619F53AF86}" type="pres">
      <dgm:prSet presAssocID="{D5305C3D-5F22-4A74-BBFC-BDBB57A75C6B}" presName="parTx" presStyleLbl="revTx" presStyleIdx="1" presStyleCnt="5">
        <dgm:presLayoutVars>
          <dgm:chMax val="0"/>
          <dgm:chPref val="0"/>
        </dgm:presLayoutVars>
      </dgm:prSet>
      <dgm:spPr/>
    </dgm:pt>
    <dgm:pt modelId="{A6892DC6-4FA8-4C2C-B2D0-070F8C761C00}" type="pres">
      <dgm:prSet presAssocID="{D83EE040-D275-4D4F-9A01-E8DE47C0150C}" presName="sibTrans" presStyleCnt="0"/>
      <dgm:spPr/>
    </dgm:pt>
    <dgm:pt modelId="{27D97E3A-457D-4722-A9DF-B983DA81D977}" type="pres">
      <dgm:prSet presAssocID="{29C4E0BE-9D29-4E0F-B821-FD096D928256}" presName="compNode" presStyleCnt="0"/>
      <dgm:spPr/>
    </dgm:pt>
    <dgm:pt modelId="{26BBB322-7031-4FC3-BA05-595BB19649F4}" type="pres">
      <dgm:prSet presAssocID="{29C4E0BE-9D29-4E0F-B821-FD096D928256}" presName="bgRect" presStyleLbl="bgShp" presStyleIdx="2" presStyleCnt="5"/>
      <dgm:spPr/>
    </dgm:pt>
    <dgm:pt modelId="{27064F52-73D0-40DC-8439-CFE7267A67B6}" type="pres">
      <dgm:prSet presAssocID="{29C4E0BE-9D29-4E0F-B821-FD096D92825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ginning"/>
        </a:ext>
      </dgm:extLst>
    </dgm:pt>
    <dgm:pt modelId="{23806908-B6AD-4283-BD72-3147B83CCC93}" type="pres">
      <dgm:prSet presAssocID="{29C4E0BE-9D29-4E0F-B821-FD096D928256}" presName="spaceRect" presStyleCnt="0"/>
      <dgm:spPr/>
    </dgm:pt>
    <dgm:pt modelId="{FC6FFD67-776A-47AB-8007-1EABF7B406EA}" type="pres">
      <dgm:prSet presAssocID="{29C4E0BE-9D29-4E0F-B821-FD096D928256}" presName="parTx" presStyleLbl="revTx" presStyleIdx="2" presStyleCnt="5">
        <dgm:presLayoutVars>
          <dgm:chMax val="0"/>
          <dgm:chPref val="0"/>
        </dgm:presLayoutVars>
      </dgm:prSet>
      <dgm:spPr/>
    </dgm:pt>
    <dgm:pt modelId="{EEF95E05-09A3-4C17-BAD5-1C51425A3B4D}" type="pres">
      <dgm:prSet presAssocID="{D294333A-31E9-4090-82C9-41D336FA2EDB}" presName="sibTrans" presStyleCnt="0"/>
      <dgm:spPr/>
    </dgm:pt>
    <dgm:pt modelId="{BEF1C276-7237-4846-A7FB-2A5026FAB3E5}" type="pres">
      <dgm:prSet presAssocID="{6F6FEF97-0EF3-4B0B-9172-AB1D0E564EEC}" presName="compNode" presStyleCnt="0"/>
      <dgm:spPr/>
    </dgm:pt>
    <dgm:pt modelId="{5B307A35-18E8-48D8-90C9-7D9A31A01457}" type="pres">
      <dgm:prSet presAssocID="{6F6FEF97-0EF3-4B0B-9172-AB1D0E564EEC}" presName="bgRect" presStyleLbl="bgShp" presStyleIdx="3" presStyleCnt="5"/>
      <dgm:spPr/>
    </dgm:pt>
    <dgm:pt modelId="{87B8260B-443C-4EB9-9D98-AFEC15795A4C}" type="pres">
      <dgm:prSet presAssocID="{6F6FEF97-0EF3-4B0B-9172-AB1D0E564EE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CDDAA658-AC4D-495C-8359-0CB25BCB35C2}" type="pres">
      <dgm:prSet presAssocID="{6F6FEF97-0EF3-4B0B-9172-AB1D0E564EEC}" presName="spaceRect" presStyleCnt="0"/>
      <dgm:spPr/>
    </dgm:pt>
    <dgm:pt modelId="{9691C3AC-C242-4278-ACDB-F6328551CC3C}" type="pres">
      <dgm:prSet presAssocID="{6F6FEF97-0EF3-4B0B-9172-AB1D0E564EEC}" presName="parTx" presStyleLbl="revTx" presStyleIdx="3" presStyleCnt="5">
        <dgm:presLayoutVars>
          <dgm:chMax val="0"/>
          <dgm:chPref val="0"/>
        </dgm:presLayoutVars>
      </dgm:prSet>
      <dgm:spPr/>
    </dgm:pt>
    <dgm:pt modelId="{687D7E30-0EF9-438F-BADE-8370B2A51269}" type="pres">
      <dgm:prSet presAssocID="{C301B41F-6BF9-4F02-B081-26C71B0537ED}" presName="sibTrans" presStyleCnt="0"/>
      <dgm:spPr/>
    </dgm:pt>
    <dgm:pt modelId="{8BCF0188-C74B-45A7-B018-A84A90FB3E21}" type="pres">
      <dgm:prSet presAssocID="{C5117C88-4ED0-4272-ADAC-E5A773177315}" presName="compNode" presStyleCnt="0"/>
      <dgm:spPr/>
    </dgm:pt>
    <dgm:pt modelId="{3230FE69-30A1-4C56-BE34-98DFB7D9875A}" type="pres">
      <dgm:prSet presAssocID="{C5117C88-4ED0-4272-ADAC-E5A773177315}" presName="bgRect" presStyleLbl="bgShp" presStyleIdx="4" presStyleCnt="5"/>
      <dgm:spPr/>
    </dgm:pt>
    <dgm:pt modelId="{432F1CC2-716A-4E44-8EC0-907B784D7E52}" type="pres">
      <dgm:prSet presAssocID="{C5117C88-4ED0-4272-ADAC-E5A77317731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0A25B138-A741-458C-AB10-F962953F6592}" type="pres">
      <dgm:prSet presAssocID="{C5117C88-4ED0-4272-ADAC-E5A773177315}" presName="spaceRect" presStyleCnt="0"/>
      <dgm:spPr/>
    </dgm:pt>
    <dgm:pt modelId="{70345021-6CE3-49C2-9032-C53C01063B63}" type="pres">
      <dgm:prSet presAssocID="{C5117C88-4ED0-4272-ADAC-E5A77317731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B5A86909-A84B-4BB3-B140-A1286D2C2374}" srcId="{C9189A16-2105-4444-906A-F81A4C6632C1}" destId="{F42F6EB3-BAE4-4B5C-A51D-687A8FD9223C}" srcOrd="0" destOrd="0" parTransId="{B9E431B5-EA2F-48DE-8E8F-BEB2C27DE738}" sibTransId="{C8364532-728A-40C2-84A2-1296BCE4B331}"/>
    <dgm:cxn modelId="{7460A42A-66D1-470B-AC6C-08F5ADE2DD33}" srcId="{C9189A16-2105-4444-906A-F81A4C6632C1}" destId="{C5117C88-4ED0-4272-ADAC-E5A773177315}" srcOrd="4" destOrd="0" parTransId="{9600CF26-FFF2-46F9-8845-F00ABDF833DD}" sibTransId="{F42001FF-14E3-4D1A-8A1D-A09CBFAEFAB7}"/>
    <dgm:cxn modelId="{FACF3C2E-2C5A-4645-954F-7F9E5BC919CC}" type="presOf" srcId="{D5305C3D-5F22-4A74-BBFC-BDBB57A75C6B}" destId="{5F7ED13F-0B1F-4D9A-83E4-A8619F53AF86}" srcOrd="0" destOrd="0" presId="urn:microsoft.com/office/officeart/2018/2/layout/IconVerticalSolidList"/>
    <dgm:cxn modelId="{DBADEC35-D6C3-4469-96B9-C7A2BA9D4709}" type="presOf" srcId="{F42F6EB3-BAE4-4B5C-A51D-687A8FD9223C}" destId="{F9652998-FFC0-4468-A7CD-E627DF0A493F}" srcOrd="0" destOrd="0" presId="urn:microsoft.com/office/officeart/2018/2/layout/IconVerticalSolidList"/>
    <dgm:cxn modelId="{A9F126BB-06E1-4690-ABC6-3A0535933FF0}" type="presOf" srcId="{C9189A16-2105-4444-906A-F81A4C6632C1}" destId="{96EED4DB-04E8-4B87-B324-5D8050A87CFC}" srcOrd="0" destOrd="0" presId="urn:microsoft.com/office/officeart/2018/2/layout/IconVerticalSolidList"/>
    <dgm:cxn modelId="{A48891DC-E32B-494B-ACD5-275D8379B80C}" srcId="{C9189A16-2105-4444-906A-F81A4C6632C1}" destId="{6F6FEF97-0EF3-4B0B-9172-AB1D0E564EEC}" srcOrd="3" destOrd="0" parTransId="{FB621406-4398-4D8E-98BA-1987BE27A2C2}" sibTransId="{C301B41F-6BF9-4F02-B081-26C71B0537ED}"/>
    <dgm:cxn modelId="{C03D64ED-4DD2-4052-B0C1-4358A96CA084}" type="presOf" srcId="{29C4E0BE-9D29-4E0F-B821-FD096D928256}" destId="{FC6FFD67-776A-47AB-8007-1EABF7B406EA}" srcOrd="0" destOrd="0" presId="urn:microsoft.com/office/officeart/2018/2/layout/IconVerticalSolidList"/>
    <dgm:cxn modelId="{E5C64CED-FFA8-44DB-A9D3-50FC2F0F0572}" srcId="{C9189A16-2105-4444-906A-F81A4C6632C1}" destId="{D5305C3D-5F22-4A74-BBFC-BDBB57A75C6B}" srcOrd="1" destOrd="0" parTransId="{44824937-19C1-42B2-838E-FF031C2D954E}" sibTransId="{D83EE040-D275-4D4F-9A01-E8DE47C0150C}"/>
    <dgm:cxn modelId="{9325CBF2-FAEB-41A3-82E7-4F1FE0368629}" srcId="{C9189A16-2105-4444-906A-F81A4C6632C1}" destId="{29C4E0BE-9D29-4E0F-B821-FD096D928256}" srcOrd="2" destOrd="0" parTransId="{1C9BB6CE-0827-411A-B85A-42F0F6564360}" sibTransId="{D294333A-31E9-4090-82C9-41D336FA2EDB}"/>
    <dgm:cxn modelId="{9CDA1AF9-33C3-4FBD-A8C3-20A9D9330C82}" type="presOf" srcId="{6F6FEF97-0EF3-4B0B-9172-AB1D0E564EEC}" destId="{9691C3AC-C242-4278-ACDB-F6328551CC3C}" srcOrd="0" destOrd="0" presId="urn:microsoft.com/office/officeart/2018/2/layout/IconVerticalSolidList"/>
    <dgm:cxn modelId="{6D9498FD-558C-420F-BB5F-918E2E38270F}" type="presOf" srcId="{C5117C88-4ED0-4272-ADAC-E5A773177315}" destId="{70345021-6CE3-49C2-9032-C53C01063B63}" srcOrd="0" destOrd="0" presId="urn:microsoft.com/office/officeart/2018/2/layout/IconVerticalSolidList"/>
    <dgm:cxn modelId="{6689EE2E-D7B6-4AC5-9B70-DA1CBAB1555D}" type="presParOf" srcId="{96EED4DB-04E8-4B87-B324-5D8050A87CFC}" destId="{32B3381E-130B-4DFA-AAE9-2B21B3F82432}" srcOrd="0" destOrd="0" presId="urn:microsoft.com/office/officeart/2018/2/layout/IconVerticalSolidList"/>
    <dgm:cxn modelId="{9E799C53-BD6C-483D-BC0F-53FDDE648243}" type="presParOf" srcId="{32B3381E-130B-4DFA-AAE9-2B21B3F82432}" destId="{67D80F33-E36B-4800-AAA3-16D8FABB99A2}" srcOrd="0" destOrd="0" presId="urn:microsoft.com/office/officeart/2018/2/layout/IconVerticalSolidList"/>
    <dgm:cxn modelId="{55972AB5-0F03-49C1-BC40-83BC548A188D}" type="presParOf" srcId="{32B3381E-130B-4DFA-AAE9-2B21B3F82432}" destId="{7B17FF29-50F4-4DD3-A1F3-21F340187986}" srcOrd="1" destOrd="0" presId="urn:microsoft.com/office/officeart/2018/2/layout/IconVerticalSolidList"/>
    <dgm:cxn modelId="{126D1E7C-AB8E-40C4-83FD-086017CCF441}" type="presParOf" srcId="{32B3381E-130B-4DFA-AAE9-2B21B3F82432}" destId="{0A45E4D8-7963-49AA-A848-18624956A4EF}" srcOrd="2" destOrd="0" presId="urn:microsoft.com/office/officeart/2018/2/layout/IconVerticalSolidList"/>
    <dgm:cxn modelId="{D4B9E815-3179-455A-BC9E-3DCD1732CFAC}" type="presParOf" srcId="{32B3381E-130B-4DFA-AAE9-2B21B3F82432}" destId="{F9652998-FFC0-4468-A7CD-E627DF0A493F}" srcOrd="3" destOrd="0" presId="urn:microsoft.com/office/officeart/2018/2/layout/IconVerticalSolidList"/>
    <dgm:cxn modelId="{6EE39C27-FE33-47E7-AFBC-8BF602120354}" type="presParOf" srcId="{96EED4DB-04E8-4B87-B324-5D8050A87CFC}" destId="{0D778CB9-FE20-44A8-B2A2-758ABF74BA62}" srcOrd="1" destOrd="0" presId="urn:microsoft.com/office/officeart/2018/2/layout/IconVerticalSolidList"/>
    <dgm:cxn modelId="{5FBD7AC3-1C44-480F-9CDF-011DCE31E134}" type="presParOf" srcId="{96EED4DB-04E8-4B87-B324-5D8050A87CFC}" destId="{9153EDFC-E04B-46D0-A3B1-3010C4A7F6C1}" srcOrd="2" destOrd="0" presId="urn:microsoft.com/office/officeart/2018/2/layout/IconVerticalSolidList"/>
    <dgm:cxn modelId="{C1D54AD2-1CF5-4319-8DD8-7C1629A5CCD3}" type="presParOf" srcId="{9153EDFC-E04B-46D0-A3B1-3010C4A7F6C1}" destId="{2285ED3C-58AB-4936-B939-0E247F81D4E6}" srcOrd="0" destOrd="0" presId="urn:microsoft.com/office/officeart/2018/2/layout/IconVerticalSolidList"/>
    <dgm:cxn modelId="{202D8ABE-41FB-4174-8A14-D865E1B40FDC}" type="presParOf" srcId="{9153EDFC-E04B-46D0-A3B1-3010C4A7F6C1}" destId="{4E641082-1A75-479F-9CA2-4978E0CF4B4A}" srcOrd="1" destOrd="0" presId="urn:microsoft.com/office/officeart/2018/2/layout/IconVerticalSolidList"/>
    <dgm:cxn modelId="{F5606768-28CF-443A-88B0-48BF693B0F2B}" type="presParOf" srcId="{9153EDFC-E04B-46D0-A3B1-3010C4A7F6C1}" destId="{0F47B3BE-EED0-426F-9082-E7E68A3CC112}" srcOrd="2" destOrd="0" presId="urn:microsoft.com/office/officeart/2018/2/layout/IconVerticalSolidList"/>
    <dgm:cxn modelId="{EB3B2AA6-1043-461D-A740-DCE7A6951AC0}" type="presParOf" srcId="{9153EDFC-E04B-46D0-A3B1-3010C4A7F6C1}" destId="{5F7ED13F-0B1F-4D9A-83E4-A8619F53AF86}" srcOrd="3" destOrd="0" presId="urn:microsoft.com/office/officeart/2018/2/layout/IconVerticalSolidList"/>
    <dgm:cxn modelId="{0A3D87D0-E83F-4382-A6B5-BD33301EA0D7}" type="presParOf" srcId="{96EED4DB-04E8-4B87-B324-5D8050A87CFC}" destId="{A6892DC6-4FA8-4C2C-B2D0-070F8C761C00}" srcOrd="3" destOrd="0" presId="urn:microsoft.com/office/officeart/2018/2/layout/IconVerticalSolidList"/>
    <dgm:cxn modelId="{A005FBE9-2896-4C02-8C35-B5C809B12A12}" type="presParOf" srcId="{96EED4DB-04E8-4B87-B324-5D8050A87CFC}" destId="{27D97E3A-457D-4722-A9DF-B983DA81D977}" srcOrd="4" destOrd="0" presId="urn:microsoft.com/office/officeart/2018/2/layout/IconVerticalSolidList"/>
    <dgm:cxn modelId="{382F7D33-D3C8-4424-A5EF-F34D9198865C}" type="presParOf" srcId="{27D97E3A-457D-4722-A9DF-B983DA81D977}" destId="{26BBB322-7031-4FC3-BA05-595BB19649F4}" srcOrd="0" destOrd="0" presId="urn:microsoft.com/office/officeart/2018/2/layout/IconVerticalSolidList"/>
    <dgm:cxn modelId="{DE71A0F0-9ADC-4C48-BA74-3C316C4DB756}" type="presParOf" srcId="{27D97E3A-457D-4722-A9DF-B983DA81D977}" destId="{27064F52-73D0-40DC-8439-CFE7267A67B6}" srcOrd="1" destOrd="0" presId="urn:microsoft.com/office/officeart/2018/2/layout/IconVerticalSolidList"/>
    <dgm:cxn modelId="{61EBC200-003A-4761-9CEA-9FDBBC1E6811}" type="presParOf" srcId="{27D97E3A-457D-4722-A9DF-B983DA81D977}" destId="{23806908-B6AD-4283-BD72-3147B83CCC93}" srcOrd="2" destOrd="0" presId="urn:microsoft.com/office/officeart/2018/2/layout/IconVerticalSolidList"/>
    <dgm:cxn modelId="{7F34C6D8-226A-472E-AA58-729340A2C041}" type="presParOf" srcId="{27D97E3A-457D-4722-A9DF-B983DA81D977}" destId="{FC6FFD67-776A-47AB-8007-1EABF7B406EA}" srcOrd="3" destOrd="0" presId="urn:microsoft.com/office/officeart/2018/2/layout/IconVerticalSolidList"/>
    <dgm:cxn modelId="{1FBD4381-10EF-4D2E-9DAA-2CDD47E8791F}" type="presParOf" srcId="{96EED4DB-04E8-4B87-B324-5D8050A87CFC}" destId="{EEF95E05-09A3-4C17-BAD5-1C51425A3B4D}" srcOrd="5" destOrd="0" presId="urn:microsoft.com/office/officeart/2018/2/layout/IconVerticalSolidList"/>
    <dgm:cxn modelId="{C5F12A93-8FC6-4A9F-BBE4-6246C8BBFAC1}" type="presParOf" srcId="{96EED4DB-04E8-4B87-B324-5D8050A87CFC}" destId="{BEF1C276-7237-4846-A7FB-2A5026FAB3E5}" srcOrd="6" destOrd="0" presId="urn:microsoft.com/office/officeart/2018/2/layout/IconVerticalSolidList"/>
    <dgm:cxn modelId="{424B59EF-184A-48BA-A969-C14586C413AF}" type="presParOf" srcId="{BEF1C276-7237-4846-A7FB-2A5026FAB3E5}" destId="{5B307A35-18E8-48D8-90C9-7D9A31A01457}" srcOrd="0" destOrd="0" presId="urn:microsoft.com/office/officeart/2018/2/layout/IconVerticalSolidList"/>
    <dgm:cxn modelId="{9DF451B8-1A0E-4D98-87B0-01D998739610}" type="presParOf" srcId="{BEF1C276-7237-4846-A7FB-2A5026FAB3E5}" destId="{87B8260B-443C-4EB9-9D98-AFEC15795A4C}" srcOrd="1" destOrd="0" presId="urn:microsoft.com/office/officeart/2018/2/layout/IconVerticalSolidList"/>
    <dgm:cxn modelId="{73BB65D5-1493-47FD-AB07-E72582AC8348}" type="presParOf" srcId="{BEF1C276-7237-4846-A7FB-2A5026FAB3E5}" destId="{CDDAA658-AC4D-495C-8359-0CB25BCB35C2}" srcOrd="2" destOrd="0" presId="urn:microsoft.com/office/officeart/2018/2/layout/IconVerticalSolidList"/>
    <dgm:cxn modelId="{048C9E5F-18B2-4F91-9E6E-001E398F8A3C}" type="presParOf" srcId="{BEF1C276-7237-4846-A7FB-2A5026FAB3E5}" destId="{9691C3AC-C242-4278-ACDB-F6328551CC3C}" srcOrd="3" destOrd="0" presId="urn:microsoft.com/office/officeart/2018/2/layout/IconVerticalSolidList"/>
    <dgm:cxn modelId="{66B07605-96B4-47BB-BE63-2EDEC9C86A26}" type="presParOf" srcId="{96EED4DB-04E8-4B87-B324-5D8050A87CFC}" destId="{687D7E30-0EF9-438F-BADE-8370B2A51269}" srcOrd="7" destOrd="0" presId="urn:microsoft.com/office/officeart/2018/2/layout/IconVerticalSolidList"/>
    <dgm:cxn modelId="{F887727D-F8F0-4370-98CC-42B893850B0D}" type="presParOf" srcId="{96EED4DB-04E8-4B87-B324-5D8050A87CFC}" destId="{8BCF0188-C74B-45A7-B018-A84A90FB3E21}" srcOrd="8" destOrd="0" presId="urn:microsoft.com/office/officeart/2018/2/layout/IconVerticalSolidList"/>
    <dgm:cxn modelId="{0425A4CA-CD83-420D-841B-5B8A3EAD5ECE}" type="presParOf" srcId="{8BCF0188-C74B-45A7-B018-A84A90FB3E21}" destId="{3230FE69-30A1-4C56-BE34-98DFB7D9875A}" srcOrd="0" destOrd="0" presId="urn:microsoft.com/office/officeart/2018/2/layout/IconVerticalSolidList"/>
    <dgm:cxn modelId="{33F39675-7224-4830-B7C1-9DAC70371C7C}" type="presParOf" srcId="{8BCF0188-C74B-45A7-B018-A84A90FB3E21}" destId="{432F1CC2-716A-4E44-8EC0-907B784D7E52}" srcOrd="1" destOrd="0" presId="urn:microsoft.com/office/officeart/2018/2/layout/IconVerticalSolidList"/>
    <dgm:cxn modelId="{CD0AA69F-1557-463D-A31E-EDE2C92A76DE}" type="presParOf" srcId="{8BCF0188-C74B-45A7-B018-A84A90FB3E21}" destId="{0A25B138-A741-458C-AB10-F962953F6592}" srcOrd="2" destOrd="0" presId="urn:microsoft.com/office/officeart/2018/2/layout/IconVerticalSolidList"/>
    <dgm:cxn modelId="{79E7278D-DD28-4DF0-9431-3C28ECF14D72}" type="presParOf" srcId="{8BCF0188-C74B-45A7-B018-A84A90FB3E21}" destId="{70345021-6CE3-49C2-9032-C53C01063B6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80F33-E36B-4800-AAA3-16D8FABB99A2}">
      <dsp:nvSpPr>
        <dsp:cNvPr id="0" name=""/>
        <dsp:cNvSpPr/>
      </dsp:nvSpPr>
      <dsp:spPr>
        <a:xfrm>
          <a:off x="0" y="4312"/>
          <a:ext cx="6594475" cy="91851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7FF29-50F4-4DD3-A1F3-21F340187986}">
      <dsp:nvSpPr>
        <dsp:cNvPr id="0" name=""/>
        <dsp:cNvSpPr/>
      </dsp:nvSpPr>
      <dsp:spPr>
        <a:xfrm>
          <a:off x="277851" y="210979"/>
          <a:ext cx="505185" cy="5051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652998-FFC0-4468-A7CD-E627DF0A493F}">
      <dsp:nvSpPr>
        <dsp:cNvPr id="0" name=""/>
        <dsp:cNvSpPr/>
      </dsp:nvSpPr>
      <dsp:spPr>
        <a:xfrm>
          <a:off x="1060889" y="4312"/>
          <a:ext cx="5533585" cy="91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10" tIns="97210" rIns="97210" bIns="9721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You will see there are three videos coming up in the next slides to explain your learning. </a:t>
          </a:r>
          <a:endParaRPr lang="en-US" sz="1600" kern="1200" dirty="0"/>
        </a:p>
      </dsp:txBody>
      <dsp:txXfrm>
        <a:off x="1060889" y="4312"/>
        <a:ext cx="5533585" cy="918518"/>
      </dsp:txXfrm>
    </dsp:sp>
    <dsp:sp modelId="{2285ED3C-58AB-4936-B939-0E247F81D4E6}">
      <dsp:nvSpPr>
        <dsp:cNvPr id="0" name=""/>
        <dsp:cNvSpPr/>
      </dsp:nvSpPr>
      <dsp:spPr>
        <a:xfrm>
          <a:off x="0" y="1152460"/>
          <a:ext cx="6594475" cy="9185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41082-1A75-479F-9CA2-4978E0CF4B4A}">
      <dsp:nvSpPr>
        <dsp:cNvPr id="0" name=""/>
        <dsp:cNvSpPr/>
      </dsp:nvSpPr>
      <dsp:spPr>
        <a:xfrm>
          <a:off x="277851" y="1359127"/>
          <a:ext cx="505185" cy="5051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ED13F-0B1F-4D9A-83E4-A8619F53AF86}">
      <dsp:nvSpPr>
        <dsp:cNvPr id="0" name=""/>
        <dsp:cNvSpPr/>
      </dsp:nvSpPr>
      <dsp:spPr>
        <a:xfrm>
          <a:off x="1060889" y="1152460"/>
          <a:ext cx="5533585" cy="91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10" tIns="97210" rIns="97210" bIns="9721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I have tried my best to line the two videos up however sometimes the whiteboard video starts before I have started to explain the question. </a:t>
          </a:r>
          <a:endParaRPr lang="en-US" sz="1600" kern="1200"/>
        </a:p>
      </dsp:txBody>
      <dsp:txXfrm>
        <a:off x="1060889" y="1152460"/>
        <a:ext cx="5533585" cy="918518"/>
      </dsp:txXfrm>
    </dsp:sp>
    <dsp:sp modelId="{26BBB322-7031-4FC3-BA05-595BB19649F4}">
      <dsp:nvSpPr>
        <dsp:cNvPr id="0" name=""/>
        <dsp:cNvSpPr/>
      </dsp:nvSpPr>
      <dsp:spPr>
        <a:xfrm>
          <a:off x="0" y="2300609"/>
          <a:ext cx="6594475" cy="9185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64F52-73D0-40DC-8439-CFE7267A67B6}">
      <dsp:nvSpPr>
        <dsp:cNvPr id="0" name=""/>
        <dsp:cNvSpPr/>
      </dsp:nvSpPr>
      <dsp:spPr>
        <a:xfrm>
          <a:off x="277851" y="2507276"/>
          <a:ext cx="505185" cy="5051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FFD67-776A-47AB-8007-1EABF7B406EA}">
      <dsp:nvSpPr>
        <dsp:cNvPr id="0" name=""/>
        <dsp:cNvSpPr/>
      </dsp:nvSpPr>
      <dsp:spPr>
        <a:xfrm>
          <a:off x="1060889" y="2300609"/>
          <a:ext cx="5533585" cy="91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10" tIns="97210" rIns="97210" bIns="9721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If this happens can you please pause and rewind the whiteboard video back to the start. </a:t>
          </a:r>
          <a:endParaRPr lang="en-US" sz="1600" kern="1200" dirty="0"/>
        </a:p>
      </dsp:txBody>
      <dsp:txXfrm>
        <a:off x="1060889" y="2300609"/>
        <a:ext cx="5533585" cy="918518"/>
      </dsp:txXfrm>
    </dsp:sp>
    <dsp:sp modelId="{5B307A35-18E8-48D8-90C9-7D9A31A01457}">
      <dsp:nvSpPr>
        <dsp:cNvPr id="0" name=""/>
        <dsp:cNvSpPr/>
      </dsp:nvSpPr>
      <dsp:spPr>
        <a:xfrm>
          <a:off x="0" y="3448758"/>
          <a:ext cx="6594475" cy="91851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B8260B-443C-4EB9-9D98-AFEC15795A4C}">
      <dsp:nvSpPr>
        <dsp:cNvPr id="0" name=""/>
        <dsp:cNvSpPr/>
      </dsp:nvSpPr>
      <dsp:spPr>
        <a:xfrm>
          <a:off x="277851" y="3655424"/>
          <a:ext cx="505185" cy="5051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1C3AC-C242-4278-ACDB-F6328551CC3C}">
      <dsp:nvSpPr>
        <dsp:cNvPr id="0" name=""/>
        <dsp:cNvSpPr/>
      </dsp:nvSpPr>
      <dsp:spPr>
        <a:xfrm>
          <a:off x="1060889" y="3448758"/>
          <a:ext cx="5533585" cy="91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10" tIns="97210" rIns="97210" bIns="9721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Once I start to explain the whiteboard video if you can then press play this will line the two videos up. </a:t>
          </a:r>
          <a:endParaRPr lang="en-US" sz="1600" kern="1200" dirty="0"/>
        </a:p>
      </dsp:txBody>
      <dsp:txXfrm>
        <a:off x="1060889" y="3448758"/>
        <a:ext cx="5533585" cy="918518"/>
      </dsp:txXfrm>
    </dsp:sp>
    <dsp:sp modelId="{3230FE69-30A1-4C56-BE34-98DFB7D9875A}">
      <dsp:nvSpPr>
        <dsp:cNvPr id="0" name=""/>
        <dsp:cNvSpPr/>
      </dsp:nvSpPr>
      <dsp:spPr>
        <a:xfrm>
          <a:off x="0" y="4596906"/>
          <a:ext cx="6594475" cy="91851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2F1CC2-716A-4E44-8EC0-907B784D7E52}">
      <dsp:nvSpPr>
        <dsp:cNvPr id="0" name=""/>
        <dsp:cNvSpPr/>
      </dsp:nvSpPr>
      <dsp:spPr>
        <a:xfrm>
          <a:off x="277851" y="4803573"/>
          <a:ext cx="505185" cy="50518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45021-6CE3-49C2-9032-C53C01063B63}">
      <dsp:nvSpPr>
        <dsp:cNvPr id="0" name=""/>
        <dsp:cNvSpPr/>
      </dsp:nvSpPr>
      <dsp:spPr>
        <a:xfrm>
          <a:off x="1060889" y="4596906"/>
          <a:ext cx="5533585" cy="9185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210" tIns="97210" rIns="97210" bIns="9721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We are all trying our best to make sure you receive a teaching input with us so we hope this works however you may need to help us out a bit by stopping and starting the videos. </a:t>
          </a:r>
          <a:endParaRPr lang="en-US" sz="1600" kern="1200"/>
        </a:p>
      </dsp:txBody>
      <dsp:txXfrm>
        <a:off x="1060889" y="4596906"/>
        <a:ext cx="5533585" cy="918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8B5BA-8724-4972-B5ED-726C60F8C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044DE-6836-48A7-BEA2-A0A1CEDD1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1EDA0-346C-47BE-B591-CBC6A4456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E92D9-C4CF-4D09-A9DC-63F6BB62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77B86-4ABD-4783-8ABC-E53DA970C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78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CEA0-4295-4622-A957-DEB4A0DC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30500F-9E35-4064-B28F-1051A8806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16D1E-8265-43D3-A260-229EE56EA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51F80-0A0D-455F-84C0-C14631845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E85A-A728-4861-B203-26141B72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897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89911F-089F-4544-A5CD-B93380996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2D28B3-AC54-426F-83FC-D8642AF34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17EC1-32D5-495C-85EB-78C718B9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CD2DC-6E64-44AB-A2F7-CC9E00D17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D2893-D858-429C-BFE7-68189D54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9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E345-EA64-43FE-94F2-EC6B57E4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40991-CD88-4C79-A521-10DBAC8EA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CBA3D-3F35-4777-998A-467C2F7BD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EF925-4EE8-43CD-9483-E63704E15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3D5E6-2DCD-4942-9BAE-34728B051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296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C9B1-975C-440F-9C83-124F527DE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1891E-33C4-4CE5-B062-603A22D14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EE1CC-A69C-4CFF-AA64-06AFCFC3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FBA0B-8E97-441C-9EC4-2EC899DA7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73719-4BB5-41DA-BACD-174C25E4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696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80844-E762-46B1-B9BF-3EA89E27F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97E71-0F32-4548-AD77-66030D90F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62876-BBDE-4182-B290-B161C45E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B7482-6944-4B4D-83DC-568ACB3F2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47994-EA99-46E2-A897-FD636376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BB566-5C58-4455-980B-11D21DAD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019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55DA4-BA0E-4721-BED0-1A9AADC2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59469-9C6D-404D-B0BB-77F377FD1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FFBF96-53CD-4D01-81E6-5810921D9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9664E-93B5-4EFF-B88E-D8A9E3960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79C260-B0DE-47DF-AAAA-A235851D2E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73ADBE-0E79-4EF0-ABF7-4F814ED6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2E6F21-87C0-4A3B-AF70-C0CC699CB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A2281-C6F1-4E44-9CE9-295720B1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92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205E8-4687-4EE2-BA3F-067677894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A955DA-EA18-4D38-B08B-242015F1C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C89348-F4F5-40F5-8A10-3EEEBD38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4AF05-BAED-4993-9D95-60807FB9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234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898AD0-3E05-4AA0-895E-7CC56EC0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8B849-9C28-41DA-A426-AE38CF83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DBA39-DA59-4E9E-823A-994FEC8B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69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24FA-B6A1-4468-A1A7-6990B577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5342C-0D76-4065-A945-E8A7C856B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86160-24E9-4F6E-BC64-BF99EC693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67ABE-5A2D-4821-B806-EC864AA3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6DCF0-E268-4169-B2BA-93B6303B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20D68-E0F3-43A1-94FF-CE2EBA7D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60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EB32-EADC-47FC-8EDA-BA8248A66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4D8E0F-C3DE-482C-B1E9-5AA578C2A4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45080-8764-4B95-AD87-3CC089CB5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E6AEC-2BFE-4AAE-B8EC-B6C6E7C45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E4BEB-C9D8-4301-83F9-C4208DFA1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F13C3-DAFA-4E25-9885-4F0973BB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61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A4617F-0D9D-436A-847F-0DC17DF46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FB9E1-CD9B-40D7-9CD5-1E47D1EF1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6850E-11D5-486A-90B2-58A47E86A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90CD3-9D81-4486-A2EF-CFF2995F0D6F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026D9-1DD4-44AB-B386-A23A9083B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AD2C2-35FA-4FB0-962A-653E87163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AAFE0-A75E-4287-B7DE-6325C9A6D6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85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F7217-7E74-4BA7-883E-B9F93A89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83616"/>
            <a:ext cx="3722141" cy="552057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Lesson Videos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03C7EF-751E-4431-830D-379E0D70FA9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33950" y="584200"/>
          <a:ext cx="6594475" cy="5519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6153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" name="Freeform: Shape 10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0886" y="983228"/>
            <a:ext cx="8301112" cy="5874772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360023"/>
            <a:ext cx="5342806" cy="4453168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032F1CE-04BB-40D3-B556-EA82259FB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7147" y="4772938"/>
            <a:ext cx="2531002" cy="1898251"/>
          </a:xfrm>
          <a:prstGeom prst="rect">
            <a:avLst/>
          </a:prstGeom>
        </p:spPr>
      </p:pic>
      <p:pic>
        <p:nvPicPr>
          <p:cNvPr id="3" name="£1 Coin Video">
            <a:hlinkClick r:id="" action="ppaction://media"/>
            <a:extLst>
              <a:ext uri="{FF2B5EF4-FFF2-40B4-BE49-F238E27FC236}">
                <a16:creationId xmlns:a16="http://schemas.microsoft.com/office/drawing/2014/main" id="{5EB06BE3-1B5D-4BB0-B452-3A80E35C1A1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2986021" y="-416867"/>
            <a:ext cx="3922266" cy="69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43"/>
    </mc:Choice>
    <mc:Fallback xmlns="">
      <p:transition spd="slow" advTm="9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455" objId="3"/>
        <p14:triggerEvt type="onClick" time="48455" objId="3"/>
        <p14:stopEvt time="90085" objId="3"/>
      </p14:showEvtLst>
    </p:ext>
  </p:extLs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123</Words>
  <Application>Microsoft Office PowerPoint</Application>
  <PresentationFormat>Widescreen</PresentationFormat>
  <Paragraphs>6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1_Office Theme</vt:lpstr>
      <vt:lpstr>Lesson Videos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Videos </dc:title>
  <dc:creator>Brodie Mulholland</dc:creator>
  <cp:lastModifiedBy>Brodie Mulholland</cp:lastModifiedBy>
  <cp:revision>3</cp:revision>
  <dcterms:created xsi:type="dcterms:W3CDTF">2021-01-11T10:09:51Z</dcterms:created>
  <dcterms:modified xsi:type="dcterms:W3CDTF">2021-01-11T10:16:35Z</dcterms:modified>
</cp:coreProperties>
</file>