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1"/>
  </p:sldMasterIdLst>
  <p:sldIdLst>
    <p:sldId id="256" r:id="rId2"/>
    <p:sldId id="257" r:id="rId3"/>
    <p:sldId id="258" r:id="rId4"/>
    <p:sldId id="259" r:id="rId5"/>
    <p:sldId id="261" r:id="rId6"/>
    <p:sldId id="262"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120" y="6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8B5BA-8724-4972-B5ED-726C60F8C1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15044DE-6836-48A7-BEA2-A0A1CEDD16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7A1EDA0-346C-47BE-B591-CBC6A44563F6}"/>
              </a:ext>
            </a:extLst>
          </p:cNvPr>
          <p:cNvSpPr>
            <a:spLocks noGrp="1"/>
          </p:cNvSpPr>
          <p:nvPr>
            <p:ph type="dt" sz="half" idx="10"/>
          </p:nvPr>
        </p:nvSpPr>
        <p:spPr/>
        <p:txBody>
          <a:bodyPr/>
          <a:lstStyle/>
          <a:p>
            <a:fld id="{31990CD3-9D81-4486-A2EF-CFF2995F0D6F}" type="datetimeFigureOut">
              <a:rPr lang="en-GB" smtClean="0"/>
              <a:t>11/01/2021</a:t>
            </a:fld>
            <a:endParaRPr lang="en-GB"/>
          </a:p>
        </p:txBody>
      </p:sp>
      <p:sp>
        <p:nvSpPr>
          <p:cNvPr id="5" name="Footer Placeholder 4">
            <a:extLst>
              <a:ext uri="{FF2B5EF4-FFF2-40B4-BE49-F238E27FC236}">
                <a16:creationId xmlns:a16="http://schemas.microsoft.com/office/drawing/2014/main" id="{B66E92D9-C4CF-4D09-A9DC-63F6BB6268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577B86-4ABD-4783-8ABC-E53DA970CAA5}"/>
              </a:ext>
            </a:extLst>
          </p:cNvPr>
          <p:cNvSpPr>
            <a:spLocks noGrp="1"/>
          </p:cNvSpPr>
          <p:nvPr>
            <p:ph type="sldNum" sz="quarter" idx="12"/>
          </p:nvPr>
        </p:nvSpPr>
        <p:spPr/>
        <p:txBody>
          <a:bodyPr/>
          <a:lstStyle/>
          <a:p>
            <a:fld id="{957AAFE0-A75E-4287-B7DE-6325C9A6D6B3}" type="slidenum">
              <a:rPr lang="en-GB" smtClean="0"/>
              <a:t>‹#›</a:t>
            </a:fld>
            <a:endParaRPr lang="en-GB"/>
          </a:p>
        </p:txBody>
      </p:sp>
    </p:spTree>
    <p:extLst>
      <p:ext uri="{BB962C8B-B14F-4D97-AF65-F5344CB8AC3E}">
        <p14:creationId xmlns:p14="http://schemas.microsoft.com/office/powerpoint/2010/main" val="2876741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4CEA0-4295-4622-A957-DEB4A0DCF51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730500F-9E35-4064-B28F-1051A8806D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716D1E-8265-43D3-A260-229EE56EAB9A}"/>
              </a:ext>
            </a:extLst>
          </p:cNvPr>
          <p:cNvSpPr>
            <a:spLocks noGrp="1"/>
          </p:cNvSpPr>
          <p:nvPr>
            <p:ph type="dt" sz="half" idx="10"/>
          </p:nvPr>
        </p:nvSpPr>
        <p:spPr/>
        <p:txBody>
          <a:bodyPr/>
          <a:lstStyle/>
          <a:p>
            <a:fld id="{31990CD3-9D81-4486-A2EF-CFF2995F0D6F}" type="datetimeFigureOut">
              <a:rPr lang="en-GB" smtClean="0"/>
              <a:t>11/01/2021</a:t>
            </a:fld>
            <a:endParaRPr lang="en-GB"/>
          </a:p>
        </p:txBody>
      </p:sp>
      <p:sp>
        <p:nvSpPr>
          <p:cNvPr id="5" name="Footer Placeholder 4">
            <a:extLst>
              <a:ext uri="{FF2B5EF4-FFF2-40B4-BE49-F238E27FC236}">
                <a16:creationId xmlns:a16="http://schemas.microsoft.com/office/drawing/2014/main" id="{57F51F80-0A0D-455F-84C0-C146318458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07E85A-A728-4861-B203-26141B722830}"/>
              </a:ext>
            </a:extLst>
          </p:cNvPr>
          <p:cNvSpPr>
            <a:spLocks noGrp="1"/>
          </p:cNvSpPr>
          <p:nvPr>
            <p:ph type="sldNum" sz="quarter" idx="12"/>
          </p:nvPr>
        </p:nvSpPr>
        <p:spPr/>
        <p:txBody>
          <a:bodyPr/>
          <a:lstStyle/>
          <a:p>
            <a:fld id="{957AAFE0-A75E-4287-B7DE-6325C9A6D6B3}" type="slidenum">
              <a:rPr lang="en-GB" smtClean="0"/>
              <a:t>‹#›</a:t>
            </a:fld>
            <a:endParaRPr lang="en-GB"/>
          </a:p>
        </p:txBody>
      </p:sp>
    </p:spTree>
    <p:extLst>
      <p:ext uri="{BB962C8B-B14F-4D97-AF65-F5344CB8AC3E}">
        <p14:creationId xmlns:p14="http://schemas.microsoft.com/office/powerpoint/2010/main" val="4120902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89911F-089F-4544-A5CD-B93380996D0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2D28B3-AC54-426F-83FC-D8642AF345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B17EC1-32D5-495C-85EB-78C718B99001}"/>
              </a:ext>
            </a:extLst>
          </p:cNvPr>
          <p:cNvSpPr>
            <a:spLocks noGrp="1"/>
          </p:cNvSpPr>
          <p:nvPr>
            <p:ph type="dt" sz="half" idx="10"/>
          </p:nvPr>
        </p:nvSpPr>
        <p:spPr/>
        <p:txBody>
          <a:bodyPr/>
          <a:lstStyle/>
          <a:p>
            <a:fld id="{31990CD3-9D81-4486-A2EF-CFF2995F0D6F}" type="datetimeFigureOut">
              <a:rPr lang="en-GB" smtClean="0"/>
              <a:t>11/01/2021</a:t>
            </a:fld>
            <a:endParaRPr lang="en-GB"/>
          </a:p>
        </p:txBody>
      </p:sp>
      <p:sp>
        <p:nvSpPr>
          <p:cNvPr id="5" name="Footer Placeholder 4">
            <a:extLst>
              <a:ext uri="{FF2B5EF4-FFF2-40B4-BE49-F238E27FC236}">
                <a16:creationId xmlns:a16="http://schemas.microsoft.com/office/drawing/2014/main" id="{49FCD2DC-6E64-44AB-A2F7-CC9E00D17E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2D2893-D858-429C-BFE7-68189D54F42D}"/>
              </a:ext>
            </a:extLst>
          </p:cNvPr>
          <p:cNvSpPr>
            <a:spLocks noGrp="1"/>
          </p:cNvSpPr>
          <p:nvPr>
            <p:ph type="sldNum" sz="quarter" idx="12"/>
          </p:nvPr>
        </p:nvSpPr>
        <p:spPr/>
        <p:txBody>
          <a:bodyPr/>
          <a:lstStyle/>
          <a:p>
            <a:fld id="{957AAFE0-A75E-4287-B7DE-6325C9A6D6B3}" type="slidenum">
              <a:rPr lang="en-GB" smtClean="0"/>
              <a:t>‹#›</a:t>
            </a:fld>
            <a:endParaRPr lang="en-GB"/>
          </a:p>
        </p:txBody>
      </p:sp>
    </p:spTree>
    <p:extLst>
      <p:ext uri="{BB962C8B-B14F-4D97-AF65-F5344CB8AC3E}">
        <p14:creationId xmlns:p14="http://schemas.microsoft.com/office/powerpoint/2010/main" val="3508033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0E345-EA64-43FE-94F2-EC6B57E477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F40991-CD88-4C79-A521-10DBAC8EAF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7CBA3D-3F35-4777-998A-467C2F7BD927}"/>
              </a:ext>
            </a:extLst>
          </p:cNvPr>
          <p:cNvSpPr>
            <a:spLocks noGrp="1"/>
          </p:cNvSpPr>
          <p:nvPr>
            <p:ph type="dt" sz="half" idx="10"/>
          </p:nvPr>
        </p:nvSpPr>
        <p:spPr/>
        <p:txBody>
          <a:bodyPr/>
          <a:lstStyle/>
          <a:p>
            <a:fld id="{31990CD3-9D81-4486-A2EF-CFF2995F0D6F}" type="datetimeFigureOut">
              <a:rPr lang="en-GB" smtClean="0"/>
              <a:t>11/01/2021</a:t>
            </a:fld>
            <a:endParaRPr lang="en-GB"/>
          </a:p>
        </p:txBody>
      </p:sp>
      <p:sp>
        <p:nvSpPr>
          <p:cNvPr id="5" name="Footer Placeholder 4">
            <a:extLst>
              <a:ext uri="{FF2B5EF4-FFF2-40B4-BE49-F238E27FC236}">
                <a16:creationId xmlns:a16="http://schemas.microsoft.com/office/drawing/2014/main" id="{1B8EF925-4EE8-43CD-9483-E63704E151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03D5E6-2DCD-4942-9BAE-34728B05112D}"/>
              </a:ext>
            </a:extLst>
          </p:cNvPr>
          <p:cNvSpPr>
            <a:spLocks noGrp="1"/>
          </p:cNvSpPr>
          <p:nvPr>
            <p:ph type="sldNum" sz="quarter" idx="12"/>
          </p:nvPr>
        </p:nvSpPr>
        <p:spPr/>
        <p:txBody>
          <a:bodyPr/>
          <a:lstStyle/>
          <a:p>
            <a:fld id="{957AAFE0-A75E-4287-B7DE-6325C9A6D6B3}" type="slidenum">
              <a:rPr lang="en-GB" smtClean="0"/>
              <a:t>‹#›</a:t>
            </a:fld>
            <a:endParaRPr lang="en-GB"/>
          </a:p>
        </p:txBody>
      </p:sp>
    </p:spTree>
    <p:extLst>
      <p:ext uri="{BB962C8B-B14F-4D97-AF65-F5344CB8AC3E}">
        <p14:creationId xmlns:p14="http://schemas.microsoft.com/office/powerpoint/2010/main" val="2210201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4C9B1-975C-440F-9C83-124F527DE0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D1891E-33C4-4CE5-B062-603A22D14F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FEE1CC-A69C-4CFF-AA64-06AFCFC3D4D3}"/>
              </a:ext>
            </a:extLst>
          </p:cNvPr>
          <p:cNvSpPr>
            <a:spLocks noGrp="1"/>
          </p:cNvSpPr>
          <p:nvPr>
            <p:ph type="dt" sz="half" idx="10"/>
          </p:nvPr>
        </p:nvSpPr>
        <p:spPr/>
        <p:txBody>
          <a:bodyPr/>
          <a:lstStyle/>
          <a:p>
            <a:fld id="{31990CD3-9D81-4486-A2EF-CFF2995F0D6F}" type="datetimeFigureOut">
              <a:rPr lang="en-GB" smtClean="0"/>
              <a:t>11/01/2021</a:t>
            </a:fld>
            <a:endParaRPr lang="en-GB"/>
          </a:p>
        </p:txBody>
      </p:sp>
      <p:sp>
        <p:nvSpPr>
          <p:cNvPr id="5" name="Footer Placeholder 4">
            <a:extLst>
              <a:ext uri="{FF2B5EF4-FFF2-40B4-BE49-F238E27FC236}">
                <a16:creationId xmlns:a16="http://schemas.microsoft.com/office/drawing/2014/main" id="{7CFFBA0B-8E97-441C-9EC4-2EC899DA74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573719-4BB5-41DA-BACD-174C25E440F0}"/>
              </a:ext>
            </a:extLst>
          </p:cNvPr>
          <p:cNvSpPr>
            <a:spLocks noGrp="1"/>
          </p:cNvSpPr>
          <p:nvPr>
            <p:ph type="sldNum" sz="quarter" idx="12"/>
          </p:nvPr>
        </p:nvSpPr>
        <p:spPr/>
        <p:txBody>
          <a:bodyPr/>
          <a:lstStyle/>
          <a:p>
            <a:fld id="{957AAFE0-A75E-4287-B7DE-6325C9A6D6B3}" type="slidenum">
              <a:rPr lang="en-GB" smtClean="0"/>
              <a:t>‹#›</a:t>
            </a:fld>
            <a:endParaRPr lang="en-GB"/>
          </a:p>
        </p:txBody>
      </p:sp>
    </p:spTree>
    <p:extLst>
      <p:ext uri="{BB962C8B-B14F-4D97-AF65-F5344CB8AC3E}">
        <p14:creationId xmlns:p14="http://schemas.microsoft.com/office/powerpoint/2010/main" val="2448677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80844-E762-46B1-B9BF-3EA89E27FD5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9B97E71-0F32-4548-AD77-66030D90F7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4962876-BBDE-4182-B290-B161C45E3D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83B7482-6944-4B4D-83DC-568ACB3F2DC0}"/>
              </a:ext>
            </a:extLst>
          </p:cNvPr>
          <p:cNvSpPr>
            <a:spLocks noGrp="1"/>
          </p:cNvSpPr>
          <p:nvPr>
            <p:ph type="dt" sz="half" idx="10"/>
          </p:nvPr>
        </p:nvSpPr>
        <p:spPr/>
        <p:txBody>
          <a:bodyPr/>
          <a:lstStyle/>
          <a:p>
            <a:fld id="{31990CD3-9D81-4486-A2EF-CFF2995F0D6F}" type="datetimeFigureOut">
              <a:rPr lang="en-GB" smtClean="0"/>
              <a:t>11/01/2021</a:t>
            </a:fld>
            <a:endParaRPr lang="en-GB"/>
          </a:p>
        </p:txBody>
      </p:sp>
      <p:sp>
        <p:nvSpPr>
          <p:cNvPr id="6" name="Footer Placeholder 5">
            <a:extLst>
              <a:ext uri="{FF2B5EF4-FFF2-40B4-BE49-F238E27FC236}">
                <a16:creationId xmlns:a16="http://schemas.microsoft.com/office/drawing/2014/main" id="{22147994-EA99-46E2-A897-FD636376A4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EBB566-5C58-4455-980B-11D21DAD27F5}"/>
              </a:ext>
            </a:extLst>
          </p:cNvPr>
          <p:cNvSpPr>
            <a:spLocks noGrp="1"/>
          </p:cNvSpPr>
          <p:nvPr>
            <p:ph type="sldNum" sz="quarter" idx="12"/>
          </p:nvPr>
        </p:nvSpPr>
        <p:spPr/>
        <p:txBody>
          <a:bodyPr/>
          <a:lstStyle/>
          <a:p>
            <a:fld id="{957AAFE0-A75E-4287-B7DE-6325C9A6D6B3}" type="slidenum">
              <a:rPr lang="en-GB" smtClean="0"/>
              <a:t>‹#›</a:t>
            </a:fld>
            <a:endParaRPr lang="en-GB"/>
          </a:p>
        </p:txBody>
      </p:sp>
    </p:spTree>
    <p:extLst>
      <p:ext uri="{BB962C8B-B14F-4D97-AF65-F5344CB8AC3E}">
        <p14:creationId xmlns:p14="http://schemas.microsoft.com/office/powerpoint/2010/main" val="208584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55DA4-BA0E-4721-BED0-1A9AADC2AC0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259469-9C6D-404D-B0BB-77F377FD15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FFBF96-53CD-4D01-81E6-5810921D92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BD9664E-93B5-4EFF-B88E-D8A9E39604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79C260-B0DE-47DF-AAAA-A235851D2E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973ADBE-0E79-4EF0-ABF7-4F814ED674A6}"/>
              </a:ext>
            </a:extLst>
          </p:cNvPr>
          <p:cNvSpPr>
            <a:spLocks noGrp="1"/>
          </p:cNvSpPr>
          <p:nvPr>
            <p:ph type="dt" sz="half" idx="10"/>
          </p:nvPr>
        </p:nvSpPr>
        <p:spPr/>
        <p:txBody>
          <a:bodyPr/>
          <a:lstStyle/>
          <a:p>
            <a:fld id="{31990CD3-9D81-4486-A2EF-CFF2995F0D6F}" type="datetimeFigureOut">
              <a:rPr lang="en-GB" smtClean="0"/>
              <a:t>11/01/2021</a:t>
            </a:fld>
            <a:endParaRPr lang="en-GB"/>
          </a:p>
        </p:txBody>
      </p:sp>
      <p:sp>
        <p:nvSpPr>
          <p:cNvPr id="8" name="Footer Placeholder 7">
            <a:extLst>
              <a:ext uri="{FF2B5EF4-FFF2-40B4-BE49-F238E27FC236}">
                <a16:creationId xmlns:a16="http://schemas.microsoft.com/office/drawing/2014/main" id="{A12E6F21-87C0-4A3B-AF70-C0CC699CB6E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1AA2281-C6F1-4E44-9CE9-295720B1C3A7}"/>
              </a:ext>
            </a:extLst>
          </p:cNvPr>
          <p:cNvSpPr>
            <a:spLocks noGrp="1"/>
          </p:cNvSpPr>
          <p:nvPr>
            <p:ph type="sldNum" sz="quarter" idx="12"/>
          </p:nvPr>
        </p:nvSpPr>
        <p:spPr/>
        <p:txBody>
          <a:bodyPr/>
          <a:lstStyle/>
          <a:p>
            <a:fld id="{957AAFE0-A75E-4287-B7DE-6325C9A6D6B3}" type="slidenum">
              <a:rPr lang="en-GB" smtClean="0"/>
              <a:t>‹#›</a:t>
            </a:fld>
            <a:endParaRPr lang="en-GB"/>
          </a:p>
        </p:txBody>
      </p:sp>
    </p:spTree>
    <p:extLst>
      <p:ext uri="{BB962C8B-B14F-4D97-AF65-F5344CB8AC3E}">
        <p14:creationId xmlns:p14="http://schemas.microsoft.com/office/powerpoint/2010/main" val="2005919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205E8-4687-4EE2-BA3F-0676778943B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DA955DA-EA18-4D38-B08B-242015F1C280}"/>
              </a:ext>
            </a:extLst>
          </p:cNvPr>
          <p:cNvSpPr>
            <a:spLocks noGrp="1"/>
          </p:cNvSpPr>
          <p:nvPr>
            <p:ph type="dt" sz="half" idx="10"/>
          </p:nvPr>
        </p:nvSpPr>
        <p:spPr/>
        <p:txBody>
          <a:bodyPr/>
          <a:lstStyle/>
          <a:p>
            <a:fld id="{31990CD3-9D81-4486-A2EF-CFF2995F0D6F}" type="datetimeFigureOut">
              <a:rPr lang="en-GB" smtClean="0"/>
              <a:t>11/01/2021</a:t>
            </a:fld>
            <a:endParaRPr lang="en-GB"/>
          </a:p>
        </p:txBody>
      </p:sp>
      <p:sp>
        <p:nvSpPr>
          <p:cNvPr id="4" name="Footer Placeholder 3">
            <a:extLst>
              <a:ext uri="{FF2B5EF4-FFF2-40B4-BE49-F238E27FC236}">
                <a16:creationId xmlns:a16="http://schemas.microsoft.com/office/drawing/2014/main" id="{1AC89348-F4F5-40F5-8A10-3EEEBD389B8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114AF05-BAED-4993-9D95-60807FB983E5}"/>
              </a:ext>
            </a:extLst>
          </p:cNvPr>
          <p:cNvSpPr>
            <a:spLocks noGrp="1"/>
          </p:cNvSpPr>
          <p:nvPr>
            <p:ph type="sldNum" sz="quarter" idx="12"/>
          </p:nvPr>
        </p:nvSpPr>
        <p:spPr/>
        <p:txBody>
          <a:bodyPr/>
          <a:lstStyle/>
          <a:p>
            <a:fld id="{957AAFE0-A75E-4287-B7DE-6325C9A6D6B3}" type="slidenum">
              <a:rPr lang="en-GB" smtClean="0"/>
              <a:t>‹#›</a:t>
            </a:fld>
            <a:endParaRPr lang="en-GB"/>
          </a:p>
        </p:txBody>
      </p:sp>
    </p:spTree>
    <p:extLst>
      <p:ext uri="{BB962C8B-B14F-4D97-AF65-F5344CB8AC3E}">
        <p14:creationId xmlns:p14="http://schemas.microsoft.com/office/powerpoint/2010/main" val="582961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898AD0-3E05-4AA0-895E-7CC56EC0EC80}"/>
              </a:ext>
            </a:extLst>
          </p:cNvPr>
          <p:cNvSpPr>
            <a:spLocks noGrp="1"/>
          </p:cNvSpPr>
          <p:nvPr>
            <p:ph type="dt" sz="half" idx="10"/>
          </p:nvPr>
        </p:nvSpPr>
        <p:spPr/>
        <p:txBody>
          <a:bodyPr/>
          <a:lstStyle/>
          <a:p>
            <a:fld id="{31990CD3-9D81-4486-A2EF-CFF2995F0D6F}" type="datetimeFigureOut">
              <a:rPr lang="en-GB" smtClean="0"/>
              <a:t>11/01/2021</a:t>
            </a:fld>
            <a:endParaRPr lang="en-GB"/>
          </a:p>
        </p:txBody>
      </p:sp>
      <p:sp>
        <p:nvSpPr>
          <p:cNvPr id="3" name="Footer Placeholder 2">
            <a:extLst>
              <a:ext uri="{FF2B5EF4-FFF2-40B4-BE49-F238E27FC236}">
                <a16:creationId xmlns:a16="http://schemas.microsoft.com/office/drawing/2014/main" id="{7918B849-9C28-41DA-A426-AE38CF83F42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20DBA39-DA59-4E9E-823A-994FEC8B2051}"/>
              </a:ext>
            </a:extLst>
          </p:cNvPr>
          <p:cNvSpPr>
            <a:spLocks noGrp="1"/>
          </p:cNvSpPr>
          <p:nvPr>
            <p:ph type="sldNum" sz="quarter" idx="12"/>
          </p:nvPr>
        </p:nvSpPr>
        <p:spPr/>
        <p:txBody>
          <a:bodyPr/>
          <a:lstStyle/>
          <a:p>
            <a:fld id="{957AAFE0-A75E-4287-B7DE-6325C9A6D6B3}" type="slidenum">
              <a:rPr lang="en-GB" smtClean="0"/>
              <a:t>‹#›</a:t>
            </a:fld>
            <a:endParaRPr lang="en-GB"/>
          </a:p>
        </p:txBody>
      </p:sp>
    </p:spTree>
    <p:extLst>
      <p:ext uri="{BB962C8B-B14F-4D97-AF65-F5344CB8AC3E}">
        <p14:creationId xmlns:p14="http://schemas.microsoft.com/office/powerpoint/2010/main" val="3013609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24FA-B6A1-4468-A1A7-6990B57720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825342C-0D76-4065-A945-E8A7C856B9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986160-24E9-4F6E-BC64-BF99EC6930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A67ABE-5A2D-4821-B806-EC864AA31633}"/>
              </a:ext>
            </a:extLst>
          </p:cNvPr>
          <p:cNvSpPr>
            <a:spLocks noGrp="1"/>
          </p:cNvSpPr>
          <p:nvPr>
            <p:ph type="dt" sz="half" idx="10"/>
          </p:nvPr>
        </p:nvSpPr>
        <p:spPr/>
        <p:txBody>
          <a:bodyPr/>
          <a:lstStyle/>
          <a:p>
            <a:fld id="{31990CD3-9D81-4486-A2EF-CFF2995F0D6F}" type="datetimeFigureOut">
              <a:rPr lang="en-GB" smtClean="0"/>
              <a:t>11/01/2021</a:t>
            </a:fld>
            <a:endParaRPr lang="en-GB"/>
          </a:p>
        </p:txBody>
      </p:sp>
      <p:sp>
        <p:nvSpPr>
          <p:cNvPr id="6" name="Footer Placeholder 5">
            <a:extLst>
              <a:ext uri="{FF2B5EF4-FFF2-40B4-BE49-F238E27FC236}">
                <a16:creationId xmlns:a16="http://schemas.microsoft.com/office/drawing/2014/main" id="{1A36DCF0-E268-4169-B2BA-93B6303B102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420D68-E0F3-43A1-94FF-CE2EBA7D8961}"/>
              </a:ext>
            </a:extLst>
          </p:cNvPr>
          <p:cNvSpPr>
            <a:spLocks noGrp="1"/>
          </p:cNvSpPr>
          <p:nvPr>
            <p:ph type="sldNum" sz="quarter" idx="12"/>
          </p:nvPr>
        </p:nvSpPr>
        <p:spPr/>
        <p:txBody>
          <a:bodyPr/>
          <a:lstStyle/>
          <a:p>
            <a:fld id="{957AAFE0-A75E-4287-B7DE-6325C9A6D6B3}" type="slidenum">
              <a:rPr lang="en-GB" smtClean="0"/>
              <a:t>‹#›</a:t>
            </a:fld>
            <a:endParaRPr lang="en-GB"/>
          </a:p>
        </p:txBody>
      </p:sp>
    </p:spTree>
    <p:extLst>
      <p:ext uri="{BB962C8B-B14F-4D97-AF65-F5344CB8AC3E}">
        <p14:creationId xmlns:p14="http://schemas.microsoft.com/office/powerpoint/2010/main" val="2580918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2EB32-EADC-47FC-8EDA-BA8248A668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E4D8E0F-C3DE-482C-B1E9-5AA578C2A4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4045080-8764-4B95-AD87-3CC089CB53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6E6AEC-2BFE-4AAE-B8EC-B6C6E7C45048}"/>
              </a:ext>
            </a:extLst>
          </p:cNvPr>
          <p:cNvSpPr>
            <a:spLocks noGrp="1"/>
          </p:cNvSpPr>
          <p:nvPr>
            <p:ph type="dt" sz="half" idx="10"/>
          </p:nvPr>
        </p:nvSpPr>
        <p:spPr/>
        <p:txBody>
          <a:bodyPr/>
          <a:lstStyle/>
          <a:p>
            <a:fld id="{31990CD3-9D81-4486-A2EF-CFF2995F0D6F}" type="datetimeFigureOut">
              <a:rPr lang="en-GB" smtClean="0"/>
              <a:t>11/01/2021</a:t>
            </a:fld>
            <a:endParaRPr lang="en-GB"/>
          </a:p>
        </p:txBody>
      </p:sp>
      <p:sp>
        <p:nvSpPr>
          <p:cNvPr id="6" name="Footer Placeholder 5">
            <a:extLst>
              <a:ext uri="{FF2B5EF4-FFF2-40B4-BE49-F238E27FC236}">
                <a16:creationId xmlns:a16="http://schemas.microsoft.com/office/drawing/2014/main" id="{4D1E4BEB-C9D8-4301-83F9-C4208DFA119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80F13C3-DAFA-4E25-9885-4F0973BBAECA}"/>
              </a:ext>
            </a:extLst>
          </p:cNvPr>
          <p:cNvSpPr>
            <a:spLocks noGrp="1"/>
          </p:cNvSpPr>
          <p:nvPr>
            <p:ph type="sldNum" sz="quarter" idx="12"/>
          </p:nvPr>
        </p:nvSpPr>
        <p:spPr/>
        <p:txBody>
          <a:bodyPr/>
          <a:lstStyle/>
          <a:p>
            <a:fld id="{957AAFE0-A75E-4287-B7DE-6325C9A6D6B3}" type="slidenum">
              <a:rPr lang="en-GB" smtClean="0"/>
              <a:t>‹#›</a:t>
            </a:fld>
            <a:endParaRPr lang="en-GB"/>
          </a:p>
        </p:txBody>
      </p:sp>
    </p:spTree>
    <p:extLst>
      <p:ext uri="{BB962C8B-B14F-4D97-AF65-F5344CB8AC3E}">
        <p14:creationId xmlns:p14="http://schemas.microsoft.com/office/powerpoint/2010/main" val="3497801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A4617F-0D9D-436A-847F-0DC17DF469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7FB9E1-CD9B-40D7-9CD5-1E47D1EF17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E6850E-11D5-486A-90B2-58A47E86A8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990CD3-9D81-4486-A2EF-CFF2995F0D6F}" type="datetimeFigureOut">
              <a:rPr lang="en-GB" smtClean="0"/>
              <a:t>11/01/2021</a:t>
            </a:fld>
            <a:endParaRPr lang="en-GB"/>
          </a:p>
        </p:txBody>
      </p:sp>
      <p:sp>
        <p:nvSpPr>
          <p:cNvPr id="5" name="Footer Placeholder 4">
            <a:extLst>
              <a:ext uri="{FF2B5EF4-FFF2-40B4-BE49-F238E27FC236}">
                <a16:creationId xmlns:a16="http://schemas.microsoft.com/office/drawing/2014/main" id="{ED5026D9-1DD4-44AB-B386-A23A9083B9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20AD2C2-35FA-4FB0-962A-653E87163A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7AAFE0-A75E-4287-B7DE-6325C9A6D6B3}" type="slidenum">
              <a:rPr lang="en-GB" smtClean="0"/>
              <a:t>‹#›</a:t>
            </a:fld>
            <a:endParaRPr lang="en-GB"/>
          </a:p>
        </p:txBody>
      </p:sp>
    </p:spTree>
    <p:extLst>
      <p:ext uri="{BB962C8B-B14F-4D97-AF65-F5344CB8AC3E}">
        <p14:creationId xmlns:p14="http://schemas.microsoft.com/office/powerpoint/2010/main" val="650933031"/>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pexels.com/photo/british-cash-currency-money-1169147/"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FB6EF-5565-4758-841D-3D7417C3A248}"/>
              </a:ext>
            </a:extLst>
          </p:cNvPr>
          <p:cNvSpPr>
            <a:spLocks noGrp="1"/>
          </p:cNvSpPr>
          <p:nvPr>
            <p:ph type="ctrTitle"/>
          </p:nvPr>
        </p:nvSpPr>
        <p:spPr>
          <a:xfrm>
            <a:off x="981553" y="1519521"/>
            <a:ext cx="5605678" cy="4418141"/>
          </a:xfrm>
        </p:spPr>
        <p:txBody>
          <a:bodyPr anchor="b">
            <a:normAutofit fontScale="90000"/>
          </a:bodyPr>
          <a:lstStyle/>
          <a:p>
            <a:br>
              <a:rPr lang="en-GB" dirty="0">
                <a:latin typeface="PrimaryCheynes" panose="020B0500000000000000" pitchFamily="34" charset="0"/>
              </a:rPr>
            </a:br>
            <a:br>
              <a:rPr lang="en-GB" dirty="0">
                <a:latin typeface="PrimaryCheynes" panose="020B0500000000000000" pitchFamily="34" charset="0"/>
              </a:rPr>
            </a:br>
            <a:br>
              <a:rPr lang="en-GB" dirty="0">
                <a:latin typeface="PrimaryCheynes" panose="020B0500000000000000" pitchFamily="34" charset="0"/>
              </a:rPr>
            </a:br>
            <a:br>
              <a:rPr lang="en-GB" dirty="0">
                <a:latin typeface="PrimaryCheynes" panose="020B0500000000000000" pitchFamily="34" charset="0"/>
              </a:rPr>
            </a:br>
            <a:r>
              <a:rPr lang="en-GB" dirty="0">
                <a:solidFill>
                  <a:srgbClr val="0070C0"/>
                </a:solidFill>
                <a:latin typeface="PrimaryCheynes" panose="020B0500000000000000" pitchFamily="34" charset="0"/>
              </a:rPr>
              <a:t>Numeracy</a:t>
            </a:r>
            <a:br>
              <a:rPr lang="en-GB" dirty="0">
                <a:solidFill>
                  <a:srgbClr val="0070C0"/>
                </a:solidFill>
                <a:latin typeface="PrimaryCheynes" panose="020B0500000000000000" pitchFamily="34" charset="0"/>
              </a:rPr>
            </a:br>
            <a:br>
              <a:rPr lang="en-GB" dirty="0">
                <a:solidFill>
                  <a:srgbClr val="0070C0"/>
                </a:solidFill>
                <a:latin typeface="PrimaryCheynes" panose="020B0500000000000000" pitchFamily="34" charset="0"/>
              </a:rPr>
            </a:br>
            <a:r>
              <a:rPr lang="en-GB" dirty="0">
                <a:solidFill>
                  <a:srgbClr val="0070C0"/>
                </a:solidFill>
                <a:latin typeface="PrimaryCheynes" panose="020B0500000000000000" pitchFamily="34" charset="0"/>
              </a:rPr>
              <a:t>Resources and Activities </a:t>
            </a:r>
            <a:br>
              <a:rPr lang="en-GB" dirty="0">
                <a:solidFill>
                  <a:srgbClr val="0070C0"/>
                </a:solidFill>
                <a:latin typeface="PrimaryCheynes" panose="020B0500000000000000" pitchFamily="34" charset="0"/>
              </a:rPr>
            </a:br>
            <a:br>
              <a:rPr lang="en-GB" dirty="0">
                <a:solidFill>
                  <a:srgbClr val="0070C0"/>
                </a:solidFill>
                <a:latin typeface="PrimaryCheynes" panose="020B0500000000000000" pitchFamily="34" charset="0"/>
              </a:rPr>
            </a:br>
            <a:r>
              <a:rPr lang="en-GB" dirty="0">
                <a:solidFill>
                  <a:srgbClr val="0070C0"/>
                </a:solidFill>
                <a:latin typeface="PrimaryCheynes" panose="020B0500000000000000" pitchFamily="34" charset="0"/>
              </a:rPr>
              <a:t>Monday 11</a:t>
            </a:r>
            <a:r>
              <a:rPr lang="en-GB" baseline="30000" dirty="0">
                <a:solidFill>
                  <a:srgbClr val="0070C0"/>
                </a:solidFill>
                <a:latin typeface="PrimaryCheynes" panose="020B0500000000000000" pitchFamily="34" charset="0"/>
              </a:rPr>
              <a:t>th</a:t>
            </a:r>
            <a:r>
              <a:rPr lang="en-GB" dirty="0">
                <a:solidFill>
                  <a:srgbClr val="0070C0"/>
                </a:solidFill>
                <a:latin typeface="PrimaryCheynes" panose="020B0500000000000000" pitchFamily="34" charset="0"/>
              </a:rPr>
              <a:t> January 2021</a:t>
            </a:r>
          </a:p>
        </p:txBody>
      </p:sp>
      <p:pic>
        <p:nvPicPr>
          <p:cNvPr id="7" name="Graphic 6" descr="Mathematics">
            <a:extLst>
              <a:ext uri="{FF2B5EF4-FFF2-40B4-BE49-F238E27FC236}">
                <a16:creationId xmlns:a16="http://schemas.microsoft.com/office/drawing/2014/main" id="{0DCC7EAE-F91E-457C-9E48-F1AAD3F3C0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503" y="2129307"/>
            <a:ext cx="3217333" cy="3217333"/>
          </a:xfrm>
          <a:prstGeom prst="rect">
            <a:avLst/>
          </a:prstGeom>
        </p:spPr>
      </p:pic>
    </p:spTree>
    <p:extLst>
      <p:ext uri="{BB962C8B-B14F-4D97-AF65-F5344CB8AC3E}">
        <p14:creationId xmlns:p14="http://schemas.microsoft.com/office/powerpoint/2010/main" val="3598135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1880B70C-3D0F-49BC-8AD0-29DA53E761B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8509" t="9091" r="11342" b="1"/>
          <a:stretch/>
        </p:blipFill>
        <p:spPr>
          <a:xfrm>
            <a:off x="3523488" y="10"/>
            <a:ext cx="8668512" cy="6857990"/>
          </a:xfrm>
          <a:prstGeom prst="rect">
            <a:avLst/>
          </a:prstGeom>
        </p:spPr>
      </p:pic>
      <p:sp>
        <p:nvSpPr>
          <p:cNvPr id="2" name="Title 1">
            <a:extLst>
              <a:ext uri="{FF2B5EF4-FFF2-40B4-BE49-F238E27FC236}">
                <a16:creationId xmlns:a16="http://schemas.microsoft.com/office/drawing/2014/main" id="{64009B73-3743-4BF9-A4A2-817DAFAA6754}"/>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solidFill>
                  <a:srgbClr val="0070C0"/>
                </a:solidFill>
                <a:latin typeface="PrimaryCheynes" panose="020B0500000000000000" pitchFamily="34" charset="0"/>
              </a:rPr>
              <a:t>This term we will be focusing on…</a:t>
            </a:r>
          </a:p>
        </p:txBody>
      </p:sp>
      <p:sp>
        <p:nvSpPr>
          <p:cNvPr id="3" name="Content Placeholder 2">
            <a:extLst>
              <a:ext uri="{FF2B5EF4-FFF2-40B4-BE49-F238E27FC236}">
                <a16:creationId xmlns:a16="http://schemas.microsoft.com/office/drawing/2014/main" id="{1F3AD478-741B-4DDA-ACD7-B535D386F765}"/>
              </a:ext>
            </a:extLst>
          </p:cNvPr>
          <p:cNvSpPr>
            <a:spLocks noGrp="1"/>
          </p:cNvSpPr>
          <p:nvPr>
            <p:ph idx="1"/>
          </p:nvPr>
        </p:nvSpPr>
        <p:spPr>
          <a:xfrm>
            <a:off x="477981" y="4814096"/>
            <a:ext cx="4023359" cy="1208141"/>
          </a:xfrm>
        </p:spPr>
        <p:txBody>
          <a:bodyPr vert="horz" lIns="91440" tIns="45720" rIns="91440" bIns="45720" rtlCol="0">
            <a:normAutofit/>
          </a:bodyPr>
          <a:lstStyle/>
          <a:p>
            <a:pPr marL="0" indent="0">
              <a:buNone/>
            </a:pPr>
            <a:r>
              <a:rPr lang="en-US" sz="7200" dirty="0">
                <a:solidFill>
                  <a:srgbClr val="0070C0"/>
                </a:solidFill>
                <a:latin typeface="PrimaryCheynes" panose="020B0500000000000000" pitchFamily="34" charset="0"/>
              </a:rPr>
              <a:t>Money </a:t>
            </a:r>
          </a:p>
        </p:txBody>
      </p:sp>
    </p:spTree>
    <p:extLst>
      <p:ext uri="{BB962C8B-B14F-4D97-AF65-F5344CB8AC3E}">
        <p14:creationId xmlns:p14="http://schemas.microsoft.com/office/powerpoint/2010/main" val="1532859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813B4-60E4-4D50-8C33-34D86E159CC5}"/>
              </a:ext>
            </a:extLst>
          </p:cNvPr>
          <p:cNvSpPr>
            <a:spLocks noGrp="1"/>
          </p:cNvSpPr>
          <p:nvPr>
            <p:ph type="title"/>
          </p:nvPr>
        </p:nvSpPr>
        <p:spPr>
          <a:xfrm>
            <a:off x="801340" y="802955"/>
            <a:ext cx="4977976" cy="1454051"/>
          </a:xfrm>
        </p:spPr>
        <p:txBody>
          <a:bodyPr>
            <a:normAutofit/>
          </a:bodyPr>
          <a:lstStyle/>
          <a:p>
            <a:r>
              <a:rPr lang="en-GB" dirty="0">
                <a:solidFill>
                  <a:srgbClr val="0070C0"/>
                </a:solidFill>
                <a:latin typeface="PrimaryCheynes" panose="020B0500000000000000" pitchFamily="34" charset="0"/>
              </a:rPr>
              <a:t>What are we learning?</a:t>
            </a:r>
          </a:p>
        </p:txBody>
      </p:sp>
      <p:sp>
        <p:nvSpPr>
          <p:cNvPr id="3" name="Content Placeholder 2">
            <a:extLst>
              <a:ext uri="{FF2B5EF4-FFF2-40B4-BE49-F238E27FC236}">
                <a16:creationId xmlns:a16="http://schemas.microsoft.com/office/drawing/2014/main" id="{1CF207D0-1BA4-4500-8847-DCB86C461EA9}"/>
              </a:ext>
            </a:extLst>
          </p:cNvPr>
          <p:cNvSpPr>
            <a:spLocks noGrp="1"/>
          </p:cNvSpPr>
          <p:nvPr>
            <p:ph idx="1"/>
          </p:nvPr>
        </p:nvSpPr>
        <p:spPr>
          <a:xfrm>
            <a:off x="797809" y="2421682"/>
            <a:ext cx="4977578" cy="3639289"/>
          </a:xfrm>
        </p:spPr>
        <p:txBody>
          <a:bodyPr anchor="ctr">
            <a:normAutofit lnSpcReduction="10000"/>
          </a:bodyPr>
          <a:lstStyle/>
          <a:p>
            <a:pPr marL="0" indent="0">
              <a:buNone/>
            </a:pPr>
            <a:r>
              <a:rPr lang="en-GB" sz="2000" dirty="0">
                <a:solidFill>
                  <a:srgbClr val="0070C0"/>
                </a:solidFill>
                <a:latin typeface="PrimaryCheynes" panose="020B0500000000000000" pitchFamily="34" charset="0"/>
              </a:rPr>
              <a:t>LI: to identify and use money in it’s physical form. </a:t>
            </a:r>
          </a:p>
          <a:p>
            <a:pPr marL="0" indent="0">
              <a:buNone/>
            </a:pPr>
            <a:endParaRPr lang="en-GB" sz="2000" dirty="0">
              <a:solidFill>
                <a:srgbClr val="0070C0"/>
              </a:solidFill>
              <a:latin typeface="PrimaryCheynes" panose="020B0500000000000000" pitchFamily="34" charset="0"/>
            </a:endParaRPr>
          </a:p>
          <a:p>
            <a:pPr marL="0" indent="0">
              <a:buNone/>
            </a:pPr>
            <a:r>
              <a:rPr lang="en-GB" sz="2000" dirty="0">
                <a:solidFill>
                  <a:srgbClr val="0070C0"/>
                </a:solidFill>
                <a:latin typeface="PrimaryCheynes" panose="020B0500000000000000" pitchFamily="34" charset="0"/>
              </a:rPr>
              <a:t>SC:</a:t>
            </a:r>
          </a:p>
          <a:p>
            <a:r>
              <a:rPr lang="en-GB" sz="2000" dirty="0">
                <a:solidFill>
                  <a:srgbClr val="0070C0"/>
                </a:solidFill>
                <a:latin typeface="PrimaryCheynes" panose="020B0500000000000000" pitchFamily="34" charset="0"/>
              </a:rPr>
              <a:t>I can name different types of money – </a:t>
            </a:r>
            <a:r>
              <a:rPr lang="en-GB" sz="2000" dirty="0" err="1">
                <a:solidFill>
                  <a:srgbClr val="0070C0"/>
                </a:solidFill>
                <a:latin typeface="PrimaryCheynes" panose="020B0500000000000000" pitchFamily="34" charset="0"/>
              </a:rPr>
              <a:t>e.g</a:t>
            </a:r>
            <a:r>
              <a:rPr lang="en-GB" sz="2000" dirty="0">
                <a:solidFill>
                  <a:srgbClr val="0070C0"/>
                </a:solidFill>
                <a:latin typeface="PrimaryCheynes" panose="020B0500000000000000" pitchFamily="34" charset="0"/>
              </a:rPr>
              <a:t> coins and notes. </a:t>
            </a:r>
          </a:p>
          <a:p>
            <a:r>
              <a:rPr lang="en-GB" sz="2000" dirty="0">
                <a:solidFill>
                  <a:srgbClr val="0070C0"/>
                </a:solidFill>
                <a:latin typeface="PrimaryCheynes" panose="020B0500000000000000" pitchFamily="34" charset="0"/>
              </a:rPr>
              <a:t>I can identify how many coins can make up a note. </a:t>
            </a:r>
          </a:p>
          <a:p>
            <a:r>
              <a:rPr lang="en-GB" sz="2000" dirty="0">
                <a:solidFill>
                  <a:srgbClr val="0070C0"/>
                </a:solidFill>
                <a:latin typeface="PrimaryCheynes" panose="020B0500000000000000" pitchFamily="34" charset="0"/>
              </a:rPr>
              <a:t>I can explain how to make a sum of money using different coins and notes. </a:t>
            </a:r>
          </a:p>
        </p:txBody>
      </p:sp>
      <p:pic>
        <p:nvPicPr>
          <p:cNvPr id="22" name="Graphic 6" descr="Money">
            <a:extLst>
              <a:ext uri="{FF2B5EF4-FFF2-40B4-BE49-F238E27FC236}">
                <a16:creationId xmlns:a16="http://schemas.microsoft.com/office/drawing/2014/main" id="{195E0D68-4B5E-4B85-A86F-15196F70C8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1399271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B0521-3537-41AA-8448-23E284938D1B}"/>
              </a:ext>
            </a:extLst>
          </p:cNvPr>
          <p:cNvSpPr>
            <a:spLocks noGrp="1"/>
          </p:cNvSpPr>
          <p:nvPr>
            <p:ph type="title"/>
          </p:nvPr>
        </p:nvSpPr>
        <p:spPr>
          <a:xfrm>
            <a:off x="5207299" y="557190"/>
            <a:ext cx="6350702" cy="5435648"/>
          </a:xfrm>
          <a:noFill/>
        </p:spPr>
        <p:txBody>
          <a:bodyPr vert="horz" lIns="91440" tIns="45720" rIns="91440" bIns="45720" rtlCol="0" anchor="b">
            <a:normAutofit/>
          </a:bodyPr>
          <a:lstStyle/>
          <a:p>
            <a:r>
              <a:rPr lang="en-US" sz="3100" dirty="0">
                <a:solidFill>
                  <a:srgbClr val="0070C0"/>
                </a:solidFill>
                <a:latin typeface="PrimaryCheynes" panose="020B0500000000000000" pitchFamily="34" charset="0"/>
              </a:rPr>
              <a:t>Let’s remind ourselves.</a:t>
            </a:r>
            <a:br>
              <a:rPr lang="en-US" sz="3100" dirty="0">
                <a:solidFill>
                  <a:srgbClr val="0070C0"/>
                </a:solidFill>
                <a:latin typeface="PrimaryCheynes" panose="020B0500000000000000" pitchFamily="34" charset="0"/>
              </a:rPr>
            </a:br>
            <a:br>
              <a:rPr lang="en-US" sz="3100" dirty="0">
                <a:solidFill>
                  <a:srgbClr val="0070C0"/>
                </a:solidFill>
                <a:latin typeface="PrimaryCheynes" panose="020B0500000000000000" pitchFamily="34" charset="0"/>
              </a:rPr>
            </a:br>
            <a:r>
              <a:rPr lang="en-US" sz="3100" dirty="0">
                <a:solidFill>
                  <a:srgbClr val="0070C0"/>
                </a:solidFill>
                <a:latin typeface="PrimaryCheynes" panose="020B0500000000000000" pitchFamily="34" charset="0"/>
              </a:rPr>
              <a:t>This is all the different coins and notes we use here in the UK. </a:t>
            </a:r>
            <a:br>
              <a:rPr lang="en-US" sz="3100" dirty="0">
                <a:solidFill>
                  <a:srgbClr val="0070C0"/>
                </a:solidFill>
                <a:latin typeface="PrimaryCheynes" panose="020B0500000000000000" pitchFamily="34" charset="0"/>
              </a:rPr>
            </a:br>
            <a:br>
              <a:rPr lang="en-US" sz="3100" dirty="0">
                <a:solidFill>
                  <a:srgbClr val="0070C0"/>
                </a:solidFill>
                <a:latin typeface="PrimaryCheynes" panose="020B0500000000000000" pitchFamily="34" charset="0"/>
              </a:rPr>
            </a:br>
            <a:r>
              <a:rPr lang="en-US" sz="3100" dirty="0">
                <a:solidFill>
                  <a:srgbClr val="0070C0"/>
                </a:solidFill>
                <a:latin typeface="PrimaryCheynes" panose="020B0500000000000000" pitchFamily="34" charset="0"/>
              </a:rPr>
              <a:t>If you have any of these at home, they may be useful to you today. Do not worry if you don’t, you can always come back and use this slide for help!</a:t>
            </a:r>
            <a:br>
              <a:rPr lang="en-US" sz="2500" dirty="0"/>
            </a:br>
            <a:endParaRPr lang="en-US" sz="2500" dirty="0"/>
          </a:p>
        </p:txBody>
      </p:sp>
      <p:pic>
        <p:nvPicPr>
          <p:cNvPr id="4" name="Content Placeholder 3">
            <a:extLst>
              <a:ext uri="{FF2B5EF4-FFF2-40B4-BE49-F238E27FC236}">
                <a16:creationId xmlns:a16="http://schemas.microsoft.com/office/drawing/2014/main" id="{E6D1C663-9692-41EF-B0AD-1E2C1A471C04}"/>
              </a:ext>
            </a:extLst>
          </p:cNvPr>
          <p:cNvPicPr>
            <a:picLocks noGrp="1" noChangeAspect="1"/>
          </p:cNvPicPr>
          <p:nvPr>
            <p:ph idx="1"/>
          </p:nvPr>
        </p:nvPicPr>
        <p:blipFill rotWithShape="1">
          <a:blip r:embed="rId2"/>
          <a:srcRect r="1504" b="2"/>
          <a:stretch/>
        </p:blipFill>
        <p:spPr>
          <a:xfrm>
            <a:off x="633999" y="557190"/>
            <a:ext cx="4004634" cy="5743614"/>
          </a:xfrm>
          <a:prstGeom prst="rect">
            <a:avLst/>
          </a:prstGeom>
        </p:spPr>
      </p:pic>
    </p:spTree>
    <p:extLst>
      <p:ext uri="{BB962C8B-B14F-4D97-AF65-F5344CB8AC3E}">
        <p14:creationId xmlns:p14="http://schemas.microsoft.com/office/powerpoint/2010/main" val="1561551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C81046D-6C65-49F4-9C51-B19891AE8510}"/>
              </a:ext>
            </a:extLst>
          </p:cNvPr>
          <p:cNvSpPr>
            <a:spLocks noGrp="1"/>
          </p:cNvSpPr>
          <p:nvPr>
            <p:ph type="title"/>
          </p:nvPr>
        </p:nvSpPr>
        <p:spPr>
          <a:xfrm>
            <a:off x="1245072" y="1289765"/>
            <a:ext cx="3651101" cy="4270963"/>
          </a:xfrm>
        </p:spPr>
        <p:txBody>
          <a:bodyPr anchor="ctr">
            <a:normAutofit/>
          </a:bodyPr>
          <a:lstStyle/>
          <a:p>
            <a:pPr algn="ctr"/>
            <a:r>
              <a:rPr lang="en-GB" sz="5600">
                <a:solidFill>
                  <a:srgbClr val="FFFFFF"/>
                </a:solidFill>
                <a:latin typeface="PrimaryCheynes" panose="020B0500000000000000" pitchFamily="34" charset="0"/>
              </a:rPr>
              <a:t>Activity Options </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917E606-7D68-4569-9E9A-AE4D08D17A3C}"/>
              </a:ext>
            </a:extLst>
          </p:cNvPr>
          <p:cNvSpPr>
            <a:spLocks noGrp="1"/>
          </p:cNvSpPr>
          <p:nvPr>
            <p:ph idx="1"/>
          </p:nvPr>
        </p:nvSpPr>
        <p:spPr>
          <a:xfrm>
            <a:off x="6297233" y="518400"/>
            <a:ext cx="4771607" cy="5837949"/>
          </a:xfrm>
        </p:spPr>
        <p:txBody>
          <a:bodyPr anchor="ctr">
            <a:normAutofit/>
          </a:bodyPr>
          <a:lstStyle/>
          <a:p>
            <a:pPr marL="0" indent="0">
              <a:buNone/>
            </a:pPr>
            <a:r>
              <a:rPr lang="en-GB" sz="2000">
                <a:solidFill>
                  <a:schemeClr val="tx1">
                    <a:alpha val="80000"/>
                  </a:schemeClr>
                </a:solidFill>
                <a:latin typeface="PrimaryCheynes" panose="020B0500000000000000"/>
              </a:rPr>
              <a:t>Today’s activities come in the form of a chilli challenge. </a:t>
            </a:r>
          </a:p>
          <a:p>
            <a:pPr marL="0" indent="0">
              <a:buNone/>
            </a:pPr>
            <a:endParaRPr lang="en-GB" sz="2000">
              <a:solidFill>
                <a:schemeClr val="tx1">
                  <a:alpha val="80000"/>
                </a:schemeClr>
              </a:solidFill>
              <a:latin typeface="PrimaryCheynes" panose="020B0500000000000000"/>
            </a:endParaRPr>
          </a:p>
          <a:p>
            <a:pPr marL="0" indent="0">
              <a:buNone/>
            </a:pPr>
            <a:r>
              <a:rPr lang="en-GB" sz="2000">
                <a:solidFill>
                  <a:schemeClr val="tx1">
                    <a:alpha val="80000"/>
                  </a:schemeClr>
                </a:solidFill>
                <a:latin typeface="PrimaryCheynes" panose="020B0500000000000000"/>
              </a:rPr>
              <a:t>Remember chilli challenge is there for you to choose the activity you think best suits you meaning you would feel confident to complete it.  </a:t>
            </a:r>
          </a:p>
          <a:p>
            <a:pPr marL="0" indent="0">
              <a:buNone/>
            </a:pPr>
            <a:endParaRPr lang="en-GB" sz="2000">
              <a:solidFill>
                <a:schemeClr val="tx1">
                  <a:alpha val="80000"/>
                </a:schemeClr>
              </a:solidFill>
              <a:latin typeface="PrimaryCheynes" panose="020B0500000000000000"/>
            </a:endParaRPr>
          </a:p>
          <a:p>
            <a:pPr marL="0" indent="0">
              <a:buNone/>
            </a:pPr>
            <a:r>
              <a:rPr lang="en-GB" sz="2000">
                <a:solidFill>
                  <a:schemeClr val="tx1">
                    <a:alpha val="80000"/>
                  </a:schemeClr>
                </a:solidFill>
                <a:latin typeface="PrimaryCheynes" panose="020B0500000000000000"/>
              </a:rPr>
              <a:t>The worksheets have a coloured chilli at the top – green = mild, yellow = medium and red = hot.  </a:t>
            </a:r>
          </a:p>
          <a:p>
            <a:pPr marL="0" indent="0">
              <a:buNone/>
            </a:pPr>
            <a:endParaRPr lang="en-GB" sz="2000">
              <a:solidFill>
                <a:schemeClr val="tx1">
                  <a:alpha val="80000"/>
                </a:schemeClr>
              </a:solidFill>
              <a:latin typeface="PrimaryCheynes" panose="020B0500000000000000"/>
            </a:endParaRPr>
          </a:p>
          <a:p>
            <a:pPr marL="0" indent="0">
              <a:buNone/>
            </a:pPr>
            <a:r>
              <a:rPr lang="en-GB" sz="2000">
                <a:solidFill>
                  <a:schemeClr val="tx1">
                    <a:alpha val="80000"/>
                  </a:schemeClr>
                </a:solidFill>
                <a:latin typeface="PrimaryCheynes" panose="020B0500000000000000"/>
              </a:rPr>
              <a:t>Complete your worksheet in either your homework jotter or if you are able to on a Word document. </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6524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1BBDAE-6F81-4FD6-8547-F0A078821375}"/>
              </a:ext>
            </a:extLst>
          </p:cNvPr>
          <p:cNvPicPr>
            <a:picLocks noChangeAspect="1"/>
          </p:cNvPicPr>
          <p:nvPr/>
        </p:nvPicPr>
        <p:blipFill rotWithShape="1">
          <a:blip r:embed="rId2"/>
          <a:srcRect l="31875" t="19305" r="32969" b="8194"/>
          <a:stretch/>
        </p:blipFill>
        <p:spPr>
          <a:xfrm>
            <a:off x="3695700" y="229361"/>
            <a:ext cx="5353050" cy="6209539"/>
          </a:xfrm>
          <a:prstGeom prst="rect">
            <a:avLst/>
          </a:prstGeom>
        </p:spPr>
      </p:pic>
    </p:spTree>
    <p:extLst>
      <p:ext uri="{BB962C8B-B14F-4D97-AF65-F5344CB8AC3E}">
        <p14:creationId xmlns:p14="http://schemas.microsoft.com/office/powerpoint/2010/main" val="1279041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EBC7EA-019D-4B53-9D93-740DDCFE6FF5}"/>
              </a:ext>
            </a:extLst>
          </p:cNvPr>
          <p:cNvPicPr>
            <a:picLocks noChangeAspect="1"/>
          </p:cNvPicPr>
          <p:nvPr/>
        </p:nvPicPr>
        <p:blipFill rotWithShape="1">
          <a:blip r:embed="rId2"/>
          <a:srcRect l="31953" t="18889" r="33516" b="7778"/>
          <a:stretch/>
        </p:blipFill>
        <p:spPr>
          <a:xfrm>
            <a:off x="3603804" y="0"/>
            <a:ext cx="5502095" cy="6572638"/>
          </a:xfrm>
          <a:prstGeom prst="rect">
            <a:avLst/>
          </a:prstGeom>
        </p:spPr>
      </p:pic>
    </p:spTree>
    <p:extLst>
      <p:ext uri="{BB962C8B-B14F-4D97-AF65-F5344CB8AC3E}">
        <p14:creationId xmlns:p14="http://schemas.microsoft.com/office/powerpoint/2010/main" val="13349448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226</Words>
  <Application>Microsoft Office PowerPoint</Application>
  <PresentationFormat>Widescreen</PresentationFormat>
  <Paragraphs>19</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PrimaryCheynes</vt:lpstr>
      <vt:lpstr>Office Theme</vt:lpstr>
      <vt:lpstr>    Numeracy  Resources and Activities   Monday 11th January 2021</vt:lpstr>
      <vt:lpstr>This term we will be focusing on…</vt:lpstr>
      <vt:lpstr>What are we learning?</vt:lpstr>
      <vt:lpstr>Let’s remind ourselves.  This is all the different coins and notes we use here in the UK.   If you have any of these at home, they may be useful to you today. Do not worry if you don’t, you can always come back and use this slide for help! </vt:lpstr>
      <vt:lpstr>Activity Options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Numeracy – Part 1  Monday 11th January 2021</dc:title>
  <dc:creator>Brodie Mulholland</dc:creator>
  <cp:lastModifiedBy>Brodie Mulholland</cp:lastModifiedBy>
  <cp:revision>3</cp:revision>
  <dcterms:created xsi:type="dcterms:W3CDTF">2021-01-11T08:51:33Z</dcterms:created>
  <dcterms:modified xsi:type="dcterms:W3CDTF">2021-01-11T10:09:41Z</dcterms:modified>
</cp:coreProperties>
</file>