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6" r:id="rId4"/>
    <p:sldId id="267" r:id="rId5"/>
    <p:sldId id="258" r:id="rId6"/>
    <p:sldId id="259" r:id="rId7"/>
    <p:sldId id="260" r:id="rId8"/>
    <p:sldId id="261" r:id="rId9"/>
    <p:sldId id="262" r:id="rId10"/>
    <p:sldId id="265" r:id="rId11"/>
    <p:sldId id="26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6" d="100"/>
          <a:sy n="76" d="100"/>
        </p:scale>
        <p:origin x="36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B2F7C-2141-4F49-98A7-479C45ECF4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D61E123-0B27-48B0-891B-28664C7297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288AE72-00E5-4112-9A09-2AC157A847AA}"/>
              </a:ext>
            </a:extLst>
          </p:cNvPr>
          <p:cNvSpPr>
            <a:spLocks noGrp="1"/>
          </p:cNvSpPr>
          <p:nvPr>
            <p:ph type="dt" sz="half" idx="10"/>
          </p:nvPr>
        </p:nvSpPr>
        <p:spPr/>
        <p:txBody>
          <a:bodyPr/>
          <a:lstStyle/>
          <a:p>
            <a:fld id="{6FD686C7-D41C-446B-90C0-8B2047F0B84B}" type="datetimeFigureOut">
              <a:rPr lang="en-GB" smtClean="0"/>
              <a:t>11/01/2021</a:t>
            </a:fld>
            <a:endParaRPr lang="en-GB"/>
          </a:p>
        </p:txBody>
      </p:sp>
      <p:sp>
        <p:nvSpPr>
          <p:cNvPr id="5" name="Footer Placeholder 4">
            <a:extLst>
              <a:ext uri="{FF2B5EF4-FFF2-40B4-BE49-F238E27FC236}">
                <a16:creationId xmlns:a16="http://schemas.microsoft.com/office/drawing/2014/main" id="{A122E3EB-89C0-4996-8016-7C891B2913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BEF735-11F8-4B0C-ABAB-7F984500E7A7}"/>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2790132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B573C-7164-40BF-B942-FE33E5B5F41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9CBF23-AB6D-4814-AF1D-361100489C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AA6271-6C4E-4D22-8F1B-374588C4BE26}"/>
              </a:ext>
            </a:extLst>
          </p:cNvPr>
          <p:cNvSpPr>
            <a:spLocks noGrp="1"/>
          </p:cNvSpPr>
          <p:nvPr>
            <p:ph type="dt" sz="half" idx="10"/>
          </p:nvPr>
        </p:nvSpPr>
        <p:spPr/>
        <p:txBody>
          <a:bodyPr/>
          <a:lstStyle/>
          <a:p>
            <a:fld id="{6FD686C7-D41C-446B-90C0-8B2047F0B84B}" type="datetimeFigureOut">
              <a:rPr lang="en-GB" smtClean="0"/>
              <a:t>11/01/2021</a:t>
            </a:fld>
            <a:endParaRPr lang="en-GB"/>
          </a:p>
        </p:txBody>
      </p:sp>
      <p:sp>
        <p:nvSpPr>
          <p:cNvPr id="5" name="Footer Placeholder 4">
            <a:extLst>
              <a:ext uri="{FF2B5EF4-FFF2-40B4-BE49-F238E27FC236}">
                <a16:creationId xmlns:a16="http://schemas.microsoft.com/office/drawing/2014/main" id="{654BB6C9-1BA4-42A1-98FB-BFBC32D38B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359DE6-3CD2-4CDE-9198-DD1CD3F62346}"/>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2715774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8D732A-A05B-41E1-8FA1-8CCEE076E57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95861A-022E-4B49-8BBA-6672A8CD56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973713-13EE-4313-B89E-85F7C2F53D54}"/>
              </a:ext>
            </a:extLst>
          </p:cNvPr>
          <p:cNvSpPr>
            <a:spLocks noGrp="1"/>
          </p:cNvSpPr>
          <p:nvPr>
            <p:ph type="dt" sz="half" idx="10"/>
          </p:nvPr>
        </p:nvSpPr>
        <p:spPr/>
        <p:txBody>
          <a:bodyPr/>
          <a:lstStyle/>
          <a:p>
            <a:fld id="{6FD686C7-D41C-446B-90C0-8B2047F0B84B}" type="datetimeFigureOut">
              <a:rPr lang="en-GB" smtClean="0"/>
              <a:t>11/01/2021</a:t>
            </a:fld>
            <a:endParaRPr lang="en-GB"/>
          </a:p>
        </p:txBody>
      </p:sp>
      <p:sp>
        <p:nvSpPr>
          <p:cNvPr id="5" name="Footer Placeholder 4">
            <a:extLst>
              <a:ext uri="{FF2B5EF4-FFF2-40B4-BE49-F238E27FC236}">
                <a16:creationId xmlns:a16="http://schemas.microsoft.com/office/drawing/2014/main" id="{862D325D-A19B-444A-9B83-91C737E7FE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3E48C4-16FE-4144-8C0C-FC0E79663764}"/>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3131134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F0F4F-EDDA-4335-BD50-7DBDA198B48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772C3C-5B76-4C19-8D2C-A2CA7AAC94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4E3F9FA-BEB0-447A-BB28-6970C205BF27}"/>
              </a:ext>
            </a:extLst>
          </p:cNvPr>
          <p:cNvSpPr>
            <a:spLocks noGrp="1"/>
          </p:cNvSpPr>
          <p:nvPr>
            <p:ph type="dt" sz="half" idx="10"/>
          </p:nvPr>
        </p:nvSpPr>
        <p:spPr/>
        <p:txBody>
          <a:bodyPr/>
          <a:lstStyle/>
          <a:p>
            <a:fld id="{6FD686C7-D41C-446B-90C0-8B2047F0B84B}" type="datetimeFigureOut">
              <a:rPr lang="en-GB" smtClean="0"/>
              <a:t>11/01/2021</a:t>
            </a:fld>
            <a:endParaRPr lang="en-GB"/>
          </a:p>
        </p:txBody>
      </p:sp>
      <p:sp>
        <p:nvSpPr>
          <p:cNvPr id="5" name="Footer Placeholder 4">
            <a:extLst>
              <a:ext uri="{FF2B5EF4-FFF2-40B4-BE49-F238E27FC236}">
                <a16:creationId xmlns:a16="http://schemas.microsoft.com/office/drawing/2014/main" id="{ABA8D933-511D-4296-9811-604261D5C4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60E14C-FFE7-41DB-AFFD-B3184EDD8C13}"/>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3817276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B122E-AEF4-4386-9F4C-2D269D83DA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069EA85-AD7E-4984-9463-50D7385480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DE7704-9540-44FC-94D7-BD36FDDA3DC3}"/>
              </a:ext>
            </a:extLst>
          </p:cNvPr>
          <p:cNvSpPr>
            <a:spLocks noGrp="1"/>
          </p:cNvSpPr>
          <p:nvPr>
            <p:ph type="dt" sz="half" idx="10"/>
          </p:nvPr>
        </p:nvSpPr>
        <p:spPr/>
        <p:txBody>
          <a:bodyPr/>
          <a:lstStyle/>
          <a:p>
            <a:fld id="{6FD686C7-D41C-446B-90C0-8B2047F0B84B}" type="datetimeFigureOut">
              <a:rPr lang="en-GB" smtClean="0"/>
              <a:t>11/01/2021</a:t>
            </a:fld>
            <a:endParaRPr lang="en-GB"/>
          </a:p>
        </p:txBody>
      </p:sp>
      <p:sp>
        <p:nvSpPr>
          <p:cNvPr id="5" name="Footer Placeholder 4">
            <a:extLst>
              <a:ext uri="{FF2B5EF4-FFF2-40B4-BE49-F238E27FC236}">
                <a16:creationId xmlns:a16="http://schemas.microsoft.com/office/drawing/2014/main" id="{1DA2C06A-138B-440B-A584-54757777A0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1C9DFA-573B-407E-AAE0-626553B8F1E2}"/>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2970559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ED1FA-ADEF-45DB-8F39-4CC3B067923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0E4F9F-BC3B-4620-9F50-9C6F7748AD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E68B5C4-A62F-4954-8721-C88A3F0E8D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2F01AA9-BC53-4BC2-B8B2-369DAE2D8FFF}"/>
              </a:ext>
            </a:extLst>
          </p:cNvPr>
          <p:cNvSpPr>
            <a:spLocks noGrp="1"/>
          </p:cNvSpPr>
          <p:nvPr>
            <p:ph type="dt" sz="half" idx="10"/>
          </p:nvPr>
        </p:nvSpPr>
        <p:spPr/>
        <p:txBody>
          <a:bodyPr/>
          <a:lstStyle/>
          <a:p>
            <a:fld id="{6FD686C7-D41C-446B-90C0-8B2047F0B84B}" type="datetimeFigureOut">
              <a:rPr lang="en-GB" smtClean="0"/>
              <a:t>11/01/2021</a:t>
            </a:fld>
            <a:endParaRPr lang="en-GB"/>
          </a:p>
        </p:txBody>
      </p:sp>
      <p:sp>
        <p:nvSpPr>
          <p:cNvPr id="6" name="Footer Placeholder 5">
            <a:extLst>
              <a:ext uri="{FF2B5EF4-FFF2-40B4-BE49-F238E27FC236}">
                <a16:creationId xmlns:a16="http://schemas.microsoft.com/office/drawing/2014/main" id="{D237D323-E150-4CE5-B5F1-B043C92D61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6314BF-2F07-4168-83B4-656141A4BC19}"/>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3500776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F35DA-7279-4ED7-9943-395224FDB05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A3C7147-F854-44EC-8FF7-9DC1A82271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2EDFEA-7311-457D-8AA2-496CBAB0B4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E44B868-F896-470E-A727-182F5D6B8E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F03003-1E6A-450B-8F35-B29EAE27A1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76C2F88-3495-4778-898C-E764605D97B9}"/>
              </a:ext>
            </a:extLst>
          </p:cNvPr>
          <p:cNvSpPr>
            <a:spLocks noGrp="1"/>
          </p:cNvSpPr>
          <p:nvPr>
            <p:ph type="dt" sz="half" idx="10"/>
          </p:nvPr>
        </p:nvSpPr>
        <p:spPr/>
        <p:txBody>
          <a:bodyPr/>
          <a:lstStyle/>
          <a:p>
            <a:fld id="{6FD686C7-D41C-446B-90C0-8B2047F0B84B}" type="datetimeFigureOut">
              <a:rPr lang="en-GB" smtClean="0"/>
              <a:t>11/01/2021</a:t>
            </a:fld>
            <a:endParaRPr lang="en-GB"/>
          </a:p>
        </p:txBody>
      </p:sp>
      <p:sp>
        <p:nvSpPr>
          <p:cNvPr id="8" name="Footer Placeholder 7">
            <a:extLst>
              <a:ext uri="{FF2B5EF4-FFF2-40B4-BE49-F238E27FC236}">
                <a16:creationId xmlns:a16="http://schemas.microsoft.com/office/drawing/2014/main" id="{64375E7E-8EBF-44CE-A7CD-788499372BD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441BD9E-A0FC-4B3E-9A80-F611283B9B46}"/>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3044343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D4A69-7614-4CC8-90BA-269C78B5E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0F4CBFC-85AB-46E9-92AA-AE8359B7814B}"/>
              </a:ext>
            </a:extLst>
          </p:cNvPr>
          <p:cNvSpPr>
            <a:spLocks noGrp="1"/>
          </p:cNvSpPr>
          <p:nvPr>
            <p:ph type="dt" sz="half" idx="10"/>
          </p:nvPr>
        </p:nvSpPr>
        <p:spPr/>
        <p:txBody>
          <a:bodyPr/>
          <a:lstStyle/>
          <a:p>
            <a:fld id="{6FD686C7-D41C-446B-90C0-8B2047F0B84B}" type="datetimeFigureOut">
              <a:rPr lang="en-GB" smtClean="0"/>
              <a:t>11/01/2021</a:t>
            </a:fld>
            <a:endParaRPr lang="en-GB"/>
          </a:p>
        </p:txBody>
      </p:sp>
      <p:sp>
        <p:nvSpPr>
          <p:cNvPr id="4" name="Footer Placeholder 3">
            <a:extLst>
              <a:ext uri="{FF2B5EF4-FFF2-40B4-BE49-F238E27FC236}">
                <a16:creationId xmlns:a16="http://schemas.microsoft.com/office/drawing/2014/main" id="{D8D22DB9-23BC-4EEA-B5E5-891AE768437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324C510-7B7F-433A-B26B-C47CDC430692}"/>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3413447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12B247-D010-4834-A785-F10A501382BD}"/>
              </a:ext>
            </a:extLst>
          </p:cNvPr>
          <p:cNvSpPr>
            <a:spLocks noGrp="1"/>
          </p:cNvSpPr>
          <p:nvPr>
            <p:ph type="dt" sz="half" idx="10"/>
          </p:nvPr>
        </p:nvSpPr>
        <p:spPr/>
        <p:txBody>
          <a:bodyPr/>
          <a:lstStyle/>
          <a:p>
            <a:fld id="{6FD686C7-D41C-446B-90C0-8B2047F0B84B}" type="datetimeFigureOut">
              <a:rPr lang="en-GB" smtClean="0"/>
              <a:t>11/01/2021</a:t>
            </a:fld>
            <a:endParaRPr lang="en-GB"/>
          </a:p>
        </p:txBody>
      </p:sp>
      <p:sp>
        <p:nvSpPr>
          <p:cNvPr id="3" name="Footer Placeholder 2">
            <a:extLst>
              <a:ext uri="{FF2B5EF4-FFF2-40B4-BE49-F238E27FC236}">
                <a16:creationId xmlns:a16="http://schemas.microsoft.com/office/drawing/2014/main" id="{C42EBF0F-2E2D-4F2D-B3E2-871B0D16EEE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61233F0-031D-49B4-A3F7-F1DF9558BB62}"/>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3271486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80A33-9A59-4758-941D-9417B1548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43F7869-F0CD-4C82-8225-E9B6BA9B06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DE64C7B-CCC3-4F60-8581-6D53E7A1C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9E6C80-3104-4702-AF10-E10BC54FF366}"/>
              </a:ext>
            </a:extLst>
          </p:cNvPr>
          <p:cNvSpPr>
            <a:spLocks noGrp="1"/>
          </p:cNvSpPr>
          <p:nvPr>
            <p:ph type="dt" sz="half" idx="10"/>
          </p:nvPr>
        </p:nvSpPr>
        <p:spPr/>
        <p:txBody>
          <a:bodyPr/>
          <a:lstStyle/>
          <a:p>
            <a:fld id="{6FD686C7-D41C-446B-90C0-8B2047F0B84B}" type="datetimeFigureOut">
              <a:rPr lang="en-GB" smtClean="0"/>
              <a:t>11/01/2021</a:t>
            </a:fld>
            <a:endParaRPr lang="en-GB"/>
          </a:p>
        </p:txBody>
      </p:sp>
      <p:sp>
        <p:nvSpPr>
          <p:cNvPr id="6" name="Footer Placeholder 5">
            <a:extLst>
              <a:ext uri="{FF2B5EF4-FFF2-40B4-BE49-F238E27FC236}">
                <a16:creationId xmlns:a16="http://schemas.microsoft.com/office/drawing/2014/main" id="{FF311AED-75B0-4BB9-8762-69E2E39346A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064B0C-2AD0-4453-A6DD-177681960720}"/>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3618317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C86B7-CBC3-4D53-9644-C244509C20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E67F8EE-2D54-4678-A7A9-3BF3ABCDE9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E25AC2C-C67E-4F03-9517-89688A41CD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95E23B-A17B-4EF6-BAD7-6946B1E8F64C}"/>
              </a:ext>
            </a:extLst>
          </p:cNvPr>
          <p:cNvSpPr>
            <a:spLocks noGrp="1"/>
          </p:cNvSpPr>
          <p:nvPr>
            <p:ph type="dt" sz="half" idx="10"/>
          </p:nvPr>
        </p:nvSpPr>
        <p:spPr/>
        <p:txBody>
          <a:bodyPr/>
          <a:lstStyle/>
          <a:p>
            <a:fld id="{6FD686C7-D41C-446B-90C0-8B2047F0B84B}" type="datetimeFigureOut">
              <a:rPr lang="en-GB" smtClean="0"/>
              <a:t>11/01/2021</a:t>
            </a:fld>
            <a:endParaRPr lang="en-GB"/>
          </a:p>
        </p:txBody>
      </p:sp>
      <p:sp>
        <p:nvSpPr>
          <p:cNvPr id="6" name="Footer Placeholder 5">
            <a:extLst>
              <a:ext uri="{FF2B5EF4-FFF2-40B4-BE49-F238E27FC236}">
                <a16:creationId xmlns:a16="http://schemas.microsoft.com/office/drawing/2014/main" id="{98EDC773-6328-4C1A-8724-2237E470F9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CBBFF97-8436-4C06-82E1-054FF5701F95}"/>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1155720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pexels.com/photo/beach-calm-clouds-cloudy-378271/"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7000"/>
            <a:lum/>
            <a:extLst>
              <a:ext uri="{837473B0-CC2E-450A-ABE3-18F120FF3D39}">
                <a1611:picAttrSrcUrl xmlns:a1611="http://schemas.microsoft.com/office/drawing/2016/11/main" r:id="rId14"/>
              </a:ext>
            </a:extLst>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9B9556-CD93-421C-BEBE-B5FFDFC785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593B17-28D0-43B1-8A9B-354EEF9D70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9949A1-47A9-4F23-8A71-A6D0987958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D686C7-D41C-446B-90C0-8B2047F0B84B}" type="datetimeFigureOut">
              <a:rPr lang="en-GB" smtClean="0"/>
              <a:t>11/01/2021</a:t>
            </a:fld>
            <a:endParaRPr lang="en-GB"/>
          </a:p>
        </p:txBody>
      </p:sp>
      <p:sp>
        <p:nvSpPr>
          <p:cNvPr id="5" name="Footer Placeholder 4">
            <a:extLst>
              <a:ext uri="{FF2B5EF4-FFF2-40B4-BE49-F238E27FC236}">
                <a16:creationId xmlns:a16="http://schemas.microsoft.com/office/drawing/2014/main" id="{0E594DBF-934A-4DBF-AAC1-B34E5A6BCC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4A1EEA7-314F-4751-A14E-224CD79E1F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F912C4-99E6-428B-B7E1-80034C67C80F}" type="slidenum">
              <a:rPr lang="en-GB" smtClean="0"/>
              <a:t>‹#›</a:t>
            </a:fld>
            <a:endParaRPr lang="en-GB"/>
          </a:p>
        </p:txBody>
      </p:sp>
    </p:spTree>
    <p:extLst>
      <p:ext uri="{BB962C8B-B14F-4D97-AF65-F5344CB8AC3E}">
        <p14:creationId xmlns:p14="http://schemas.microsoft.com/office/powerpoint/2010/main" val="12875413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hyperlink" Target="https://www.youtube.com/watch?v=_VMNO2MAmwA"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7CF57-1B94-4AB8-B274-81904AB14DED}"/>
              </a:ext>
            </a:extLst>
          </p:cNvPr>
          <p:cNvSpPr>
            <a:spLocks noGrp="1"/>
          </p:cNvSpPr>
          <p:nvPr>
            <p:ph type="ctrTitle"/>
          </p:nvPr>
        </p:nvSpPr>
        <p:spPr>
          <a:xfrm>
            <a:off x="-2151185" y="3429000"/>
            <a:ext cx="9144000" cy="2387600"/>
          </a:xfrm>
        </p:spPr>
        <p:txBody>
          <a:bodyPr>
            <a:noAutofit/>
          </a:bodyPr>
          <a:lstStyle/>
          <a:p>
            <a:r>
              <a:rPr lang="en-GB" sz="25800" dirty="0">
                <a:latin typeface="The Hand Black" panose="03070902030502020204" pitchFamily="66" charset="0"/>
              </a:rPr>
              <a:t>RME</a:t>
            </a:r>
            <a:r>
              <a:rPr lang="en-GB" sz="37200" dirty="0">
                <a:latin typeface="The Hand Black" panose="03070902030502020204" pitchFamily="66" charset="0"/>
              </a:rPr>
              <a:t> </a:t>
            </a:r>
          </a:p>
        </p:txBody>
      </p:sp>
      <p:sp>
        <p:nvSpPr>
          <p:cNvPr id="3" name="Subtitle 2">
            <a:extLst>
              <a:ext uri="{FF2B5EF4-FFF2-40B4-BE49-F238E27FC236}">
                <a16:creationId xmlns:a16="http://schemas.microsoft.com/office/drawing/2014/main" id="{D3C07F90-2FD6-471F-8ADF-ADBFFCA488C8}"/>
              </a:ext>
            </a:extLst>
          </p:cNvPr>
          <p:cNvSpPr>
            <a:spLocks noGrp="1"/>
          </p:cNvSpPr>
          <p:nvPr>
            <p:ph type="subTitle" idx="1"/>
          </p:nvPr>
        </p:nvSpPr>
        <p:spPr>
          <a:xfrm>
            <a:off x="4267200" y="0"/>
            <a:ext cx="5451230" cy="6870743"/>
          </a:xfrm>
        </p:spPr>
        <p:txBody>
          <a:bodyPr>
            <a:normAutofit lnSpcReduction="10000"/>
          </a:bodyPr>
          <a:lstStyle/>
          <a:p>
            <a:r>
              <a:rPr lang="en-GB" sz="4400" b="1" u="sng" dirty="0">
                <a:latin typeface="The Hand Extrablack" panose="03070A02030502020204" pitchFamily="66" charset="0"/>
              </a:rPr>
              <a:t>Learning Intention:</a:t>
            </a:r>
          </a:p>
          <a:p>
            <a:r>
              <a:rPr lang="en-GB" sz="4400" dirty="0">
                <a:latin typeface="The Hand Extrablack" panose="03070A02030502020204" pitchFamily="66" charset="0"/>
              </a:rPr>
              <a:t> To listen to, understand and reflect on The Word of God</a:t>
            </a:r>
          </a:p>
          <a:p>
            <a:r>
              <a:rPr lang="en-GB" sz="4400" dirty="0">
                <a:latin typeface="The Hand Extrablack" panose="03070A02030502020204" pitchFamily="66" charset="0"/>
              </a:rPr>
              <a:t>To understand the symbols of baptism </a:t>
            </a:r>
          </a:p>
          <a:p>
            <a:endParaRPr lang="en-GB" sz="1600" dirty="0">
              <a:latin typeface="The Hand Extrablack" panose="03070A02030502020204" pitchFamily="66" charset="0"/>
            </a:endParaRPr>
          </a:p>
          <a:p>
            <a:r>
              <a:rPr lang="en-GB" sz="4400" b="1" u="sng" dirty="0">
                <a:latin typeface="The Hand Extrablack" panose="03070A02030502020204" pitchFamily="66" charset="0"/>
              </a:rPr>
              <a:t>Success Criteria:</a:t>
            </a:r>
          </a:p>
          <a:p>
            <a:r>
              <a:rPr lang="en-GB" sz="4400" dirty="0">
                <a:latin typeface="The Hand Extrablack" panose="03070A02030502020204" pitchFamily="66" charset="0"/>
              </a:rPr>
              <a:t>I can explain why baptism is special</a:t>
            </a:r>
          </a:p>
          <a:p>
            <a:r>
              <a:rPr lang="en-GB" sz="4400" dirty="0">
                <a:latin typeface="The Hand Extrablack" panose="03070A02030502020204" pitchFamily="66" charset="0"/>
              </a:rPr>
              <a:t>I know some of the symbols and artefacts used in baptism</a:t>
            </a:r>
          </a:p>
          <a:p>
            <a:r>
              <a:rPr lang="en-GB" sz="4400" dirty="0">
                <a:latin typeface="The Hand Extrablack" panose="03070A02030502020204" pitchFamily="66" charset="0"/>
              </a:rPr>
              <a:t>I can tell someone else what the artefacts are used for. </a:t>
            </a:r>
          </a:p>
        </p:txBody>
      </p:sp>
    </p:spTree>
    <p:extLst>
      <p:ext uri="{BB962C8B-B14F-4D97-AF65-F5344CB8AC3E}">
        <p14:creationId xmlns:p14="http://schemas.microsoft.com/office/powerpoint/2010/main" val="3679950933"/>
      </p:ext>
    </p:extLst>
  </p:cSld>
  <p:clrMapOvr>
    <a:masterClrMapping/>
  </p:clrMapOvr>
  <mc:AlternateContent xmlns:mc="http://schemas.openxmlformats.org/markup-compatibility/2006" xmlns:p14="http://schemas.microsoft.com/office/powerpoint/2010/main">
    <mc:Choice Requires="p14">
      <p:transition spd="slow" p14:dur="2000" advTm="36929"/>
    </mc:Choice>
    <mc:Fallback xmlns="">
      <p:transition spd="slow" advTm="3692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6EA4F-13FA-4ACE-B542-9D93D9D1D937}"/>
              </a:ext>
            </a:extLst>
          </p:cNvPr>
          <p:cNvSpPr>
            <a:spLocks noGrp="1"/>
          </p:cNvSpPr>
          <p:nvPr>
            <p:ph type="title"/>
          </p:nvPr>
        </p:nvSpPr>
        <p:spPr>
          <a:xfrm>
            <a:off x="5514792" y="1795320"/>
            <a:ext cx="6216128" cy="1286160"/>
          </a:xfrm>
        </p:spPr>
        <p:txBody>
          <a:bodyPr anchor="b">
            <a:normAutofit fontScale="90000"/>
          </a:bodyPr>
          <a:lstStyle/>
          <a:p>
            <a:pPr algn="ctr"/>
            <a:r>
              <a:rPr lang="en-GB" dirty="0">
                <a:effectLst/>
                <a:latin typeface="Aharoni" panose="02010803020104030203" pitchFamily="2" charset="-79"/>
                <a:ea typeface="Calibri" panose="020F0502020204030204" pitchFamily="34" charset="0"/>
                <a:cs typeface="Aharoni" panose="02010803020104030203" pitchFamily="2" charset="-79"/>
              </a:rPr>
              <a:t>We are going to investigate some of the symbols in baptism</a:t>
            </a:r>
            <a:r>
              <a:rPr lang="en-GB" sz="6700" dirty="0">
                <a:effectLst/>
                <a:latin typeface="The Hand Black" panose="03070902030502020204" pitchFamily="66" charset="0"/>
                <a:ea typeface="Calibri" panose="020F0502020204030204" pitchFamily="34" charset="0"/>
                <a:cs typeface="Times New Roman" panose="02020603050405020304" pitchFamily="18" charset="0"/>
              </a:rPr>
              <a:t>. </a:t>
            </a:r>
          </a:p>
          <a:p>
            <a:endParaRPr lang="en-GB" sz="34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3400" u="sng"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577D4A71-CAC7-4815-A5D1-5FEE7FD27218}"/>
              </a:ext>
            </a:extLst>
          </p:cNvPr>
          <p:cNvSpPr>
            <a:spLocks noGrp="1"/>
          </p:cNvSpPr>
          <p:nvPr>
            <p:ph idx="1"/>
          </p:nvPr>
        </p:nvSpPr>
        <p:spPr>
          <a:xfrm>
            <a:off x="4976446" y="2127738"/>
            <a:ext cx="3974124" cy="4730262"/>
          </a:xfrm>
        </p:spPr>
        <p:txBody>
          <a:bodyPr>
            <a:normAutofit fontScale="77500" lnSpcReduction="20000"/>
          </a:bodyPr>
          <a:lstStyle/>
          <a:p>
            <a:pPr marL="0" indent="0" algn="ctr">
              <a:buNone/>
            </a:pPr>
            <a:r>
              <a:rPr lang="en-GB" sz="6600" dirty="0">
                <a:latin typeface="The Hand Black" panose="03070902030502020204" pitchFamily="66" charset="0"/>
                <a:cs typeface="Aharoni" panose="02010803020104030203" pitchFamily="2" charset="-79"/>
              </a:rPr>
              <a:t>A special oil that has been blessed by the bishop is poured on the baby’s head as a sign of the presence of the Holy Spirit who will help the baby in his or her Christian life.</a:t>
            </a:r>
          </a:p>
        </p:txBody>
      </p:sp>
      <p:pic>
        <p:nvPicPr>
          <p:cNvPr id="6" name="Picture 5">
            <a:extLst>
              <a:ext uri="{FF2B5EF4-FFF2-40B4-BE49-F238E27FC236}">
                <a16:creationId xmlns:a16="http://schemas.microsoft.com/office/drawing/2014/main" id="{E1657645-4B21-4099-8140-3A93EED5C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610" y="823315"/>
            <a:ext cx="4381989" cy="5176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31850"/>
      </p:ext>
    </p:extLst>
  </p:cSld>
  <p:clrMapOvr>
    <a:masterClrMapping/>
  </p:clrMapOvr>
  <mc:AlternateContent xmlns:mc="http://schemas.openxmlformats.org/markup-compatibility/2006" xmlns:p14="http://schemas.microsoft.com/office/powerpoint/2010/main">
    <mc:Choice Requires="p14">
      <p:transition spd="slow" p14:dur="2000" advTm="20443"/>
    </mc:Choice>
    <mc:Fallback xmlns="">
      <p:transition spd="slow" advTm="2044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0B02D-9855-4E1A-AB64-D4F7A836E788}"/>
              </a:ext>
            </a:extLst>
          </p:cNvPr>
          <p:cNvSpPr>
            <a:spLocks noGrp="1"/>
          </p:cNvSpPr>
          <p:nvPr>
            <p:ph type="title"/>
          </p:nvPr>
        </p:nvSpPr>
        <p:spPr>
          <a:xfrm>
            <a:off x="442546" y="189279"/>
            <a:ext cx="11992708" cy="1325563"/>
          </a:xfrm>
        </p:spPr>
        <p:txBody>
          <a:bodyPr>
            <a:normAutofit fontScale="90000"/>
          </a:bodyPr>
          <a:lstStyle/>
          <a:p>
            <a:r>
              <a:rPr lang="en-GB" sz="8800" u="sng" dirty="0">
                <a:latin typeface="The Hand Extrablack" panose="03070A02030502020204" pitchFamily="66" charset="0"/>
              </a:rPr>
              <a:t>Task</a:t>
            </a:r>
            <a:r>
              <a:rPr lang="en-GB" sz="8800" dirty="0">
                <a:latin typeface="The Hand Extrablack" panose="03070A02030502020204" pitchFamily="66" charset="0"/>
              </a:rPr>
              <a:t> </a:t>
            </a:r>
            <a:r>
              <a:rPr lang="en-GB" sz="5400" dirty="0">
                <a:latin typeface="The Hand Extrablack" panose="03070A02030502020204" pitchFamily="66" charset="0"/>
              </a:rPr>
              <a:t>	In your jotter, match the correct key term to the definition. </a:t>
            </a:r>
            <a:br>
              <a:rPr lang="en-GB" sz="5400" dirty="0">
                <a:latin typeface="The Hand Extrablack" panose="03070A02030502020204" pitchFamily="66" charset="0"/>
              </a:rPr>
            </a:br>
            <a:r>
              <a:rPr lang="en-GB" sz="5400" dirty="0">
                <a:latin typeface="The Hand Extrablack" panose="03070A02030502020204" pitchFamily="66" charset="0"/>
              </a:rPr>
              <a:t>. </a:t>
            </a:r>
          </a:p>
        </p:txBody>
      </p:sp>
      <p:sp>
        <p:nvSpPr>
          <p:cNvPr id="3" name="Content Placeholder 2">
            <a:extLst>
              <a:ext uri="{FF2B5EF4-FFF2-40B4-BE49-F238E27FC236}">
                <a16:creationId xmlns:a16="http://schemas.microsoft.com/office/drawing/2014/main" id="{A3E415D3-DE8C-4A56-A380-39A8167B0497}"/>
              </a:ext>
            </a:extLst>
          </p:cNvPr>
          <p:cNvSpPr>
            <a:spLocks noGrp="1"/>
          </p:cNvSpPr>
          <p:nvPr>
            <p:ph idx="1"/>
          </p:nvPr>
        </p:nvSpPr>
        <p:spPr/>
        <p:txBody>
          <a:bodyPr/>
          <a:lstStyle/>
          <a:p>
            <a:endParaRPr lang="en-GB" dirty="0"/>
          </a:p>
        </p:txBody>
      </p:sp>
      <p:sp>
        <p:nvSpPr>
          <p:cNvPr id="7" name="TextBox 6">
            <a:extLst>
              <a:ext uri="{FF2B5EF4-FFF2-40B4-BE49-F238E27FC236}">
                <a16:creationId xmlns:a16="http://schemas.microsoft.com/office/drawing/2014/main" id="{1C444B02-3C76-4B66-83C7-39B1C7201B6D}"/>
              </a:ext>
            </a:extLst>
          </p:cNvPr>
          <p:cNvSpPr txBox="1"/>
          <p:nvPr/>
        </p:nvSpPr>
        <p:spPr>
          <a:xfrm>
            <a:off x="152399" y="6088557"/>
            <a:ext cx="11306907" cy="769441"/>
          </a:xfrm>
          <a:prstGeom prst="rect">
            <a:avLst/>
          </a:prstGeom>
          <a:noFill/>
        </p:spPr>
        <p:txBody>
          <a:bodyPr wrap="square">
            <a:spAutoFit/>
          </a:bodyPr>
          <a:lstStyle/>
          <a:p>
            <a:r>
              <a:rPr lang="en-GB" sz="4400" b="1" i="1" u="sng" dirty="0">
                <a:latin typeface="The Hand Extrablack" panose="03070A02030502020204" pitchFamily="66" charset="0"/>
              </a:rPr>
              <a:t>Extension</a:t>
            </a:r>
            <a:r>
              <a:rPr lang="en-GB" sz="4400" dirty="0">
                <a:latin typeface="The Hand Extrablack" panose="03070A02030502020204" pitchFamily="66" charset="0"/>
              </a:rPr>
              <a:t>  	Use the PowerPoint to draw the key symbols and colour them in</a:t>
            </a:r>
            <a:endParaRPr lang="en-GB" sz="4400" dirty="0"/>
          </a:p>
        </p:txBody>
      </p:sp>
      <p:pic>
        <p:nvPicPr>
          <p:cNvPr id="9" name="Picture 8">
            <a:extLst>
              <a:ext uri="{FF2B5EF4-FFF2-40B4-BE49-F238E27FC236}">
                <a16:creationId xmlns:a16="http://schemas.microsoft.com/office/drawing/2014/main" id="{1AFAF639-0C1A-4E47-9053-61B86FAF1D5A}"/>
              </a:ext>
            </a:extLst>
          </p:cNvPr>
          <p:cNvPicPr>
            <a:picLocks noChangeAspect="1"/>
          </p:cNvPicPr>
          <p:nvPr/>
        </p:nvPicPr>
        <p:blipFill>
          <a:blip r:embed="rId2"/>
          <a:stretch>
            <a:fillRect/>
          </a:stretch>
        </p:blipFill>
        <p:spPr>
          <a:xfrm>
            <a:off x="594945" y="985652"/>
            <a:ext cx="11154508" cy="5191311"/>
          </a:xfrm>
          <a:prstGeom prst="rect">
            <a:avLst/>
          </a:prstGeom>
          <a:ln w="38100" cap="sq">
            <a:solidFill>
              <a:srgbClr val="000000"/>
            </a:solidFill>
            <a:miter lim="800000"/>
          </a:ln>
          <a:effectLst>
            <a:outerShdw blurRad="57150" dist="50800" dir="2700000" algn="tl" rotWithShape="0">
              <a:srgbClr val="000000">
                <a:alpha val="40000"/>
              </a:srgbClr>
            </a:outerShdw>
          </a:effectLst>
        </p:spPr>
      </p:pic>
      <p:sp>
        <p:nvSpPr>
          <p:cNvPr id="10" name="Rectangle 9">
            <a:extLst>
              <a:ext uri="{FF2B5EF4-FFF2-40B4-BE49-F238E27FC236}">
                <a16:creationId xmlns:a16="http://schemas.microsoft.com/office/drawing/2014/main" id="{44CA45FD-A0DB-40DA-97F0-0F433A63FE5C}"/>
              </a:ext>
            </a:extLst>
          </p:cNvPr>
          <p:cNvSpPr/>
          <p:nvPr/>
        </p:nvSpPr>
        <p:spPr>
          <a:xfrm>
            <a:off x="8194431" y="985652"/>
            <a:ext cx="3555022" cy="3331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6072437"/>
      </p:ext>
    </p:extLst>
  </p:cSld>
  <p:clrMapOvr>
    <a:masterClrMapping/>
  </p:clrMapOvr>
  <mc:AlternateContent xmlns:mc="http://schemas.openxmlformats.org/markup-compatibility/2006" xmlns:p14="http://schemas.microsoft.com/office/powerpoint/2010/main">
    <mc:Choice Requires="p14">
      <p:transition spd="slow" p14:dur="2000" advTm="39315"/>
    </mc:Choice>
    <mc:Fallback xmlns="">
      <p:transition spd="slow" advTm="3931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6EA4F-13FA-4ACE-B542-9D93D9D1D93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77D4A71-CAC7-4815-A5D1-5FEE7FD27218}"/>
              </a:ext>
            </a:extLst>
          </p:cNvPr>
          <p:cNvSpPr>
            <a:spLocks noGrp="1"/>
          </p:cNvSpPr>
          <p:nvPr>
            <p:ph idx="1"/>
          </p:nvPr>
        </p:nvSpPr>
        <p:spPr/>
        <p:txBody>
          <a:bodyPr/>
          <a:lstStyle/>
          <a:p>
            <a:endParaRPr lang="en-GB"/>
          </a:p>
        </p:txBody>
      </p:sp>
      <p:sp>
        <p:nvSpPr>
          <p:cNvPr id="4" name="TextBox 3">
            <a:extLst>
              <a:ext uri="{FF2B5EF4-FFF2-40B4-BE49-F238E27FC236}">
                <a16:creationId xmlns:a16="http://schemas.microsoft.com/office/drawing/2014/main" id="{322F569F-B2D7-4974-A207-7FBD0DF01E24}"/>
              </a:ext>
            </a:extLst>
          </p:cNvPr>
          <p:cNvSpPr txBox="1"/>
          <p:nvPr/>
        </p:nvSpPr>
        <p:spPr>
          <a:xfrm>
            <a:off x="215705" y="214838"/>
            <a:ext cx="9156896" cy="6428323"/>
          </a:xfrm>
          <a:custGeom>
            <a:avLst/>
            <a:gdLst>
              <a:gd name="connsiteX0" fmla="*/ 0 w 9156896"/>
              <a:gd name="connsiteY0" fmla="*/ 0 h 6428323"/>
              <a:gd name="connsiteX1" fmla="*/ 562495 w 9156896"/>
              <a:gd name="connsiteY1" fmla="*/ 0 h 6428323"/>
              <a:gd name="connsiteX2" fmla="*/ 1124990 w 9156896"/>
              <a:gd name="connsiteY2" fmla="*/ 0 h 6428323"/>
              <a:gd name="connsiteX3" fmla="*/ 1595916 w 9156896"/>
              <a:gd name="connsiteY3" fmla="*/ 0 h 6428323"/>
              <a:gd name="connsiteX4" fmla="*/ 2341549 w 9156896"/>
              <a:gd name="connsiteY4" fmla="*/ 0 h 6428323"/>
              <a:gd name="connsiteX5" fmla="*/ 3178751 w 9156896"/>
              <a:gd name="connsiteY5" fmla="*/ 0 h 6428323"/>
              <a:gd name="connsiteX6" fmla="*/ 3649677 w 9156896"/>
              <a:gd name="connsiteY6" fmla="*/ 0 h 6428323"/>
              <a:gd name="connsiteX7" fmla="*/ 4303741 w 9156896"/>
              <a:gd name="connsiteY7" fmla="*/ 0 h 6428323"/>
              <a:gd name="connsiteX8" fmla="*/ 4957805 w 9156896"/>
              <a:gd name="connsiteY8" fmla="*/ 0 h 6428323"/>
              <a:gd name="connsiteX9" fmla="*/ 5520300 w 9156896"/>
              <a:gd name="connsiteY9" fmla="*/ 0 h 6428323"/>
              <a:gd name="connsiteX10" fmla="*/ 5899657 w 9156896"/>
              <a:gd name="connsiteY10" fmla="*/ 0 h 6428323"/>
              <a:gd name="connsiteX11" fmla="*/ 6645290 w 9156896"/>
              <a:gd name="connsiteY11" fmla="*/ 0 h 6428323"/>
              <a:gd name="connsiteX12" fmla="*/ 7207785 w 9156896"/>
              <a:gd name="connsiteY12" fmla="*/ 0 h 6428323"/>
              <a:gd name="connsiteX13" fmla="*/ 7678711 w 9156896"/>
              <a:gd name="connsiteY13" fmla="*/ 0 h 6428323"/>
              <a:gd name="connsiteX14" fmla="*/ 8058068 w 9156896"/>
              <a:gd name="connsiteY14" fmla="*/ 0 h 6428323"/>
              <a:gd name="connsiteX15" fmla="*/ 9156896 w 9156896"/>
              <a:gd name="connsiteY15" fmla="*/ 0 h 6428323"/>
              <a:gd name="connsiteX16" fmla="*/ 9156896 w 9156896"/>
              <a:gd name="connsiteY16" fmla="*/ 642832 h 6428323"/>
              <a:gd name="connsiteX17" fmla="*/ 9156896 w 9156896"/>
              <a:gd name="connsiteY17" fmla="*/ 1221381 h 6428323"/>
              <a:gd name="connsiteX18" fmla="*/ 9156896 w 9156896"/>
              <a:gd name="connsiteY18" fmla="*/ 1735647 h 6428323"/>
              <a:gd name="connsiteX19" fmla="*/ 9156896 w 9156896"/>
              <a:gd name="connsiteY19" fmla="*/ 2378480 h 6428323"/>
              <a:gd name="connsiteX20" fmla="*/ 9156896 w 9156896"/>
              <a:gd name="connsiteY20" fmla="*/ 2828462 h 6428323"/>
              <a:gd name="connsiteX21" fmla="*/ 9156896 w 9156896"/>
              <a:gd name="connsiteY21" fmla="*/ 3599861 h 6428323"/>
              <a:gd name="connsiteX22" fmla="*/ 9156896 w 9156896"/>
              <a:gd name="connsiteY22" fmla="*/ 4306976 h 6428323"/>
              <a:gd name="connsiteX23" fmla="*/ 9156896 w 9156896"/>
              <a:gd name="connsiteY23" fmla="*/ 4885525 h 6428323"/>
              <a:gd name="connsiteX24" fmla="*/ 9156896 w 9156896"/>
              <a:gd name="connsiteY24" fmla="*/ 5656924 h 6428323"/>
              <a:gd name="connsiteX25" fmla="*/ 9156896 w 9156896"/>
              <a:gd name="connsiteY25" fmla="*/ 6428323 h 6428323"/>
              <a:gd name="connsiteX26" fmla="*/ 8411263 w 9156896"/>
              <a:gd name="connsiteY26" fmla="*/ 6428323 h 6428323"/>
              <a:gd name="connsiteX27" fmla="*/ 8031906 w 9156896"/>
              <a:gd name="connsiteY27" fmla="*/ 6428323 h 6428323"/>
              <a:gd name="connsiteX28" fmla="*/ 7469411 w 9156896"/>
              <a:gd name="connsiteY28" fmla="*/ 6428323 h 6428323"/>
              <a:gd name="connsiteX29" fmla="*/ 6815347 w 9156896"/>
              <a:gd name="connsiteY29" fmla="*/ 6428323 h 6428323"/>
              <a:gd name="connsiteX30" fmla="*/ 6069714 w 9156896"/>
              <a:gd name="connsiteY30" fmla="*/ 6428323 h 6428323"/>
              <a:gd name="connsiteX31" fmla="*/ 5507219 w 9156896"/>
              <a:gd name="connsiteY31" fmla="*/ 6428323 h 6428323"/>
              <a:gd name="connsiteX32" fmla="*/ 4853155 w 9156896"/>
              <a:gd name="connsiteY32" fmla="*/ 6428323 h 6428323"/>
              <a:gd name="connsiteX33" fmla="*/ 4015953 w 9156896"/>
              <a:gd name="connsiteY33" fmla="*/ 6428323 h 6428323"/>
              <a:gd name="connsiteX34" fmla="*/ 3453458 w 9156896"/>
              <a:gd name="connsiteY34" fmla="*/ 6428323 h 6428323"/>
              <a:gd name="connsiteX35" fmla="*/ 2799394 w 9156896"/>
              <a:gd name="connsiteY35" fmla="*/ 6428323 h 6428323"/>
              <a:gd name="connsiteX36" fmla="*/ 2328468 w 9156896"/>
              <a:gd name="connsiteY36" fmla="*/ 6428323 h 6428323"/>
              <a:gd name="connsiteX37" fmla="*/ 1582835 w 9156896"/>
              <a:gd name="connsiteY37" fmla="*/ 6428323 h 6428323"/>
              <a:gd name="connsiteX38" fmla="*/ 1203478 w 9156896"/>
              <a:gd name="connsiteY38" fmla="*/ 6428323 h 6428323"/>
              <a:gd name="connsiteX39" fmla="*/ 640983 w 9156896"/>
              <a:gd name="connsiteY39" fmla="*/ 6428323 h 6428323"/>
              <a:gd name="connsiteX40" fmla="*/ 0 w 9156896"/>
              <a:gd name="connsiteY40" fmla="*/ 6428323 h 6428323"/>
              <a:gd name="connsiteX41" fmla="*/ 0 w 9156896"/>
              <a:gd name="connsiteY41" fmla="*/ 5914057 h 6428323"/>
              <a:gd name="connsiteX42" fmla="*/ 0 w 9156896"/>
              <a:gd name="connsiteY42" fmla="*/ 5142658 h 6428323"/>
              <a:gd name="connsiteX43" fmla="*/ 0 w 9156896"/>
              <a:gd name="connsiteY43" fmla="*/ 4435543 h 6428323"/>
              <a:gd name="connsiteX44" fmla="*/ 0 w 9156896"/>
              <a:gd name="connsiteY44" fmla="*/ 3921277 h 6428323"/>
              <a:gd name="connsiteX45" fmla="*/ 0 w 9156896"/>
              <a:gd name="connsiteY45" fmla="*/ 3471294 h 6428323"/>
              <a:gd name="connsiteX46" fmla="*/ 0 w 9156896"/>
              <a:gd name="connsiteY46" fmla="*/ 2699896 h 6428323"/>
              <a:gd name="connsiteX47" fmla="*/ 0 w 9156896"/>
              <a:gd name="connsiteY47" fmla="*/ 1928497 h 6428323"/>
              <a:gd name="connsiteX48" fmla="*/ 0 w 9156896"/>
              <a:gd name="connsiteY48" fmla="*/ 1349948 h 6428323"/>
              <a:gd name="connsiteX49" fmla="*/ 0 w 9156896"/>
              <a:gd name="connsiteY49" fmla="*/ 578549 h 6428323"/>
              <a:gd name="connsiteX50" fmla="*/ 0 w 9156896"/>
              <a:gd name="connsiteY50" fmla="*/ 0 h 642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156896" h="6428323" fill="none" extrusionOk="0">
                <a:moveTo>
                  <a:pt x="0" y="0"/>
                </a:moveTo>
                <a:cubicBezTo>
                  <a:pt x="199776" y="-20942"/>
                  <a:pt x="286105" y="-582"/>
                  <a:pt x="562495" y="0"/>
                </a:cubicBezTo>
                <a:cubicBezTo>
                  <a:pt x="838886" y="582"/>
                  <a:pt x="888436" y="-5228"/>
                  <a:pt x="1124990" y="0"/>
                </a:cubicBezTo>
                <a:cubicBezTo>
                  <a:pt x="1361544" y="5228"/>
                  <a:pt x="1415712" y="3681"/>
                  <a:pt x="1595916" y="0"/>
                </a:cubicBezTo>
                <a:cubicBezTo>
                  <a:pt x="1776120" y="-3681"/>
                  <a:pt x="1982728" y="28384"/>
                  <a:pt x="2341549" y="0"/>
                </a:cubicBezTo>
                <a:cubicBezTo>
                  <a:pt x="2700370" y="-28384"/>
                  <a:pt x="2920390" y="-7126"/>
                  <a:pt x="3178751" y="0"/>
                </a:cubicBezTo>
                <a:cubicBezTo>
                  <a:pt x="3437112" y="7126"/>
                  <a:pt x="3515383" y="19386"/>
                  <a:pt x="3649677" y="0"/>
                </a:cubicBezTo>
                <a:cubicBezTo>
                  <a:pt x="3783971" y="-19386"/>
                  <a:pt x="4058870" y="20581"/>
                  <a:pt x="4303741" y="0"/>
                </a:cubicBezTo>
                <a:cubicBezTo>
                  <a:pt x="4548612" y="-20581"/>
                  <a:pt x="4686961" y="22741"/>
                  <a:pt x="4957805" y="0"/>
                </a:cubicBezTo>
                <a:cubicBezTo>
                  <a:pt x="5228649" y="-22741"/>
                  <a:pt x="5266630" y="-8723"/>
                  <a:pt x="5520300" y="0"/>
                </a:cubicBezTo>
                <a:cubicBezTo>
                  <a:pt x="5773970" y="8723"/>
                  <a:pt x="5781418" y="11920"/>
                  <a:pt x="5899657" y="0"/>
                </a:cubicBezTo>
                <a:cubicBezTo>
                  <a:pt x="6017896" y="-11920"/>
                  <a:pt x="6450708" y="20875"/>
                  <a:pt x="6645290" y="0"/>
                </a:cubicBezTo>
                <a:cubicBezTo>
                  <a:pt x="6839872" y="-20875"/>
                  <a:pt x="6971451" y="5512"/>
                  <a:pt x="7207785" y="0"/>
                </a:cubicBezTo>
                <a:cubicBezTo>
                  <a:pt x="7444120" y="-5512"/>
                  <a:pt x="7558062" y="-15357"/>
                  <a:pt x="7678711" y="0"/>
                </a:cubicBezTo>
                <a:cubicBezTo>
                  <a:pt x="7799360" y="15357"/>
                  <a:pt x="7916279" y="-16367"/>
                  <a:pt x="8058068" y="0"/>
                </a:cubicBezTo>
                <a:cubicBezTo>
                  <a:pt x="8199857" y="16367"/>
                  <a:pt x="8715989" y="-13053"/>
                  <a:pt x="9156896" y="0"/>
                </a:cubicBezTo>
                <a:cubicBezTo>
                  <a:pt x="9136234" y="227811"/>
                  <a:pt x="9138035" y="449757"/>
                  <a:pt x="9156896" y="642832"/>
                </a:cubicBezTo>
                <a:cubicBezTo>
                  <a:pt x="9175757" y="835907"/>
                  <a:pt x="9141225" y="935727"/>
                  <a:pt x="9156896" y="1221381"/>
                </a:cubicBezTo>
                <a:cubicBezTo>
                  <a:pt x="9172567" y="1507035"/>
                  <a:pt x="9142970" y="1536718"/>
                  <a:pt x="9156896" y="1735647"/>
                </a:cubicBezTo>
                <a:cubicBezTo>
                  <a:pt x="9170822" y="1934576"/>
                  <a:pt x="9151082" y="2104946"/>
                  <a:pt x="9156896" y="2378480"/>
                </a:cubicBezTo>
                <a:cubicBezTo>
                  <a:pt x="9162710" y="2652014"/>
                  <a:pt x="9143164" y="2692615"/>
                  <a:pt x="9156896" y="2828462"/>
                </a:cubicBezTo>
                <a:cubicBezTo>
                  <a:pt x="9170628" y="2964309"/>
                  <a:pt x="9159952" y="3416759"/>
                  <a:pt x="9156896" y="3599861"/>
                </a:cubicBezTo>
                <a:cubicBezTo>
                  <a:pt x="9153840" y="3782963"/>
                  <a:pt x="9179708" y="4018648"/>
                  <a:pt x="9156896" y="4306976"/>
                </a:cubicBezTo>
                <a:cubicBezTo>
                  <a:pt x="9134084" y="4595305"/>
                  <a:pt x="9128274" y="4732564"/>
                  <a:pt x="9156896" y="4885525"/>
                </a:cubicBezTo>
                <a:cubicBezTo>
                  <a:pt x="9185518" y="5038486"/>
                  <a:pt x="9182190" y="5284295"/>
                  <a:pt x="9156896" y="5656924"/>
                </a:cubicBezTo>
                <a:cubicBezTo>
                  <a:pt x="9131602" y="6029553"/>
                  <a:pt x="9168573" y="6246847"/>
                  <a:pt x="9156896" y="6428323"/>
                </a:cubicBezTo>
                <a:cubicBezTo>
                  <a:pt x="8918705" y="6398674"/>
                  <a:pt x="8671073" y="6420617"/>
                  <a:pt x="8411263" y="6428323"/>
                </a:cubicBezTo>
                <a:cubicBezTo>
                  <a:pt x="8151453" y="6436029"/>
                  <a:pt x="8220822" y="6413823"/>
                  <a:pt x="8031906" y="6428323"/>
                </a:cubicBezTo>
                <a:cubicBezTo>
                  <a:pt x="7842990" y="6442823"/>
                  <a:pt x="7675096" y="6410430"/>
                  <a:pt x="7469411" y="6428323"/>
                </a:cubicBezTo>
                <a:cubicBezTo>
                  <a:pt x="7263726" y="6446216"/>
                  <a:pt x="7039600" y="6407454"/>
                  <a:pt x="6815347" y="6428323"/>
                </a:cubicBezTo>
                <a:cubicBezTo>
                  <a:pt x="6591094" y="6449192"/>
                  <a:pt x="6278467" y="6461835"/>
                  <a:pt x="6069714" y="6428323"/>
                </a:cubicBezTo>
                <a:cubicBezTo>
                  <a:pt x="5860961" y="6394811"/>
                  <a:pt x="5700799" y="6445832"/>
                  <a:pt x="5507219" y="6428323"/>
                </a:cubicBezTo>
                <a:cubicBezTo>
                  <a:pt x="5313640" y="6410814"/>
                  <a:pt x="5004758" y="6399920"/>
                  <a:pt x="4853155" y="6428323"/>
                </a:cubicBezTo>
                <a:cubicBezTo>
                  <a:pt x="4701552" y="6456726"/>
                  <a:pt x="4331442" y="6390186"/>
                  <a:pt x="4015953" y="6428323"/>
                </a:cubicBezTo>
                <a:cubicBezTo>
                  <a:pt x="3700464" y="6466460"/>
                  <a:pt x="3592919" y="6433711"/>
                  <a:pt x="3453458" y="6428323"/>
                </a:cubicBezTo>
                <a:cubicBezTo>
                  <a:pt x="3313998" y="6422935"/>
                  <a:pt x="2973567" y="6407763"/>
                  <a:pt x="2799394" y="6428323"/>
                </a:cubicBezTo>
                <a:cubicBezTo>
                  <a:pt x="2625221" y="6448883"/>
                  <a:pt x="2555971" y="6435607"/>
                  <a:pt x="2328468" y="6428323"/>
                </a:cubicBezTo>
                <a:cubicBezTo>
                  <a:pt x="2100965" y="6421039"/>
                  <a:pt x="1831174" y="6402040"/>
                  <a:pt x="1582835" y="6428323"/>
                </a:cubicBezTo>
                <a:cubicBezTo>
                  <a:pt x="1334496" y="6454606"/>
                  <a:pt x="1336867" y="6411650"/>
                  <a:pt x="1203478" y="6428323"/>
                </a:cubicBezTo>
                <a:cubicBezTo>
                  <a:pt x="1070089" y="6444996"/>
                  <a:pt x="792115" y="6440531"/>
                  <a:pt x="640983" y="6428323"/>
                </a:cubicBezTo>
                <a:cubicBezTo>
                  <a:pt x="489852" y="6416115"/>
                  <a:pt x="150072" y="6434813"/>
                  <a:pt x="0" y="6428323"/>
                </a:cubicBezTo>
                <a:cubicBezTo>
                  <a:pt x="-9438" y="6293643"/>
                  <a:pt x="-7304" y="6168826"/>
                  <a:pt x="0" y="5914057"/>
                </a:cubicBezTo>
                <a:cubicBezTo>
                  <a:pt x="7304" y="5659288"/>
                  <a:pt x="19112" y="5522774"/>
                  <a:pt x="0" y="5142658"/>
                </a:cubicBezTo>
                <a:cubicBezTo>
                  <a:pt x="-19112" y="4762542"/>
                  <a:pt x="-10258" y="4704175"/>
                  <a:pt x="0" y="4435543"/>
                </a:cubicBezTo>
                <a:cubicBezTo>
                  <a:pt x="10258" y="4166912"/>
                  <a:pt x="-20581" y="4166112"/>
                  <a:pt x="0" y="3921277"/>
                </a:cubicBezTo>
                <a:cubicBezTo>
                  <a:pt x="20581" y="3676442"/>
                  <a:pt x="9988" y="3614053"/>
                  <a:pt x="0" y="3471294"/>
                </a:cubicBezTo>
                <a:cubicBezTo>
                  <a:pt x="-9988" y="3328535"/>
                  <a:pt x="19000" y="2919904"/>
                  <a:pt x="0" y="2699896"/>
                </a:cubicBezTo>
                <a:cubicBezTo>
                  <a:pt x="-19000" y="2479888"/>
                  <a:pt x="21692" y="2202005"/>
                  <a:pt x="0" y="1928497"/>
                </a:cubicBezTo>
                <a:cubicBezTo>
                  <a:pt x="-21692" y="1654989"/>
                  <a:pt x="-28120" y="1635499"/>
                  <a:pt x="0" y="1349948"/>
                </a:cubicBezTo>
                <a:cubicBezTo>
                  <a:pt x="28120" y="1064397"/>
                  <a:pt x="321" y="772631"/>
                  <a:pt x="0" y="578549"/>
                </a:cubicBezTo>
                <a:cubicBezTo>
                  <a:pt x="-321" y="384467"/>
                  <a:pt x="-15471" y="245851"/>
                  <a:pt x="0" y="0"/>
                </a:cubicBezTo>
                <a:close/>
              </a:path>
              <a:path w="9156896" h="6428323" stroke="0" extrusionOk="0">
                <a:moveTo>
                  <a:pt x="0" y="0"/>
                </a:moveTo>
                <a:cubicBezTo>
                  <a:pt x="157129" y="-18696"/>
                  <a:pt x="344442" y="-3321"/>
                  <a:pt x="562495" y="0"/>
                </a:cubicBezTo>
                <a:cubicBezTo>
                  <a:pt x="780549" y="3321"/>
                  <a:pt x="1224091" y="39515"/>
                  <a:pt x="1399697" y="0"/>
                </a:cubicBezTo>
                <a:cubicBezTo>
                  <a:pt x="1575303" y="-39515"/>
                  <a:pt x="2027935" y="-2985"/>
                  <a:pt x="2236899" y="0"/>
                </a:cubicBezTo>
                <a:cubicBezTo>
                  <a:pt x="2445863" y="2985"/>
                  <a:pt x="2617242" y="-22350"/>
                  <a:pt x="2890963" y="0"/>
                </a:cubicBezTo>
                <a:cubicBezTo>
                  <a:pt x="3164684" y="22350"/>
                  <a:pt x="3243475" y="15817"/>
                  <a:pt x="3453458" y="0"/>
                </a:cubicBezTo>
                <a:cubicBezTo>
                  <a:pt x="3663442" y="-15817"/>
                  <a:pt x="3851426" y="-18262"/>
                  <a:pt x="4199091" y="0"/>
                </a:cubicBezTo>
                <a:cubicBezTo>
                  <a:pt x="4546756" y="18262"/>
                  <a:pt x="4514925" y="13233"/>
                  <a:pt x="4670017" y="0"/>
                </a:cubicBezTo>
                <a:cubicBezTo>
                  <a:pt x="4825109" y="-13233"/>
                  <a:pt x="4893161" y="-2381"/>
                  <a:pt x="5049374" y="0"/>
                </a:cubicBezTo>
                <a:cubicBezTo>
                  <a:pt x="5205587" y="2381"/>
                  <a:pt x="5341420" y="-15650"/>
                  <a:pt x="5428731" y="0"/>
                </a:cubicBezTo>
                <a:cubicBezTo>
                  <a:pt x="5516042" y="15650"/>
                  <a:pt x="6051244" y="37877"/>
                  <a:pt x="6265933" y="0"/>
                </a:cubicBezTo>
                <a:cubicBezTo>
                  <a:pt x="6480622" y="-37877"/>
                  <a:pt x="6547450" y="-3537"/>
                  <a:pt x="6645290" y="0"/>
                </a:cubicBezTo>
                <a:cubicBezTo>
                  <a:pt x="6743130" y="3537"/>
                  <a:pt x="7083221" y="20798"/>
                  <a:pt x="7299354" y="0"/>
                </a:cubicBezTo>
                <a:cubicBezTo>
                  <a:pt x="7515487" y="-20798"/>
                  <a:pt x="7658084" y="-4761"/>
                  <a:pt x="7770280" y="0"/>
                </a:cubicBezTo>
                <a:cubicBezTo>
                  <a:pt x="7882476" y="4761"/>
                  <a:pt x="8655323" y="-10436"/>
                  <a:pt x="9156896" y="0"/>
                </a:cubicBezTo>
                <a:cubicBezTo>
                  <a:pt x="9178739" y="373857"/>
                  <a:pt x="9170337" y="498718"/>
                  <a:pt x="9156896" y="771399"/>
                </a:cubicBezTo>
                <a:cubicBezTo>
                  <a:pt x="9143455" y="1044080"/>
                  <a:pt x="9173720" y="1178453"/>
                  <a:pt x="9156896" y="1414231"/>
                </a:cubicBezTo>
                <a:cubicBezTo>
                  <a:pt x="9140072" y="1650009"/>
                  <a:pt x="9152082" y="1790551"/>
                  <a:pt x="9156896" y="2057063"/>
                </a:cubicBezTo>
                <a:cubicBezTo>
                  <a:pt x="9161710" y="2323575"/>
                  <a:pt x="9152544" y="2467171"/>
                  <a:pt x="9156896" y="2828462"/>
                </a:cubicBezTo>
                <a:cubicBezTo>
                  <a:pt x="9161248" y="3189753"/>
                  <a:pt x="9140654" y="3085969"/>
                  <a:pt x="9156896" y="3342728"/>
                </a:cubicBezTo>
                <a:cubicBezTo>
                  <a:pt x="9173138" y="3599487"/>
                  <a:pt x="9127689" y="3787242"/>
                  <a:pt x="9156896" y="4049843"/>
                </a:cubicBezTo>
                <a:cubicBezTo>
                  <a:pt x="9186103" y="4312445"/>
                  <a:pt x="9173494" y="4565112"/>
                  <a:pt x="9156896" y="4756959"/>
                </a:cubicBezTo>
                <a:cubicBezTo>
                  <a:pt x="9140298" y="4948806"/>
                  <a:pt x="9157304" y="5013840"/>
                  <a:pt x="9156896" y="5206942"/>
                </a:cubicBezTo>
                <a:cubicBezTo>
                  <a:pt x="9156488" y="5400044"/>
                  <a:pt x="9188719" y="6142637"/>
                  <a:pt x="9156896" y="6428323"/>
                </a:cubicBezTo>
                <a:cubicBezTo>
                  <a:pt x="9039302" y="6415522"/>
                  <a:pt x="8869969" y="6446395"/>
                  <a:pt x="8777539" y="6428323"/>
                </a:cubicBezTo>
                <a:cubicBezTo>
                  <a:pt x="8685109" y="6410251"/>
                  <a:pt x="8410958" y="6424938"/>
                  <a:pt x="8306613" y="6428323"/>
                </a:cubicBezTo>
                <a:cubicBezTo>
                  <a:pt x="8202268" y="6431708"/>
                  <a:pt x="8104581" y="6415898"/>
                  <a:pt x="7927256" y="6428323"/>
                </a:cubicBezTo>
                <a:cubicBezTo>
                  <a:pt x="7749931" y="6440748"/>
                  <a:pt x="7271858" y="6405317"/>
                  <a:pt x="7090054" y="6428323"/>
                </a:cubicBezTo>
                <a:cubicBezTo>
                  <a:pt x="6908250" y="6451329"/>
                  <a:pt x="6767159" y="6437858"/>
                  <a:pt x="6619128" y="6428323"/>
                </a:cubicBezTo>
                <a:cubicBezTo>
                  <a:pt x="6471097" y="6418788"/>
                  <a:pt x="6171839" y="6414350"/>
                  <a:pt x="5965064" y="6428323"/>
                </a:cubicBezTo>
                <a:cubicBezTo>
                  <a:pt x="5758289" y="6442296"/>
                  <a:pt x="5659467" y="6444050"/>
                  <a:pt x="5494138" y="6428323"/>
                </a:cubicBezTo>
                <a:cubicBezTo>
                  <a:pt x="5328809" y="6412596"/>
                  <a:pt x="5128281" y="6420513"/>
                  <a:pt x="4931643" y="6428323"/>
                </a:cubicBezTo>
                <a:cubicBezTo>
                  <a:pt x="4735005" y="6436133"/>
                  <a:pt x="4686592" y="6410636"/>
                  <a:pt x="4460716" y="6428323"/>
                </a:cubicBezTo>
                <a:cubicBezTo>
                  <a:pt x="4234840" y="6446010"/>
                  <a:pt x="4008345" y="6431253"/>
                  <a:pt x="3806652" y="6428323"/>
                </a:cubicBezTo>
                <a:cubicBezTo>
                  <a:pt x="3604959" y="6425393"/>
                  <a:pt x="3423125" y="6446518"/>
                  <a:pt x="3152588" y="6428323"/>
                </a:cubicBezTo>
                <a:cubicBezTo>
                  <a:pt x="2882051" y="6410128"/>
                  <a:pt x="2577526" y="6432596"/>
                  <a:pt x="2406956" y="6428323"/>
                </a:cubicBezTo>
                <a:cubicBezTo>
                  <a:pt x="2236386" y="6424050"/>
                  <a:pt x="2186951" y="6419262"/>
                  <a:pt x="2027598" y="6428323"/>
                </a:cubicBezTo>
                <a:cubicBezTo>
                  <a:pt x="1868245" y="6437384"/>
                  <a:pt x="1755794" y="6450941"/>
                  <a:pt x="1556672" y="6428323"/>
                </a:cubicBezTo>
                <a:cubicBezTo>
                  <a:pt x="1357550" y="6405705"/>
                  <a:pt x="1262271" y="6449504"/>
                  <a:pt x="994177" y="6428323"/>
                </a:cubicBezTo>
                <a:cubicBezTo>
                  <a:pt x="726083" y="6407142"/>
                  <a:pt x="474947" y="6446243"/>
                  <a:pt x="0" y="6428323"/>
                </a:cubicBezTo>
                <a:cubicBezTo>
                  <a:pt x="18131" y="6251183"/>
                  <a:pt x="-5156" y="6070769"/>
                  <a:pt x="0" y="5978340"/>
                </a:cubicBezTo>
                <a:cubicBezTo>
                  <a:pt x="5156" y="5885911"/>
                  <a:pt x="-20180" y="5713524"/>
                  <a:pt x="0" y="5464075"/>
                </a:cubicBezTo>
                <a:cubicBezTo>
                  <a:pt x="20180" y="5214627"/>
                  <a:pt x="3835" y="5052646"/>
                  <a:pt x="0" y="4692676"/>
                </a:cubicBezTo>
                <a:cubicBezTo>
                  <a:pt x="-3835" y="4332706"/>
                  <a:pt x="-9705" y="4378149"/>
                  <a:pt x="0" y="4242693"/>
                </a:cubicBezTo>
                <a:cubicBezTo>
                  <a:pt x="9705" y="4107237"/>
                  <a:pt x="-14788" y="3686509"/>
                  <a:pt x="0" y="3535578"/>
                </a:cubicBezTo>
                <a:cubicBezTo>
                  <a:pt x="14788" y="3384648"/>
                  <a:pt x="22372" y="3144004"/>
                  <a:pt x="0" y="3021312"/>
                </a:cubicBezTo>
                <a:cubicBezTo>
                  <a:pt x="-22372" y="2898620"/>
                  <a:pt x="-18033" y="2559359"/>
                  <a:pt x="0" y="2378480"/>
                </a:cubicBezTo>
                <a:cubicBezTo>
                  <a:pt x="18033" y="2197601"/>
                  <a:pt x="19994" y="2061632"/>
                  <a:pt x="0" y="1928497"/>
                </a:cubicBezTo>
                <a:cubicBezTo>
                  <a:pt x="-19994" y="1795362"/>
                  <a:pt x="15797" y="1569847"/>
                  <a:pt x="0" y="1414231"/>
                </a:cubicBezTo>
                <a:cubicBezTo>
                  <a:pt x="-15797" y="1258615"/>
                  <a:pt x="-13415" y="1002127"/>
                  <a:pt x="0" y="771399"/>
                </a:cubicBezTo>
                <a:cubicBezTo>
                  <a:pt x="13415" y="540671"/>
                  <a:pt x="-32898" y="186801"/>
                  <a:pt x="0" y="0"/>
                </a:cubicBezTo>
                <a:close/>
              </a:path>
            </a:pathLst>
          </a:custGeom>
          <a:solidFill>
            <a:schemeClr val="bg1"/>
          </a:solidFill>
          <a:ln w="57150">
            <a:solidFill>
              <a:schemeClr val="tx1"/>
            </a:solidFill>
            <a:extLst>
              <a:ext uri="{C807C97D-BFC1-408E-A445-0C87EB9F89A2}">
                <ask:lineSketchStyleProps xmlns:ask="http://schemas.microsoft.com/office/drawing/2018/sketchyshapes" sd="3224186516">
                  <a:prstGeom prst="rect">
                    <a:avLst/>
                  </a:prstGeom>
                  <ask:type>
                    <ask:lineSketchFreehand/>
                  </ask:type>
                </ask:lineSketchStyleProps>
              </a:ext>
            </a:extLst>
          </a:ln>
        </p:spPr>
        <p:txBody>
          <a:bodyPr wrap="square" rtlCol="0">
            <a:spAutoFit/>
          </a:bodyPr>
          <a:lstStyle/>
          <a:p>
            <a:pPr algn="ctr"/>
            <a:r>
              <a:rPr lang="en-GB" sz="3600" b="1" dirty="0">
                <a:effectLst/>
                <a:latin typeface="The Hand Black" panose="03070902030502020204" pitchFamily="66" charset="0"/>
                <a:ea typeface="Calibri" panose="020F0502020204030204" pitchFamily="34" charset="0"/>
              </a:rPr>
              <a:t>Today we hear about Jesus’s baptism in the river Jordan. Baptism is the way that we are welcomed into the Church. Let’s think a bit more about all this today.</a:t>
            </a:r>
          </a:p>
          <a:p>
            <a:pPr algn="ctr"/>
            <a:endParaRPr lang="en-GB" sz="2800" b="1" dirty="0">
              <a:effectLst/>
              <a:latin typeface="The Hand Black" panose="03070902030502020204" pitchFamily="66" charset="0"/>
              <a:ea typeface="Calibri" panose="020F0502020204030204" pitchFamily="34" charset="0"/>
            </a:endParaRPr>
          </a:p>
          <a:p>
            <a:pPr algn="ctr"/>
            <a:r>
              <a:rPr lang="en-GB" sz="3600" b="1" dirty="0">
                <a:latin typeface="The Hand Black" panose="03070902030502020204" pitchFamily="66" charset="0"/>
              </a:rPr>
              <a:t>This week’s Gospel comes from </a:t>
            </a:r>
            <a:r>
              <a:rPr lang="en-GB" sz="3600" u="sng" dirty="0">
                <a:latin typeface="Aharoni" panose="02010803020104030203" pitchFamily="2" charset="-79"/>
                <a:cs typeface="Aharoni" panose="02010803020104030203" pitchFamily="2" charset="-79"/>
              </a:rPr>
              <a:t>M</a:t>
            </a:r>
            <a:r>
              <a:rPr lang="en-GB" sz="3600" u="sng" dirty="0">
                <a:effectLst/>
                <a:latin typeface="Aharoni" panose="02010803020104030203" pitchFamily="2" charset="-79"/>
                <a:ea typeface="Calibri" panose="020F0502020204030204" pitchFamily="34" charset="0"/>
                <a:cs typeface="Aharoni" panose="02010803020104030203" pitchFamily="2" charset="-79"/>
              </a:rPr>
              <a:t>ark 1:7-11</a:t>
            </a:r>
          </a:p>
          <a:p>
            <a:pPr algn="ctr"/>
            <a:endParaRPr lang="en-GB" sz="2800" u="sng" dirty="0">
              <a:latin typeface="Aharoni" panose="02010803020104030203" pitchFamily="2" charset="-79"/>
              <a:cs typeface="Aharoni" panose="02010803020104030203" pitchFamily="2" charset="-79"/>
            </a:endParaRPr>
          </a:p>
          <a:p>
            <a:pPr algn="ctr"/>
            <a:r>
              <a:rPr lang="en-GB" sz="3200" i="1" dirty="0">
                <a:solidFill>
                  <a:srgbClr val="000000"/>
                </a:solidFill>
                <a:latin typeface="The Hand Black" panose="03070902030502020204" pitchFamily="66" charset="0"/>
                <a:ea typeface="Times New Roman" panose="02020603050405020304" pitchFamily="18" charset="0"/>
              </a:rPr>
              <a:t>Jo</a:t>
            </a:r>
            <a:r>
              <a:rPr lang="en-GB" sz="3200" i="1" dirty="0">
                <a:solidFill>
                  <a:srgbClr val="000000"/>
                </a:solidFill>
                <a:effectLst/>
                <a:latin typeface="The Hand Black" panose="03070902030502020204" pitchFamily="66" charset="0"/>
                <a:ea typeface="Times New Roman" panose="02020603050405020304" pitchFamily="18" charset="0"/>
              </a:rPr>
              <a:t>hn the Baptist announced to the people, “The man who will come after me is much greater than I am. I am not good enough even to bend down and untie his sandals. I baptize you with water, but he will baptize you with the Holy Spirit.”</a:t>
            </a:r>
          </a:p>
          <a:p>
            <a:pPr algn="ctr"/>
            <a:r>
              <a:rPr lang="en-GB" sz="3200" i="1" dirty="0">
                <a:solidFill>
                  <a:srgbClr val="000000"/>
                </a:solidFill>
                <a:effectLst/>
                <a:latin typeface="The Hand Black" panose="03070902030502020204" pitchFamily="66" charset="0"/>
                <a:ea typeface="Times New Roman" panose="02020603050405020304" pitchFamily="18" charset="0"/>
              </a:rPr>
              <a:t>Not long afterward Jesus came from Nazareth in the province of Galilee, and was baptized by John in the River Jordan. As soon as Jesus came up out of the water, he saw heaven opening and the Spirit coming down on him like a dove. And a voice came from heaven saying, “You are my own dear Son. I am pleased with you.”</a:t>
            </a:r>
          </a:p>
          <a:p>
            <a:pPr algn="ctr"/>
            <a:endParaRPr lang="en-GB" sz="1600" u="sng" dirty="0">
              <a:latin typeface="Aharoni" panose="02010803020104030203" pitchFamily="2" charset="-79"/>
              <a:cs typeface="Aharoni" panose="02010803020104030203" pitchFamily="2" charset="-79"/>
            </a:endParaRPr>
          </a:p>
        </p:txBody>
      </p:sp>
      <p:pic>
        <p:nvPicPr>
          <p:cNvPr id="6" name="Video 5">
            <a:hlinkClick r:id="" action="ppaction://media"/>
            <a:extLst>
              <a:ext uri="{FF2B5EF4-FFF2-40B4-BE49-F238E27FC236}">
                <a16:creationId xmlns:a16="http://schemas.microsoft.com/office/drawing/2014/main" id="{8CF59F29-1679-4380-B21B-858713924B0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103164226"/>
      </p:ext>
    </p:extLst>
  </p:cSld>
  <p:clrMapOvr>
    <a:masterClrMapping/>
  </p:clrMapOvr>
  <mc:AlternateContent xmlns:mc="http://schemas.openxmlformats.org/markup-compatibility/2006" xmlns:p14="http://schemas.microsoft.com/office/powerpoint/2010/main">
    <mc:Choice Requires="p14">
      <p:transition spd="slow" p14:dur="2000" advTm="51836"/>
    </mc:Choice>
    <mc:Fallback xmlns="">
      <p:transition spd="slow" advTm="51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A06A0-457D-4E0A-B470-B6C15205A687}"/>
              </a:ext>
            </a:extLst>
          </p:cNvPr>
          <p:cNvSpPr>
            <a:spLocks noGrp="1"/>
          </p:cNvSpPr>
          <p:nvPr>
            <p:ph type="title"/>
          </p:nvPr>
        </p:nvSpPr>
        <p:spPr>
          <a:xfrm>
            <a:off x="838200" y="1397759"/>
            <a:ext cx="10515600" cy="1325563"/>
          </a:xfrm>
        </p:spPr>
        <p:txBody>
          <a:bodyPr>
            <a:noAutofit/>
          </a:bodyPr>
          <a:lstStyle/>
          <a:p>
            <a:pPr algn="ctr"/>
            <a:r>
              <a:rPr lang="en-GB" sz="9600" dirty="0">
                <a:latin typeface="The Hand Extrablack" panose="03070A02030502020204" pitchFamily="66" charset="0"/>
              </a:rPr>
              <a:t>Click the link below to watch a video about the baptism of Jesus! </a:t>
            </a:r>
          </a:p>
        </p:txBody>
      </p:sp>
      <p:sp>
        <p:nvSpPr>
          <p:cNvPr id="5" name="Content Placeholder 4">
            <a:extLst>
              <a:ext uri="{FF2B5EF4-FFF2-40B4-BE49-F238E27FC236}">
                <a16:creationId xmlns:a16="http://schemas.microsoft.com/office/drawing/2014/main" id="{696E8E7F-5E93-4B81-9DED-ACC6438A293D}"/>
              </a:ext>
            </a:extLst>
          </p:cNvPr>
          <p:cNvSpPr>
            <a:spLocks noGrp="1"/>
          </p:cNvSpPr>
          <p:nvPr>
            <p:ph idx="1"/>
          </p:nvPr>
        </p:nvSpPr>
        <p:spPr>
          <a:xfrm>
            <a:off x="838200" y="4134677"/>
            <a:ext cx="10515600" cy="2042285"/>
          </a:xfrm>
        </p:spPr>
        <p:txBody>
          <a:bodyPr/>
          <a:lstStyle/>
          <a:p>
            <a:pPr marL="0" indent="0" algn="ctr">
              <a:buNone/>
            </a:pPr>
            <a:r>
              <a:rPr lang="en-GB" dirty="0">
                <a:hlinkClick r:id="rId2"/>
              </a:rPr>
              <a:t>https://www.youtube.com/watch?v=_VMNO2MAmwA</a:t>
            </a:r>
            <a:endParaRPr lang="en-GB" dirty="0"/>
          </a:p>
        </p:txBody>
      </p:sp>
    </p:spTree>
    <p:extLst>
      <p:ext uri="{BB962C8B-B14F-4D97-AF65-F5344CB8AC3E}">
        <p14:creationId xmlns:p14="http://schemas.microsoft.com/office/powerpoint/2010/main" val="1900366"/>
      </p:ext>
    </p:extLst>
  </p:cSld>
  <p:clrMapOvr>
    <a:masterClrMapping/>
  </p:clrMapOvr>
  <mc:AlternateContent xmlns:mc="http://schemas.openxmlformats.org/markup-compatibility/2006" xmlns:p14="http://schemas.microsoft.com/office/powerpoint/2010/main">
    <mc:Choice Requires="p14">
      <p:transition spd="slow" p14:dur="2000" advTm="8810"/>
    </mc:Choice>
    <mc:Fallback xmlns="">
      <p:transition spd="slow" advTm="881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9DD10-A521-4C4C-8226-2E6BD99BFED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C5A7590-53DF-4321-994B-068068A935D3}"/>
              </a:ext>
            </a:extLst>
          </p:cNvPr>
          <p:cNvSpPr>
            <a:spLocks noGrp="1"/>
          </p:cNvSpPr>
          <p:nvPr>
            <p:ph idx="1"/>
          </p:nvPr>
        </p:nvSpPr>
        <p:spPr/>
        <p:txBody>
          <a:bodyPr/>
          <a:lstStyle/>
          <a:p>
            <a:endParaRPr lang="en-GB" dirty="0"/>
          </a:p>
        </p:txBody>
      </p:sp>
      <p:sp>
        <p:nvSpPr>
          <p:cNvPr id="4" name="TextBox 3">
            <a:extLst>
              <a:ext uri="{FF2B5EF4-FFF2-40B4-BE49-F238E27FC236}">
                <a16:creationId xmlns:a16="http://schemas.microsoft.com/office/drawing/2014/main" id="{4F10D4A5-A054-4598-8E06-0B89C822385A}"/>
              </a:ext>
            </a:extLst>
          </p:cNvPr>
          <p:cNvSpPr txBox="1"/>
          <p:nvPr/>
        </p:nvSpPr>
        <p:spPr>
          <a:xfrm>
            <a:off x="485121" y="681037"/>
            <a:ext cx="11221757" cy="1446550"/>
          </a:xfrm>
          <a:custGeom>
            <a:avLst/>
            <a:gdLst>
              <a:gd name="connsiteX0" fmla="*/ 0 w 11221757"/>
              <a:gd name="connsiteY0" fmla="*/ 0 h 1446550"/>
              <a:gd name="connsiteX1" fmla="*/ 772321 w 11221757"/>
              <a:gd name="connsiteY1" fmla="*/ 0 h 1446550"/>
              <a:gd name="connsiteX2" fmla="*/ 1207989 w 11221757"/>
              <a:gd name="connsiteY2" fmla="*/ 0 h 1446550"/>
              <a:gd name="connsiteX3" fmla="*/ 1868092 w 11221757"/>
              <a:gd name="connsiteY3" fmla="*/ 0 h 1446550"/>
              <a:gd name="connsiteX4" fmla="*/ 2640413 w 11221757"/>
              <a:gd name="connsiteY4" fmla="*/ 0 h 1446550"/>
              <a:gd name="connsiteX5" fmla="*/ 3524952 w 11221757"/>
              <a:gd name="connsiteY5" fmla="*/ 0 h 1446550"/>
              <a:gd name="connsiteX6" fmla="*/ 3848403 w 11221757"/>
              <a:gd name="connsiteY6" fmla="*/ 0 h 1446550"/>
              <a:gd name="connsiteX7" fmla="*/ 4171853 w 11221757"/>
              <a:gd name="connsiteY7" fmla="*/ 0 h 1446550"/>
              <a:gd name="connsiteX8" fmla="*/ 4944174 w 11221757"/>
              <a:gd name="connsiteY8" fmla="*/ 0 h 1446550"/>
              <a:gd name="connsiteX9" fmla="*/ 5492060 w 11221757"/>
              <a:gd name="connsiteY9" fmla="*/ 0 h 1446550"/>
              <a:gd name="connsiteX10" fmla="*/ 5927728 w 11221757"/>
              <a:gd name="connsiteY10" fmla="*/ 0 h 1446550"/>
              <a:gd name="connsiteX11" fmla="*/ 6700049 w 11221757"/>
              <a:gd name="connsiteY11" fmla="*/ 0 h 1446550"/>
              <a:gd name="connsiteX12" fmla="*/ 7584588 w 11221757"/>
              <a:gd name="connsiteY12" fmla="*/ 0 h 1446550"/>
              <a:gd name="connsiteX13" fmla="*/ 8020256 w 11221757"/>
              <a:gd name="connsiteY13" fmla="*/ 0 h 1446550"/>
              <a:gd name="connsiteX14" fmla="*/ 8680359 w 11221757"/>
              <a:gd name="connsiteY14" fmla="*/ 0 h 1446550"/>
              <a:gd name="connsiteX15" fmla="*/ 9340462 w 11221757"/>
              <a:gd name="connsiteY15" fmla="*/ 0 h 1446550"/>
              <a:gd name="connsiteX16" fmla="*/ 9888348 w 11221757"/>
              <a:gd name="connsiteY16" fmla="*/ 0 h 1446550"/>
              <a:gd name="connsiteX17" fmla="*/ 10211799 w 11221757"/>
              <a:gd name="connsiteY17" fmla="*/ 0 h 1446550"/>
              <a:gd name="connsiteX18" fmla="*/ 11221757 w 11221757"/>
              <a:gd name="connsiteY18" fmla="*/ 0 h 1446550"/>
              <a:gd name="connsiteX19" fmla="*/ 11221757 w 11221757"/>
              <a:gd name="connsiteY19" fmla="*/ 467718 h 1446550"/>
              <a:gd name="connsiteX20" fmla="*/ 11221757 w 11221757"/>
              <a:gd name="connsiteY20" fmla="*/ 949901 h 1446550"/>
              <a:gd name="connsiteX21" fmla="*/ 11221757 w 11221757"/>
              <a:gd name="connsiteY21" fmla="*/ 1446550 h 1446550"/>
              <a:gd name="connsiteX22" fmla="*/ 10337219 w 11221757"/>
              <a:gd name="connsiteY22" fmla="*/ 1446550 h 1446550"/>
              <a:gd name="connsiteX23" fmla="*/ 9677115 w 11221757"/>
              <a:gd name="connsiteY23" fmla="*/ 1446550 h 1446550"/>
              <a:gd name="connsiteX24" fmla="*/ 9017012 w 11221757"/>
              <a:gd name="connsiteY24" fmla="*/ 1446550 h 1446550"/>
              <a:gd name="connsiteX25" fmla="*/ 8356908 w 11221757"/>
              <a:gd name="connsiteY25" fmla="*/ 1446550 h 1446550"/>
              <a:gd name="connsiteX26" fmla="*/ 7809023 w 11221757"/>
              <a:gd name="connsiteY26" fmla="*/ 1446550 h 1446550"/>
              <a:gd name="connsiteX27" fmla="*/ 7261137 w 11221757"/>
              <a:gd name="connsiteY27" fmla="*/ 1446550 h 1446550"/>
              <a:gd name="connsiteX28" fmla="*/ 6825469 w 11221757"/>
              <a:gd name="connsiteY28" fmla="*/ 1446550 h 1446550"/>
              <a:gd name="connsiteX29" fmla="*/ 6389800 w 11221757"/>
              <a:gd name="connsiteY29" fmla="*/ 1446550 h 1446550"/>
              <a:gd name="connsiteX30" fmla="*/ 5954132 w 11221757"/>
              <a:gd name="connsiteY30" fmla="*/ 1446550 h 1446550"/>
              <a:gd name="connsiteX31" fmla="*/ 5518464 w 11221757"/>
              <a:gd name="connsiteY31" fmla="*/ 1446550 h 1446550"/>
              <a:gd name="connsiteX32" fmla="*/ 4858361 w 11221757"/>
              <a:gd name="connsiteY32" fmla="*/ 1446550 h 1446550"/>
              <a:gd name="connsiteX33" fmla="*/ 3973822 w 11221757"/>
              <a:gd name="connsiteY33" fmla="*/ 1446550 h 1446550"/>
              <a:gd name="connsiteX34" fmla="*/ 3650372 w 11221757"/>
              <a:gd name="connsiteY34" fmla="*/ 1446550 h 1446550"/>
              <a:gd name="connsiteX35" fmla="*/ 3102486 w 11221757"/>
              <a:gd name="connsiteY35" fmla="*/ 1446550 h 1446550"/>
              <a:gd name="connsiteX36" fmla="*/ 2442382 w 11221757"/>
              <a:gd name="connsiteY36" fmla="*/ 1446550 h 1446550"/>
              <a:gd name="connsiteX37" fmla="*/ 1670061 w 11221757"/>
              <a:gd name="connsiteY37" fmla="*/ 1446550 h 1446550"/>
              <a:gd name="connsiteX38" fmla="*/ 1122176 w 11221757"/>
              <a:gd name="connsiteY38" fmla="*/ 1446550 h 1446550"/>
              <a:gd name="connsiteX39" fmla="*/ 0 w 11221757"/>
              <a:gd name="connsiteY39" fmla="*/ 1446550 h 1446550"/>
              <a:gd name="connsiteX40" fmla="*/ 0 w 11221757"/>
              <a:gd name="connsiteY40" fmla="*/ 935436 h 1446550"/>
              <a:gd name="connsiteX41" fmla="*/ 0 w 11221757"/>
              <a:gd name="connsiteY41" fmla="*/ 424321 h 1446550"/>
              <a:gd name="connsiteX42" fmla="*/ 0 w 11221757"/>
              <a:gd name="connsiteY42"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221757" h="1446550" fill="none" extrusionOk="0">
                <a:moveTo>
                  <a:pt x="0" y="0"/>
                </a:moveTo>
                <a:cubicBezTo>
                  <a:pt x="364432" y="-23362"/>
                  <a:pt x="487990" y="6510"/>
                  <a:pt x="772321" y="0"/>
                </a:cubicBezTo>
                <a:cubicBezTo>
                  <a:pt x="1056652" y="-6510"/>
                  <a:pt x="1088205" y="8750"/>
                  <a:pt x="1207989" y="0"/>
                </a:cubicBezTo>
                <a:cubicBezTo>
                  <a:pt x="1327773" y="-8750"/>
                  <a:pt x="1559413" y="-11849"/>
                  <a:pt x="1868092" y="0"/>
                </a:cubicBezTo>
                <a:cubicBezTo>
                  <a:pt x="2176771" y="11849"/>
                  <a:pt x="2458811" y="-11285"/>
                  <a:pt x="2640413" y="0"/>
                </a:cubicBezTo>
                <a:cubicBezTo>
                  <a:pt x="2822015" y="11285"/>
                  <a:pt x="3124140" y="8127"/>
                  <a:pt x="3524952" y="0"/>
                </a:cubicBezTo>
                <a:cubicBezTo>
                  <a:pt x="3925764" y="-8127"/>
                  <a:pt x="3691039" y="8644"/>
                  <a:pt x="3848403" y="0"/>
                </a:cubicBezTo>
                <a:cubicBezTo>
                  <a:pt x="4005767" y="-8644"/>
                  <a:pt x="4054710" y="7205"/>
                  <a:pt x="4171853" y="0"/>
                </a:cubicBezTo>
                <a:cubicBezTo>
                  <a:pt x="4288996" y="-7205"/>
                  <a:pt x="4628384" y="-37931"/>
                  <a:pt x="4944174" y="0"/>
                </a:cubicBezTo>
                <a:cubicBezTo>
                  <a:pt x="5259964" y="37931"/>
                  <a:pt x="5240399" y="10175"/>
                  <a:pt x="5492060" y="0"/>
                </a:cubicBezTo>
                <a:cubicBezTo>
                  <a:pt x="5743721" y="-10175"/>
                  <a:pt x="5767481" y="17515"/>
                  <a:pt x="5927728" y="0"/>
                </a:cubicBezTo>
                <a:cubicBezTo>
                  <a:pt x="6087975" y="-17515"/>
                  <a:pt x="6505481" y="-4094"/>
                  <a:pt x="6700049" y="0"/>
                </a:cubicBezTo>
                <a:cubicBezTo>
                  <a:pt x="6894617" y="4094"/>
                  <a:pt x="7284925" y="-41847"/>
                  <a:pt x="7584588" y="0"/>
                </a:cubicBezTo>
                <a:cubicBezTo>
                  <a:pt x="7884251" y="41847"/>
                  <a:pt x="7931527" y="9283"/>
                  <a:pt x="8020256" y="0"/>
                </a:cubicBezTo>
                <a:cubicBezTo>
                  <a:pt x="8108985" y="-9283"/>
                  <a:pt x="8467404" y="23388"/>
                  <a:pt x="8680359" y="0"/>
                </a:cubicBezTo>
                <a:cubicBezTo>
                  <a:pt x="8893314" y="-23388"/>
                  <a:pt x="9194793" y="-17612"/>
                  <a:pt x="9340462" y="0"/>
                </a:cubicBezTo>
                <a:cubicBezTo>
                  <a:pt x="9486131" y="17612"/>
                  <a:pt x="9669798" y="4325"/>
                  <a:pt x="9888348" y="0"/>
                </a:cubicBezTo>
                <a:cubicBezTo>
                  <a:pt x="10106898" y="-4325"/>
                  <a:pt x="10096655" y="-8906"/>
                  <a:pt x="10211799" y="0"/>
                </a:cubicBezTo>
                <a:cubicBezTo>
                  <a:pt x="10326943" y="8906"/>
                  <a:pt x="10817760" y="19733"/>
                  <a:pt x="11221757" y="0"/>
                </a:cubicBezTo>
                <a:cubicBezTo>
                  <a:pt x="11242953" y="147455"/>
                  <a:pt x="11203039" y="262578"/>
                  <a:pt x="11221757" y="467718"/>
                </a:cubicBezTo>
                <a:cubicBezTo>
                  <a:pt x="11240475" y="672858"/>
                  <a:pt x="11200088" y="784849"/>
                  <a:pt x="11221757" y="949901"/>
                </a:cubicBezTo>
                <a:cubicBezTo>
                  <a:pt x="11243426" y="1114953"/>
                  <a:pt x="11217913" y="1287160"/>
                  <a:pt x="11221757" y="1446550"/>
                </a:cubicBezTo>
                <a:cubicBezTo>
                  <a:pt x="11011583" y="1451154"/>
                  <a:pt x="10556939" y="1457130"/>
                  <a:pt x="10337219" y="1446550"/>
                </a:cubicBezTo>
                <a:cubicBezTo>
                  <a:pt x="10117499" y="1435970"/>
                  <a:pt x="9839871" y="1460282"/>
                  <a:pt x="9677115" y="1446550"/>
                </a:cubicBezTo>
                <a:cubicBezTo>
                  <a:pt x="9514359" y="1432818"/>
                  <a:pt x="9186677" y="1471656"/>
                  <a:pt x="9017012" y="1446550"/>
                </a:cubicBezTo>
                <a:cubicBezTo>
                  <a:pt x="8847347" y="1421444"/>
                  <a:pt x="8618878" y="1474464"/>
                  <a:pt x="8356908" y="1446550"/>
                </a:cubicBezTo>
                <a:cubicBezTo>
                  <a:pt x="8094938" y="1418636"/>
                  <a:pt x="7962790" y="1473014"/>
                  <a:pt x="7809023" y="1446550"/>
                </a:cubicBezTo>
                <a:cubicBezTo>
                  <a:pt x="7655256" y="1420086"/>
                  <a:pt x="7512667" y="1436148"/>
                  <a:pt x="7261137" y="1446550"/>
                </a:cubicBezTo>
                <a:cubicBezTo>
                  <a:pt x="7009607" y="1456952"/>
                  <a:pt x="6966993" y="1444907"/>
                  <a:pt x="6825469" y="1446550"/>
                </a:cubicBezTo>
                <a:cubicBezTo>
                  <a:pt x="6683945" y="1448193"/>
                  <a:pt x="6551831" y="1449077"/>
                  <a:pt x="6389800" y="1446550"/>
                </a:cubicBezTo>
                <a:cubicBezTo>
                  <a:pt x="6227769" y="1444023"/>
                  <a:pt x="6052763" y="1428366"/>
                  <a:pt x="5954132" y="1446550"/>
                </a:cubicBezTo>
                <a:cubicBezTo>
                  <a:pt x="5855501" y="1464734"/>
                  <a:pt x="5614529" y="1437873"/>
                  <a:pt x="5518464" y="1446550"/>
                </a:cubicBezTo>
                <a:cubicBezTo>
                  <a:pt x="5422399" y="1455227"/>
                  <a:pt x="5136763" y="1460709"/>
                  <a:pt x="4858361" y="1446550"/>
                </a:cubicBezTo>
                <a:cubicBezTo>
                  <a:pt x="4579959" y="1432391"/>
                  <a:pt x="4257861" y="1474140"/>
                  <a:pt x="3973822" y="1446550"/>
                </a:cubicBezTo>
                <a:cubicBezTo>
                  <a:pt x="3689783" y="1418960"/>
                  <a:pt x="3759308" y="1450980"/>
                  <a:pt x="3650372" y="1446550"/>
                </a:cubicBezTo>
                <a:cubicBezTo>
                  <a:pt x="3541436" y="1442121"/>
                  <a:pt x="3298851" y="1421130"/>
                  <a:pt x="3102486" y="1446550"/>
                </a:cubicBezTo>
                <a:cubicBezTo>
                  <a:pt x="2906121" y="1471970"/>
                  <a:pt x="2675368" y="1421501"/>
                  <a:pt x="2442382" y="1446550"/>
                </a:cubicBezTo>
                <a:cubicBezTo>
                  <a:pt x="2209396" y="1471599"/>
                  <a:pt x="2048330" y="1416339"/>
                  <a:pt x="1670061" y="1446550"/>
                </a:cubicBezTo>
                <a:cubicBezTo>
                  <a:pt x="1291792" y="1476761"/>
                  <a:pt x="1236300" y="1420697"/>
                  <a:pt x="1122176" y="1446550"/>
                </a:cubicBezTo>
                <a:cubicBezTo>
                  <a:pt x="1008053" y="1472403"/>
                  <a:pt x="266391" y="1476692"/>
                  <a:pt x="0" y="1446550"/>
                </a:cubicBezTo>
                <a:cubicBezTo>
                  <a:pt x="-22372" y="1236927"/>
                  <a:pt x="-21122" y="1162023"/>
                  <a:pt x="0" y="935436"/>
                </a:cubicBezTo>
                <a:cubicBezTo>
                  <a:pt x="21122" y="708849"/>
                  <a:pt x="-5832" y="604817"/>
                  <a:pt x="0" y="424321"/>
                </a:cubicBezTo>
                <a:cubicBezTo>
                  <a:pt x="5832" y="243825"/>
                  <a:pt x="-16454" y="128100"/>
                  <a:pt x="0" y="0"/>
                </a:cubicBezTo>
                <a:close/>
              </a:path>
              <a:path w="11221757" h="1446550" stroke="0" extrusionOk="0">
                <a:moveTo>
                  <a:pt x="0" y="0"/>
                </a:moveTo>
                <a:cubicBezTo>
                  <a:pt x="239278" y="21140"/>
                  <a:pt x="406576" y="22910"/>
                  <a:pt x="547886" y="0"/>
                </a:cubicBezTo>
                <a:cubicBezTo>
                  <a:pt x="689196" y="-22910"/>
                  <a:pt x="1166112" y="16938"/>
                  <a:pt x="1432424" y="0"/>
                </a:cubicBezTo>
                <a:cubicBezTo>
                  <a:pt x="1698736" y="-16938"/>
                  <a:pt x="1959245" y="-34692"/>
                  <a:pt x="2316963" y="0"/>
                </a:cubicBezTo>
                <a:cubicBezTo>
                  <a:pt x="2674681" y="34692"/>
                  <a:pt x="2791849" y="32843"/>
                  <a:pt x="2977066" y="0"/>
                </a:cubicBezTo>
                <a:cubicBezTo>
                  <a:pt x="3162283" y="-32843"/>
                  <a:pt x="3362491" y="-20033"/>
                  <a:pt x="3524952" y="0"/>
                </a:cubicBezTo>
                <a:cubicBezTo>
                  <a:pt x="3687413" y="20033"/>
                  <a:pt x="3984841" y="-23861"/>
                  <a:pt x="4297273" y="0"/>
                </a:cubicBezTo>
                <a:cubicBezTo>
                  <a:pt x="4609705" y="23861"/>
                  <a:pt x="4631238" y="-17711"/>
                  <a:pt x="4732941" y="0"/>
                </a:cubicBezTo>
                <a:cubicBezTo>
                  <a:pt x="4834644" y="17711"/>
                  <a:pt x="4953598" y="4781"/>
                  <a:pt x="5056392" y="0"/>
                </a:cubicBezTo>
                <a:cubicBezTo>
                  <a:pt x="5159186" y="-4781"/>
                  <a:pt x="5299673" y="11747"/>
                  <a:pt x="5379842" y="0"/>
                </a:cubicBezTo>
                <a:cubicBezTo>
                  <a:pt x="5460011" y="-11747"/>
                  <a:pt x="6024994" y="5277"/>
                  <a:pt x="6264381" y="0"/>
                </a:cubicBezTo>
                <a:cubicBezTo>
                  <a:pt x="6503768" y="-5277"/>
                  <a:pt x="6487598" y="-2974"/>
                  <a:pt x="6587831" y="0"/>
                </a:cubicBezTo>
                <a:cubicBezTo>
                  <a:pt x="6688064" y="2974"/>
                  <a:pt x="7028526" y="-8090"/>
                  <a:pt x="7247935" y="0"/>
                </a:cubicBezTo>
                <a:cubicBezTo>
                  <a:pt x="7467344" y="8090"/>
                  <a:pt x="7544476" y="-89"/>
                  <a:pt x="7683603" y="0"/>
                </a:cubicBezTo>
                <a:cubicBezTo>
                  <a:pt x="7822730" y="89"/>
                  <a:pt x="8255915" y="7167"/>
                  <a:pt x="8568142" y="0"/>
                </a:cubicBezTo>
                <a:cubicBezTo>
                  <a:pt x="8880369" y="-7167"/>
                  <a:pt x="9199151" y="-15566"/>
                  <a:pt x="9452680" y="0"/>
                </a:cubicBezTo>
                <a:cubicBezTo>
                  <a:pt x="9706209" y="15566"/>
                  <a:pt x="10058675" y="-5075"/>
                  <a:pt x="10337219" y="0"/>
                </a:cubicBezTo>
                <a:cubicBezTo>
                  <a:pt x="10615763" y="5075"/>
                  <a:pt x="10931766" y="3461"/>
                  <a:pt x="11221757" y="0"/>
                </a:cubicBezTo>
                <a:cubicBezTo>
                  <a:pt x="11210401" y="217445"/>
                  <a:pt x="11243016" y="239245"/>
                  <a:pt x="11221757" y="453252"/>
                </a:cubicBezTo>
                <a:cubicBezTo>
                  <a:pt x="11200498" y="667259"/>
                  <a:pt x="11225066" y="691177"/>
                  <a:pt x="11221757" y="906505"/>
                </a:cubicBezTo>
                <a:cubicBezTo>
                  <a:pt x="11218448" y="1121833"/>
                  <a:pt x="11239070" y="1311959"/>
                  <a:pt x="11221757" y="1446550"/>
                </a:cubicBezTo>
                <a:cubicBezTo>
                  <a:pt x="11003746" y="1475494"/>
                  <a:pt x="10817960" y="1411728"/>
                  <a:pt x="10449436" y="1446550"/>
                </a:cubicBezTo>
                <a:cubicBezTo>
                  <a:pt x="10080912" y="1481372"/>
                  <a:pt x="10229870" y="1445123"/>
                  <a:pt x="10125985" y="1446550"/>
                </a:cubicBezTo>
                <a:cubicBezTo>
                  <a:pt x="10022100" y="1447977"/>
                  <a:pt x="9857986" y="1450677"/>
                  <a:pt x="9690317" y="1446550"/>
                </a:cubicBezTo>
                <a:cubicBezTo>
                  <a:pt x="9522648" y="1442423"/>
                  <a:pt x="9129587" y="1456942"/>
                  <a:pt x="8805779" y="1446550"/>
                </a:cubicBezTo>
                <a:cubicBezTo>
                  <a:pt x="8481971" y="1436158"/>
                  <a:pt x="8462249" y="1447733"/>
                  <a:pt x="8370111" y="1446550"/>
                </a:cubicBezTo>
                <a:cubicBezTo>
                  <a:pt x="8277973" y="1445367"/>
                  <a:pt x="8165201" y="1444919"/>
                  <a:pt x="8046660" y="1446550"/>
                </a:cubicBezTo>
                <a:cubicBezTo>
                  <a:pt x="7928119" y="1448181"/>
                  <a:pt x="7452555" y="1462499"/>
                  <a:pt x="7162121" y="1446550"/>
                </a:cubicBezTo>
                <a:cubicBezTo>
                  <a:pt x="6871687" y="1430601"/>
                  <a:pt x="6825716" y="1450631"/>
                  <a:pt x="6726453" y="1446550"/>
                </a:cubicBezTo>
                <a:cubicBezTo>
                  <a:pt x="6627190" y="1442469"/>
                  <a:pt x="6216239" y="1478050"/>
                  <a:pt x="6066350" y="1446550"/>
                </a:cubicBezTo>
                <a:cubicBezTo>
                  <a:pt x="5916461" y="1415050"/>
                  <a:pt x="5746533" y="1442732"/>
                  <a:pt x="5630682" y="1446550"/>
                </a:cubicBezTo>
                <a:cubicBezTo>
                  <a:pt x="5514831" y="1450368"/>
                  <a:pt x="5317605" y="1460231"/>
                  <a:pt x="5082796" y="1446550"/>
                </a:cubicBezTo>
                <a:cubicBezTo>
                  <a:pt x="4847987" y="1432869"/>
                  <a:pt x="4851637" y="1452039"/>
                  <a:pt x="4647128" y="1446550"/>
                </a:cubicBezTo>
                <a:cubicBezTo>
                  <a:pt x="4442619" y="1441061"/>
                  <a:pt x="4178541" y="1431045"/>
                  <a:pt x="3987024" y="1446550"/>
                </a:cubicBezTo>
                <a:cubicBezTo>
                  <a:pt x="3795507" y="1462055"/>
                  <a:pt x="3642715" y="1424213"/>
                  <a:pt x="3326921" y="1446550"/>
                </a:cubicBezTo>
                <a:cubicBezTo>
                  <a:pt x="3011127" y="1468887"/>
                  <a:pt x="2738912" y="1427228"/>
                  <a:pt x="2554600" y="1446550"/>
                </a:cubicBezTo>
                <a:cubicBezTo>
                  <a:pt x="2370288" y="1465872"/>
                  <a:pt x="2339626" y="1431120"/>
                  <a:pt x="2231149" y="1446550"/>
                </a:cubicBezTo>
                <a:cubicBezTo>
                  <a:pt x="2122672" y="1461980"/>
                  <a:pt x="1982968" y="1449905"/>
                  <a:pt x="1795481" y="1446550"/>
                </a:cubicBezTo>
                <a:cubicBezTo>
                  <a:pt x="1607994" y="1443195"/>
                  <a:pt x="1362575" y="1447710"/>
                  <a:pt x="1247595" y="1446550"/>
                </a:cubicBezTo>
                <a:cubicBezTo>
                  <a:pt x="1132615" y="1445390"/>
                  <a:pt x="986486" y="1465557"/>
                  <a:pt x="811927" y="1446550"/>
                </a:cubicBezTo>
                <a:cubicBezTo>
                  <a:pt x="637368" y="1427543"/>
                  <a:pt x="165344" y="1407479"/>
                  <a:pt x="0" y="1446550"/>
                </a:cubicBezTo>
                <a:cubicBezTo>
                  <a:pt x="16647" y="1306090"/>
                  <a:pt x="-8863" y="1158164"/>
                  <a:pt x="0" y="964367"/>
                </a:cubicBezTo>
                <a:cubicBezTo>
                  <a:pt x="8863" y="770570"/>
                  <a:pt x="9453" y="594875"/>
                  <a:pt x="0" y="453252"/>
                </a:cubicBezTo>
                <a:cubicBezTo>
                  <a:pt x="-9453" y="311629"/>
                  <a:pt x="-19404" y="140074"/>
                  <a:pt x="0" y="0"/>
                </a:cubicBezTo>
                <a:close/>
              </a:path>
            </a:pathLst>
          </a:custGeom>
          <a:solidFill>
            <a:schemeClr val="bg1"/>
          </a:solidFill>
          <a:ln w="57150">
            <a:solidFill>
              <a:schemeClr val="tx1"/>
            </a:solidFill>
            <a:extLst>
              <a:ext uri="{C807C97D-BFC1-408E-A445-0C87EB9F89A2}">
                <ask:lineSketchStyleProps xmlns:ask="http://schemas.microsoft.com/office/drawing/2018/sketchyshapes" sd="3224186516">
                  <a:prstGeom prst="rect">
                    <a:avLst/>
                  </a:prstGeom>
                  <ask:type>
                    <ask:lineSketchFreehand/>
                  </ask:type>
                </ask:lineSketchStyleProps>
              </a:ext>
            </a:extLst>
          </a:ln>
        </p:spPr>
        <p:txBody>
          <a:bodyPr wrap="square" rtlCol="0">
            <a:spAutoFit/>
          </a:bodyPr>
          <a:lstStyle/>
          <a:p>
            <a:pPr algn="ctr"/>
            <a:r>
              <a:rPr lang="en-GB" sz="7200" b="1" dirty="0">
                <a:effectLst/>
                <a:latin typeface="The Hand Black" panose="03070902030502020204" pitchFamily="66" charset="0"/>
                <a:ea typeface="Calibri" panose="020F0502020204030204" pitchFamily="34" charset="0"/>
              </a:rPr>
              <a:t>What happens during a baptism now? </a:t>
            </a:r>
            <a:endParaRPr lang="en-GB" sz="6600" i="1" dirty="0">
              <a:solidFill>
                <a:srgbClr val="000000"/>
              </a:solidFill>
              <a:effectLst/>
              <a:latin typeface="The Hand Black" panose="03070902030502020204" pitchFamily="66" charset="0"/>
              <a:ea typeface="Times New Roman" panose="02020603050405020304" pitchFamily="18" charset="0"/>
            </a:endParaRPr>
          </a:p>
          <a:p>
            <a:pPr algn="ctr"/>
            <a:endParaRPr lang="en-GB" sz="1600" u="sng" dirty="0">
              <a:latin typeface="Aharoni" panose="02010803020104030203" pitchFamily="2" charset="-79"/>
              <a:cs typeface="Aharoni" panose="02010803020104030203" pitchFamily="2" charset="-79"/>
            </a:endParaRPr>
          </a:p>
        </p:txBody>
      </p:sp>
      <p:pic>
        <p:nvPicPr>
          <p:cNvPr id="5" name="Video 4">
            <a:hlinkClick r:id="" action="ppaction://media"/>
            <a:extLst>
              <a:ext uri="{FF2B5EF4-FFF2-40B4-BE49-F238E27FC236}">
                <a16:creationId xmlns:a16="http://schemas.microsoft.com/office/drawing/2014/main" id="{E8F312B6-608D-4D12-AA9B-DB35F239F62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3461237" y="2451315"/>
            <a:ext cx="5269523" cy="3952144"/>
          </a:xfrm>
          <a:prstGeom prst="rect">
            <a:avLst/>
          </a:prstGeom>
        </p:spPr>
      </p:pic>
    </p:spTree>
    <p:extLst>
      <p:ext uri="{BB962C8B-B14F-4D97-AF65-F5344CB8AC3E}">
        <p14:creationId xmlns:p14="http://schemas.microsoft.com/office/powerpoint/2010/main" val="4218037678"/>
      </p:ext>
    </p:extLst>
  </p:cSld>
  <p:clrMapOvr>
    <a:masterClrMapping/>
  </p:clrMapOvr>
  <mc:AlternateContent xmlns:mc="http://schemas.openxmlformats.org/markup-compatibility/2006" xmlns:p14="http://schemas.microsoft.com/office/powerpoint/2010/main">
    <mc:Choice Requires="p14">
      <p:transition spd="slow" p14:dur="2000" advTm="87432"/>
    </mc:Choice>
    <mc:Fallback xmlns="">
      <p:transition spd="slow" advTm="87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6EA4F-13FA-4ACE-B542-9D93D9D1D937}"/>
              </a:ext>
            </a:extLst>
          </p:cNvPr>
          <p:cNvSpPr>
            <a:spLocks noGrp="1"/>
          </p:cNvSpPr>
          <p:nvPr>
            <p:ph type="title"/>
          </p:nvPr>
        </p:nvSpPr>
        <p:spPr>
          <a:xfrm>
            <a:off x="4803803" y="1706187"/>
            <a:ext cx="6586491" cy="1286160"/>
          </a:xfrm>
        </p:spPr>
        <p:txBody>
          <a:bodyPr anchor="b">
            <a:normAutofit fontScale="90000"/>
          </a:bodyPr>
          <a:lstStyle/>
          <a:p>
            <a:pPr algn="ctr"/>
            <a:r>
              <a:rPr lang="en-GB" dirty="0">
                <a:effectLst/>
                <a:latin typeface="Aharoni" panose="02010803020104030203" pitchFamily="2" charset="-79"/>
                <a:ea typeface="Calibri" panose="020F0502020204030204" pitchFamily="34" charset="0"/>
                <a:cs typeface="Aharoni" panose="02010803020104030203" pitchFamily="2" charset="-79"/>
              </a:rPr>
              <a:t>We are going to investigate some of the symbols in baptism</a:t>
            </a:r>
            <a:r>
              <a:rPr lang="en-GB" sz="6700" dirty="0">
                <a:effectLst/>
                <a:latin typeface="The Hand Black" panose="03070902030502020204" pitchFamily="66" charset="0"/>
                <a:ea typeface="Calibri" panose="020F0502020204030204" pitchFamily="34" charset="0"/>
                <a:cs typeface="Times New Roman" panose="02020603050405020304" pitchFamily="18" charset="0"/>
              </a:rPr>
              <a:t>. </a:t>
            </a:r>
          </a:p>
          <a:p>
            <a:endParaRPr lang="en-GB" sz="34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3400" u="sng"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577D4A71-CAC7-4815-A5D1-5FEE7FD27218}"/>
              </a:ext>
            </a:extLst>
          </p:cNvPr>
          <p:cNvSpPr>
            <a:spLocks noGrp="1"/>
          </p:cNvSpPr>
          <p:nvPr>
            <p:ph idx="1"/>
          </p:nvPr>
        </p:nvSpPr>
        <p:spPr>
          <a:xfrm>
            <a:off x="5080935" y="2524048"/>
            <a:ext cx="3904804" cy="3785419"/>
          </a:xfrm>
        </p:spPr>
        <p:txBody>
          <a:bodyPr>
            <a:normAutofit fontScale="92500" lnSpcReduction="20000"/>
          </a:bodyPr>
          <a:lstStyle/>
          <a:p>
            <a:pPr marL="0" indent="0" algn="ctr">
              <a:buNone/>
            </a:pPr>
            <a:r>
              <a:rPr lang="en-GB" sz="6600" dirty="0">
                <a:latin typeface="The Hand Black" panose="03070902030502020204" pitchFamily="66" charset="0"/>
                <a:cs typeface="Aharoni" panose="02010803020104030203" pitchFamily="2" charset="-79"/>
              </a:rPr>
              <a:t>This is a </a:t>
            </a:r>
            <a:r>
              <a:rPr lang="en-GB" sz="6600" b="1" dirty="0">
                <a:latin typeface="The Hand Black" panose="03070902030502020204" pitchFamily="66" charset="0"/>
                <a:cs typeface="Aharoni" panose="02010803020104030203" pitchFamily="2" charset="-79"/>
              </a:rPr>
              <a:t>baptismal font</a:t>
            </a:r>
          </a:p>
          <a:p>
            <a:pPr marL="0" indent="0" algn="ctr">
              <a:buNone/>
            </a:pPr>
            <a:r>
              <a:rPr lang="en-GB" sz="6600" dirty="0">
                <a:latin typeface="The Hand Black" panose="03070902030502020204" pitchFamily="66" charset="0"/>
                <a:cs typeface="Aharoni" panose="02010803020104030203" pitchFamily="2" charset="-79"/>
              </a:rPr>
              <a:t>It has water in it to wash away our sins. </a:t>
            </a:r>
          </a:p>
        </p:txBody>
      </p:sp>
      <p:pic>
        <p:nvPicPr>
          <p:cNvPr id="1026" name="Picture 2" descr="Alpha Church Supply and Gifts :: Baptismal fonts :: 658 baptismal font">
            <a:extLst>
              <a:ext uri="{FF2B5EF4-FFF2-40B4-BE49-F238E27FC236}">
                <a16:creationId xmlns:a16="http://schemas.microsoft.com/office/drawing/2014/main" id="{4605FA5F-E2D1-4925-B9B7-6919C24E95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90" r="8442" b="-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D8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97056"/>
      </p:ext>
    </p:extLst>
  </p:cSld>
  <p:clrMapOvr>
    <a:masterClrMapping/>
  </p:clrMapOvr>
  <mc:AlternateContent xmlns:mc="http://schemas.openxmlformats.org/markup-compatibility/2006" xmlns:p14="http://schemas.microsoft.com/office/powerpoint/2010/main">
    <mc:Choice Requires="p14">
      <p:transition spd="slow" p14:dur="2000" advTm="34607"/>
    </mc:Choice>
    <mc:Fallback xmlns="">
      <p:transition spd="slow" advTm="3460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6EA4F-13FA-4ACE-B542-9D93D9D1D937}"/>
              </a:ext>
            </a:extLst>
          </p:cNvPr>
          <p:cNvSpPr>
            <a:spLocks noGrp="1"/>
          </p:cNvSpPr>
          <p:nvPr>
            <p:ph type="title"/>
          </p:nvPr>
        </p:nvSpPr>
        <p:spPr>
          <a:xfrm>
            <a:off x="4803803" y="1706187"/>
            <a:ext cx="6586491" cy="1286160"/>
          </a:xfrm>
        </p:spPr>
        <p:txBody>
          <a:bodyPr anchor="b">
            <a:normAutofit fontScale="90000"/>
          </a:bodyPr>
          <a:lstStyle/>
          <a:p>
            <a:pPr algn="ctr"/>
            <a:r>
              <a:rPr lang="en-GB">
                <a:effectLst/>
                <a:latin typeface="Aharoni" panose="02010803020104030203" pitchFamily="2" charset="-79"/>
                <a:ea typeface="Calibri" panose="020F0502020204030204" pitchFamily="34" charset="0"/>
                <a:cs typeface="Aharoni" panose="02010803020104030203" pitchFamily="2" charset="-79"/>
              </a:rPr>
              <a:t>We are going to investigate some of the symbols in baptism</a:t>
            </a:r>
            <a:r>
              <a:rPr lang="en-GB" sz="6700">
                <a:effectLst/>
                <a:latin typeface="The Hand Black" panose="03070902030502020204" pitchFamily="66" charset="0"/>
                <a:ea typeface="Calibri" panose="020F0502020204030204" pitchFamily="34" charset="0"/>
                <a:cs typeface="Times New Roman" panose="02020603050405020304" pitchFamily="18" charset="0"/>
              </a:rPr>
              <a:t>. </a:t>
            </a:r>
          </a:p>
          <a:p>
            <a:endParaRPr lang="en-GB" sz="3400">
              <a:effectLst/>
              <a:latin typeface="Calibri" panose="020F0502020204030204" pitchFamily="34" charset="0"/>
              <a:ea typeface="Calibri" panose="020F0502020204030204" pitchFamily="34" charset="0"/>
              <a:cs typeface="Times New Roman" panose="02020603050405020304" pitchFamily="18" charset="0"/>
            </a:endParaRPr>
          </a:p>
          <a:p>
            <a:endParaRPr lang="en-GB" sz="3400" u="sng"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577D4A71-CAC7-4815-A5D1-5FEE7FD27218}"/>
              </a:ext>
            </a:extLst>
          </p:cNvPr>
          <p:cNvSpPr>
            <a:spLocks noGrp="1"/>
          </p:cNvSpPr>
          <p:nvPr>
            <p:ph idx="1"/>
          </p:nvPr>
        </p:nvSpPr>
        <p:spPr>
          <a:xfrm>
            <a:off x="4965432" y="2438400"/>
            <a:ext cx="4341234" cy="4230312"/>
          </a:xfrm>
        </p:spPr>
        <p:txBody>
          <a:bodyPr>
            <a:normAutofit fontScale="70000" lnSpcReduction="20000"/>
          </a:bodyPr>
          <a:lstStyle/>
          <a:p>
            <a:pPr marL="0" indent="0" algn="ctr">
              <a:buNone/>
            </a:pPr>
            <a:r>
              <a:rPr lang="en-GB" sz="6600" dirty="0">
                <a:latin typeface="The Hand Black" panose="03070902030502020204" pitchFamily="66" charset="0"/>
                <a:cs typeface="Aharoni" panose="02010803020104030203" pitchFamily="2" charset="-79"/>
              </a:rPr>
              <a:t>A shell is sometimes used to pour water over the baby’s head.</a:t>
            </a:r>
          </a:p>
          <a:p>
            <a:pPr marL="0" indent="0" algn="ctr">
              <a:buNone/>
            </a:pPr>
            <a:endParaRPr lang="en-GB" sz="6600" dirty="0">
              <a:latin typeface="The Hand Black" panose="03070902030502020204" pitchFamily="66" charset="0"/>
              <a:cs typeface="Aharoni" panose="02010803020104030203" pitchFamily="2" charset="-79"/>
            </a:endParaRPr>
          </a:p>
          <a:p>
            <a:pPr marL="0" indent="0" algn="ctr">
              <a:buNone/>
            </a:pPr>
            <a:r>
              <a:rPr lang="en-GB" sz="6600" dirty="0">
                <a:latin typeface="The Hand Black" panose="03070902030502020204" pitchFamily="66" charset="0"/>
                <a:cs typeface="Aharoni" panose="02010803020104030203" pitchFamily="2" charset="-79"/>
              </a:rPr>
              <a:t>This reminds us that the first Christians were baptised by the river or the seashore.</a:t>
            </a:r>
          </a:p>
        </p:txBody>
      </p:sp>
      <p:pic>
        <p:nvPicPr>
          <p:cNvPr id="6" name="Picture 9">
            <a:extLst>
              <a:ext uri="{FF2B5EF4-FFF2-40B4-BE49-F238E27FC236}">
                <a16:creationId xmlns:a16="http://schemas.microsoft.com/office/drawing/2014/main" id="{843D0DD1-9A65-400D-B31A-403FCBCD1E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14375" y="914400"/>
            <a:ext cx="4341233" cy="49625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185432458"/>
      </p:ext>
    </p:extLst>
  </p:cSld>
  <p:clrMapOvr>
    <a:masterClrMapping/>
  </p:clrMapOvr>
  <mc:AlternateContent xmlns:mc="http://schemas.openxmlformats.org/markup-compatibility/2006" xmlns:p14="http://schemas.microsoft.com/office/powerpoint/2010/main">
    <mc:Choice Requires="p14">
      <p:transition spd="slow" p14:dur="2000" advTm="23531"/>
    </mc:Choice>
    <mc:Fallback xmlns="">
      <p:transition spd="slow" advTm="2353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6EA4F-13FA-4ACE-B542-9D93D9D1D937}"/>
              </a:ext>
            </a:extLst>
          </p:cNvPr>
          <p:cNvSpPr>
            <a:spLocks noGrp="1"/>
          </p:cNvSpPr>
          <p:nvPr>
            <p:ph type="title"/>
          </p:nvPr>
        </p:nvSpPr>
        <p:spPr>
          <a:xfrm>
            <a:off x="4803803" y="1706187"/>
            <a:ext cx="6586491" cy="1286160"/>
          </a:xfrm>
        </p:spPr>
        <p:txBody>
          <a:bodyPr anchor="b">
            <a:normAutofit fontScale="90000"/>
          </a:bodyPr>
          <a:lstStyle/>
          <a:p>
            <a:pPr algn="ctr"/>
            <a:r>
              <a:rPr lang="en-GB">
                <a:effectLst/>
                <a:latin typeface="Aharoni" panose="02010803020104030203" pitchFamily="2" charset="-79"/>
                <a:ea typeface="Calibri" panose="020F0502020204030204" pitchFamily="34" charset="0"/>
                <a:cs typeface="Aharoni" panose="02010803020104030203" pitchFamily="2" charset="-79"/>
              </a:rPr>
              <a:t>We are going to investigate some of the symbols in baptism</a:t>
            </a:r>
            <a:r>
              <a:rPr lang="en-GB" sz="6700">
                <a:effectLst/>
                <a:latin typeface="The Hand Black" panose="03070902030502020204" pitchFamily="66" charset="0"/>
                <a:ea typeface="Calibri" panose="020F0502020204030204" pitchFamily="34" charset="0"/>
                <a:cs typeface="Times New Roman" panose="02020603050405020304" pitchFamily="18" charset="0"/>
              </a:rPr>
              <a:t>. </a:t>
            </a:r>
          </a:p>
          <a:p>
            <a:endParaRPr lang="en-GB" sz="3400">
              <a:effectLst/>
              <a:latin typeface="Calibri" panose="020F0502020204030204" pitchFamily="34" charset="0"/>
              <a:ea typeface="Calibri" panose="020F0502020204030204" pitchFamily="34" charset="0"/>
              <a:cs typeface="Times New Roman" panose="02020603050405020304" pitchFamily="18" charset="0"/>
            </a:endParaRPr>
          </a:p>
          <a:p>
            <a:endParaRPr lang="en-GB" sz="3400" u="sng"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577D4A71-CAC7-4815-A5D1-5FEE7FD27218}"/>
              </a:ext>
            </a:extLst>
          </p:cNvPr>
          <p:cNvSpPr>
            <a:spLocks noGrp="1"/>
          </p:cNvSpPr>
          <p:nvPr>
            <p:ph idx="1"/>
          </p:nvPr>
        </p:nvSpPr>
        <p:spPr>
          <a:xfrm>
            <a:off x="4965432" y="2438400"/>
            <a:ext cx="4200526" cy="4230312"/>
          </a:xfrm>
        </p:spPr>
        <p:txBody>
          <a:bodyPr>
            <a:normAutofit fontScale="77500" lnSpcReduction="20000"/>
          </a:bodyPr>
          <a:lstStyle/>
          <a:p>
            <a:pPr marL="0" indent="0" algn="ctr">
              <a:buNone/>
            </a:pPr>
            <a:r>
              <a:rPr lang="en-GB" sz="6600" dirty="0">
                <a:latin typeface="The Hand Black" panose="03070902030502020204" pitchFamily="66" charset="0"/>
                <a:cs typeface="Aharoni" panose="02010803020104030203" pitchFamily="2" charset="-79"/>
              </a:rPr>
              <a:t>Sometimes a candle is given to the parents.</a:t>
            </a:r>
          </a:p>
          <a:p>
            <a:pPr marL="0" indent="0" algn="ctr">
              <a:buNone/>
            </a:pPr>
            <a:endParaRPr lang="en-GB" sz="6600" dirty="0">
              <a:latin typeface="The Hand Black" panose="03070902030502020204" pitchFamily="66" charset="0"/>
              <a:cs typeface="Aharoni" panose="02010803020104030203" pitchFamily="2" charset="-79"/>
            </a:endParaRPr>
          </a:p>
          <a:p>
            <a:pPr marL="0" indent="0" algn="ctr">
              <a:buNone/>
            </a:pPr>
            <a:r>
              <a:rPr lang="en-GB" sz="6600" dirty="0">
                <a:latin typeface="The Hand Black" panose="03070902030502020204" pitchFamily="66" charset="0"/>
                <a:cs typeface="Aharoni" panose="02010803020104030203" pitchFamily="2" charset="-79"/>
              </a:rPr>
              <a:t>This reminds us of Jesus Christ who is called the light of the world.</a:t>
            </a:r>
          </a:p>
        </p:txBody>
      </p:sp>
      <p:pic>
        <p:nvPicPr>
          <p:cNvPr id="2050" name="Picture 2" descr="Baptismal Candle (Each) | Free Delivery when you spend &amp;pound;10 @  Eden.co.uk">
            <a:extLst>
              <a:ext uri="{FF2B5EF4-FFF2-40B4-BE49-F238E27FC236}">
                <a16:creationId xmlns:a16="http://schemas.microsoft.com/office/drawing/2014/main" id="{396D7EBC-A30F-4C81-82D7-E2DA3A56CB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348" y="271462"/>
            <a:ext cx="4200525" cy="631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380880"/>
      </p:ext>
    </p:extLst>
  </p:cSld>
  <p:clrMapOvr>
    <a:masterClrMapping/>
  </p:clrMapOvr>
  <mc:AlternateContent xmlns:mc="http://schemas.openxmlformats.org/markup-compatibility/2006" xmlns:p14="http://schemas.microsoft.com/office/powerpoint/2010/main">
    <mc:Choice Requires="p14">
      <p:transition spd="slow" p14:dur="2000" advTm="8740"/>
    </mc:Choice>
    <mc:Fallback xmlns="">
      <p:transition spd="slow" advTm="874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6EA4F-13FA-4ACE-B542-9D93D9D1D937}"/>
              </a:ext>
            </a:extLst>
          </p:cNvPr>
          <p:cNvSpPr>
            <a:spLocks noGrp="1"/>
          </p:cNvSpPr>
          <p:nvPr>
            <p:ph type="title"/>
          </p:nvPr>
        </p:nvSpPr>
        <p:spPr>
          <a:xfrm>
            <a:off x="4803803" y="1706187"/>
            <a:ext cx="6586491" cy="1286160"/>
          </a:xfrm>
        </p:spPr>
        <p:txBody>
          <a:bodyPr anchor="b">
            <a:normAutofit fontScale="90000"/>
          </a:bodyPr>
          <a:lstStyle/>
          <a:p>
            <a:pPr algn="ctr"/>
            <a:r>
              <a:rPr lang="en-GB">
                <a:effectLst/>
                <a:latin typeface="Aharoni" panose="02010803020104030203" pitchFamily="2" charset="-79"/>
                <a:ea typeface="Calibri" panose="020F0502020204030204" pitchFamily="34" charset="0"/>
                <a:cs typeface="Aharoni" panose="02010803020104030203" pitchFamily="2" charset="-79"/>
              </a:rPr>
              <a:t>We are going to investigate some of the symbols in baptism</a:t>
            </a:r>
            <a:r>
              <a:rPr lang="en-GB" sz="6700">
                <a:effectLst/>
                <a:latin typeface="The Hand Black" panose="03070902030502020204" pitchFamily="66" charset="0"/>
                <a:ea typeface="Calibri" panose="020F0502020204030204" pitchFamily="34" charset="0"/>
                <a:cs typeface="Times New Roman" panose="02020603050405020304" pitchFamily="18" charset="0"/>
              </a:rPr>
              <a:t>. </a:t>
            </a:r>
          </a:p>
          <a:p>
            <a:endParaRPr lang="en-GB" sz="3400">
              <a:effectLst/>
              <a:latin typeface="Calibri" panose="020F0502020204030204" pitchFamily="34" charset="0"/>
              <a:ea typeface="Calibri" panose="020F0502020204030204" pitchFamily="34" charset="0"/>
              <a:cs typeface="Times New Roman" panose="02020603050405020304" pitchFamily="18" charset="0"/>
            </a:endParaRPr>
          </a:p>
          <a:p>
            <a:endParaRPr lang="en-GB" sz="3400" u="sng"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577D4A71-CAC7-4815-A5D1-5FEE7FD27218}"/>
              </a:ext>
            </a:extLst>
          </p:cNvPr>
          <p:cNvSpPr>
            <a:spLocks noGrp="1"/>
          </p:cNvSpPr>
          <p:nvPr>
            <p:ph idx="1"/>
          </p:nvPr>
        </p:nvSpPr>
        <p:spPr>
          <a:xfrm>
            <a:off x="4965431" y="2438400"/>
            <a:ext cx="4248907" cy="4230312"/>
          </a:xfrm>
        </p:spPr>
        <p:txBody>
          <a:bodyPr>
            <a:normAutofit lnSpcReduction="10000"/>
          </a:bodyPr>
          <a:lstStyle/>
          <a:p>
            <a:pPr marL="0" indent="0" algn="ctr">
              <a:buNone/>
            </a:pPr>
            <a:r>
              <a:rPr lang="en-GB" sz="6600" dirty="0">
                <a:latin typeface="The Hand Black" panose="03070902030502020204" pitchFamily="66" charset="0"/>
                <a:cs typeface="Aharoni" panose="02010803020104030203" pitchFamily="2" charset="-79"/>
              </a:rPr>
              <a:t>Babies will often wear a christening gown for their baptism representing purity.</a:t>
            </a:r>
          </a:p>
        </p:txBody>
      </p:sp>
      <p:pic>
        <p:nvPicPr>
          <p:cNvPr id="5" name="Picture 6">
            <a:extLst>
              <a:ext uri="{FF2B5EF4-FFF2-40B4-BE49-F238E27FC236}">
                <a16:creationId xmlns:a16="http://schemas.microsoft.com/office/drawing/2014/main" id="{118CE35C-07DA-4993-9174-011FF507C0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30291" y="373567"/>
            <a:ext cx="3119365" cy="61164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4020970666"/>
      </p:ext>
    </p:extLst>
  </p:cSld>
  <p:clrMapOvr>
    <a:masterClrMapping/>
  </p:clrMapOvr>
  <mc:AlternateContent xmlns:mc="http://schemas.openxmlformats.org/markup-compatibility/2006" xmlns:p14="http://schemas.microsoft.com/office/powerpoint/2010/main">
    <mc:Choice Requires="p14">
      <p:transition spd="slow" p14:dur="2000" advTm="8819"/>
    </mc:Choice>
    <mc:Fallback xmlns="">
      <p:transition spd="slow" advTm="881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6EA4F-13FA-4ACE-B542-9D93D9D1D937}"/>
              </a:ext>
            </a:extLst>
          </p:cNvPr>
          <p:cNvSpPr>
            <a:spLocks noGrp="1"/>
          </p:cNvSpPr>
          <p:nvPr>
            <p:ph type="title"/>
          </p:nvPr>
        </p:nvSpPr>
        <p:spPr>
          <a:xfrm>
            <a:off x="5514792" y="1795320"/>
            <a:ext cx="6216128" cy="1286160"/>
          </a:xfrm>
        </p:spPr>
        <p:txBody>
          <a:bodyPr anchor="b">
            <a:normAutofit fontScale="90000"/>
          </a:bodyPr>
          <a:lstStyle/>
          <a:p>
            <a:pPr algn="ctr"/>
            <a:r>
              <a:rPr lang="en-GB" dirty="0">
                <a:effectLst/>
                <a:latin typeface="Aharoni" panose="02010803020104030203" pitchFamily="2" charset="-79"/>
                <a:ea typeface="Calibri" panose="020F0502020204030204" pitchFamily="34" charset="0"/>
                <a:cs typeface="Aharoni" panose="02010803020104030203" pitchFamily="2" charset="-79"/>
              </a:rPr>
              <a:t>We are going to investigate some of the symbols in baptism</a:t>
            </a:r>
            <a:r>
              <a:rPr lang="en-GB" sz="6700" dirty="0">
                <a:effectLst/>
                <a:latin typeface="The Hand Black" panose="03070902030502020204" pitchFamily="66" charset="0"/>
                <a:ea typeface="Calibri" panose="020F0502020204030204" pitchFamily="34" charset="0"/>
                <a:cs typeface="Times New Roman" panose="02020603050405020304" pitchFamily="18" charset="0"/>
              </a:rPr>
              <a:t>. </a:t>
            </a:r>
          </a:p>
          <a:p>
            <a:endParaRPr lang="en-GB" sz="34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3400" u="sng"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577D4A71-CAC7-4815-A5D1-5FEE7FD27218}"/>
              </a:ext>
            </a:extLst>
          </p:cNvPr>
          <p:cNvSpPr>
            <a:spLocks noGrp="1"/>
          </p:cNvSpPr>
          <p:nvPr>
            <p:ph idx="1"/>
          </p:nvPr>
        </p:nvSpPr>
        <p:spPr>
          <a:xfrm>
            <a:off x="4803803" y="2460157"/>
            <a:ext cx="3580692" cy="4230312"/>
          </a:xfrm>
        </p:spPr>
        <p:txBody>
          <a:bodyPr>
            <a:normAutofit lnSpcReduction="10000"/>
          </a:bodyPr>
          <a:lstStyle/>
          <a:p>
            <a:pPr marL="0" indent="0" algn="ctr">
              <a:buNone/>
            </a:pPr>
            <a:r>
              <a:rPr lang="en-GB" sz="6600" dirty="0">
                <a:latin typeface="The Hand Black" panose="03070902030502020204" pitchFamily="66" charset="0"/>
                <a:cs typeface="Aharoni" panose="02010803020104030203" pitchFamily="2" charset="-79"/>
              </a:rPr>
              <a:t>The dove is a symbol of the holy spirit which is important to Christians.</a:t>
            </a:r>
          </a:p>
        </p:txBody>
      </p:sp>
      <p:pic>
        <p:nvPicPr>
          <p:cNvPr id="5" name="Picture 6">
            <a:extLst>
              <a:ext uri="{FF2B5EF4-FFF2-40B4-BE49-F238E27FC236}">
                <a16:creationId xmlns:a16="http://schemas.microsoft.com/office/drawing/2014/main" id="{B0937806-C32A-4A20-AAB1-682CD6BB1B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39753" y="1508125"/>
            <a:ext cx="4464050" cy="38417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600453110"/>
      </p:ext>
    </p:extLst>
  </p:cSld>
  <p:clrMapOvr>
    <a:masterClrMapping/>
  </p:clrMapOvr>
  <mc:AlternateContent xmlns:mc="http://schemas.openxmlformats.org/markup-compatibility/2006" xmlns:p14="http://schemas.microsoft.com/office/powerpoint/2010/main">
    <mc:Choice Requires="p14">
      <p:transition spd="slow" p14:dur="2000" advTm="17192"/>
    </mc:Choice>
    <mc:Fallback xmlns="">
      <p:transition spd="slow" advTm="17192"/>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198</TotalTime>
  <Words>492</Words>
  <Application>Microsoft Office PowerPoint</Application>
  <PresentationFormat>Widescreen</PresentationFormat>
  <Paragraphs>37</Paragraphs>
  <Slides>11</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Aharoni</vt:lpstr>
      <vt:lpstr>Arial</vt:lpstr>
      <vt:lpstr>Calibri</vt:lpstr>
      <vt:lpstr>Calibri Light</vt:lpstr>
      <vt:lpstr>The Hand Black</vt:lpstr>
      <vt:lpstr>The Hand Extrablack</vt:lpstr>
      <vt:lpstr>Office Theme</vt:lpstr>
      <vt:lpstr>RME </vt:lpstr>
      <vt:lpstr>PowerPoint Presentation</vt:lpstr>
      <vt:lpstr>Click the link below to watch a video about the baptism of Jesus! </vt:lpstr>
      <vt:lpstr>PowerPoint Presentation</vt:lpstr>
      <vt:lpstr>We are going to investigate some of the symbols in baptism.   </vt:lpstr>
      <vt:lpstr>We are going to investigate some of the symbols in baptism.   </vt:lpstr>
      <vt:lpstr>We are going to investigate some of the symbols in baptism.   </vt:lpstr>
      <vt:lpstr>We are going to investigate some of the symbols in baptism.   </vt:lpstr>
      <vt:lpstr>We are going to investigate some of the symbols in baptism.   </vt:lpstr>
      <vt:lpstr>We are going to investigate some of the symbols in baptism.   </vt:lpstr>
      <vt:lpstr>Task  In your jotter, match the correct key term to the definition.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RME </dc:title>
  <dc:creator>Miss McPherson</dc:creator>
  <cp:lastModifiedBy>Stacey McPherson</cp:lastModifiedBy>
  <cp:revision>10</cp:revision>
  <dcterms:created xsi:type="dcterms:W3CDTF">2021-01-07T11:59:03Z</dcterms:created>
  <dcterms:modified xsi:type="dcterms:W3CDTF">2021-01-11T09:47:43Z</dcterms:modified>
</cp:coreProperties>
</file>