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58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3F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1500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C62E0-9BD0-457D-873A-00ECE6FCED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56A7AB-E627-4569-8B2C-B615E7E258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8A5B9-D45B-4809-8923-21A675A9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E09-11BC-44E2-9E7C-98D4AFD9A000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E06317-A02F-474C-BE9C-8043C0D0A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7FAA80-30DB-4C24-AED6-B51AAD291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20AC4-668D-4EE2-94E6-5888A1DB9E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896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ABB2B-77C9-47B6-A38B-408D4A415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17B7FC-1F03-44BA-98F2-5ADC94471A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03879-C223-4597-ADE8-74A793B6A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E09-11BC-44E2-9E7C-98D4AFD9A000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473A7-C99D-45EA-9116-A8C6260FE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713D5-47F7-480D-BBD0-0A38C7939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20AC4-668D-4EE2-94E6-5888A1DB9E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432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CDB9BC-E92B-46FC-A068-0B702C80F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9C6151-68BA-4BCD-95C1-2C26575CC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61EA6-8900-48E6-AF09-BED723450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E09-11BC-44E2-9E7C-98D4AFD9A000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1BBD3-776C-4E80-8B6F-600CDE4BC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D58681-E9C2-4B46-B7F9-6FED22DB1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20AC4-668D-4EE2-94E6-5888A1DB9E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2246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765BA-9F43-4408-A212-E6067FD3E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34A2C-7238-466C-A590-24CBA4E53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3CD3E-10D5-425B-8A5A-B04A846BB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E09-11BC-44E2-9E7C-98D4AFD9A000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AA6F2-ACCD-4759-B699-63FCDDFD3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DEEDD-5CD4-4622-A10C-28B20E9A5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20AC4-668D-4EE2-94E6-5888A1DB9E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154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62E11-EC08-438A-BF1E-1F55A8AD5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DE050F-CD8B-4401-9355-828C602E2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4FCF6-B966-4D31-9C90-E5C28E5A7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E09-11BC-44E2-9E7C-98D4AFD9A000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0CBBF-B8EE-4C06-85F1-4FDD9EFF3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75072-C704-48D2-80BC-1CE4D22AE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20AC4-668D-4EE2-94E6-5888A1DB9E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9038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AEA9D-D696-477E-B8F9-C1B597558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1AC62-F693-4ADC-AB5F-9D84F963AE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27F93B-C5C5-42C6-9ACC-AD72F38B61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4B93F8-1F31-443D-80BA-F663699BF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E09-11BC-44E2-9E7C-98D4AFD9A000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19453A-09CB-486F-84E3-F32A3C6B4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27AF7D-2AB3-4C45-AA5F-9537FD339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20AC4-668D-4EE2-94E6-5888A1DB9E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600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6DC2D-9AF0-4405-A76E-2035B5D13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25692C-E397-4F65-8CF7-4795BF61BD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6073FB-5313-4B7A-9807-7AEB2A9AE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B2AACF-A1BD-4442-9F59-8B65BEA589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745416-286A-4B39-9E69-73EBFB7954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21C12E-1667-4561-926F-2826DAB9E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E09-11BC-44E2-9E7C-98D4AFD9A000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6AF72A-230A-41F2-B6F9-189D767B8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EA19DB-74B8-4C3B-92C7-3FE1B2986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20AC4-668D-4EE2-94E6-5888A1DB9E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6292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D0745-A9A6-4F2C-9CD1-934EDEF48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C0B456-DE0D-47EA-A89A-E242787C7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E09-11BC-44E2-9E7C-98D4AFD9A000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32D4BA-2564-4E66-9AD6-AEC79BA89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F251ED-2665-45FB-8ED6-9EC1FD91C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20AC4-668D-4EE2-94E6-5888A1DB9E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800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3D6A8B-90D2-4E72-A2D5-8F7F81E3C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E09-11BC-44E2-9E7C-98D4AFD9A000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189E90-68BE-446E-BFE9-3D7B21DD5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116A85-ACF3-4156-8642-B8C7C75EE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20AC4-668D-4EE2-94E6-5888A1DB9E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169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65EC9-97DF-4A93-9E09-A81020226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6BF83-C3DA-4679-9708-2FAB79B77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50A951-E6B8-4F4C-8334-CCE2484D1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EC35A1-F422-4F17-A3B9-9EFC4CA30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E09-11BC-44E2-9E7C-98D4AFD9A000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DE591F-0ED6-4E0E-BE55-C425AF906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FB88B2-EA9F-4397-ABD2-71F09629B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20AC4-668D-4EE2-94E6-5888A1DB9E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206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097B2-6752-413B-AF0B-021613A69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7AAD09-5541-4609-8F38-7E92593829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A218CC-F176-4E6B-BCFB-8D994C836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CD5509-1161-48BC-A92B-0EC02610D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88E09-11BC-44E2-9E7C-98D4AFD9A000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7810E4-AA04-49A0-BA13-BB1E6D58F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80AF0F-D35E-4AB8-90E0-8B009E618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20AC4-668D-4EE2-94E6-5888A1DB9E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021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E02018-639C-46F7-9E6F-4B3A0110D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C5E9F-F659-4162-9EA4-D551CE1B4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29814-3F6F-4ABA-AA4D-302D4AA669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88E09-11BC-44E2-9E7C-98D4AFD9A000}" type="datetimeFigureOut">
              <a:rPr lang="en-GB" smtClean="0"/>
              <a:t>08/01/2021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FE96BD-9816-4657-8E4E-2B997C3E5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47B7F-075E-4B3A-AB25-5CC3A966C4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20AC4-668D-4EE2-94E6-5888A1DB9E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9790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www.youtube.com/watch?v=x8jwdXXooM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4563E6-21F5-473A-A85A-47FA781E07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010"/>
          <a:stretch/>
        </p:blipFill>
        <p:spPr>
          <a:xfrm>
            <a:off x="0" y="-69083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77F5A8-4373-430C-947D-188D6019A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176" y="118585"/>
            <a:ext cx="7645047" cy="662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2655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1661A29-F4FA-4FF2-BDCE-A785F9F6F071}"/>
              </a:ext>
            </a:extLst>
          </p:cNvPr>
          <p:cNvSpPr/>
          <p:nvPr/>
        </p:nvSpPr>
        <p:spPr>
          <a:xfrm>
            <a:off x="576600" y="4259501"/>
            <a:ext cx="8187397" cy="24618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solidFill>
                  <a:schemeClr val="tx1">
                    <a:alpha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PDF of Chapter 1 is also available for you to read along whilst listening. Copies of the novel are available to be collected from school on a Friday, if you require one. </a:t>
            </a:r>
          </a:p>
        </p:txBody>
      </p:sp>
      <p:sp>
        <p:nvSpPr>
          <p:cNvPr id="31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6586EC-6FCE-4D44-B8C7-EE2A215F6AC7}"/>
              </a:ext>
            </a:extLst>
          </p:cNvPr>
          <p:cNvSpPr/>
          <p:nvPr/>
        </p:nvSpPr>
        <p:spPr>
          <a:xfrm>
            <a:off x="201607" y="806469"/>
            <a:ext cx="9118541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Using the link below, listen along to Chapter 1 of Harry Potter &amp; the Philosopher’s Stone.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ea typeface="+mj-ea"/>
                <a:cs typeface="Arial" panose="020B0604020202020204" pitchFamily="34" charset="0"/>
                <a:hlinkClick r:id="rId2"/>
              </a:rPr>
              <a:t>https://www.youtube.com/watch?v=x8jwdXXooMs</a:t>
            </a:r>
            <a:endParaRPr lang="en-US" sz="3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6091EB-4092-4B4A-B206-5548D48980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5418">
            <a:off x="9127338" y="2221028"/>
            <a:ext cx="3104537" cy="464571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5E73A9-531E-4FD5-83FC-63342A2F4649}"/>
              </a:ext>
            </a:extLst>
          </p:cNvPr>
          <p:cNvSpPr txBox="1"/>
          <p:nvPr/>
        </p:nvSpPr>
        <p:spPr>
          <a:xfrm>
            <a:off x="10822334" y="1443849"/>
            <a:ext cx="1009650" cy="795788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696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6091EB-4092-4B4A-B206-5548D48980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1613">
            <a:off x="9517594" y="215680"/>
            <a:ext cx="2276581" cy="340674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0B24E9-EEA8-4593-809C-863FC2208D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90" y="852354"/>
            <a:ext cx="8909645" cy="59597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06472A-04EB-4799-8539-488B60329FBF}"/>
              </a:ext>
            </a:extLst>
          </p:cNvPr>
          <p:cNvSpPr txBox="1"/>
          <p:nvPr/>
        </p:nvSpPr>
        <p:spPr>
          <a:xfrm>
            <a:off x="13514" y="141625"/>
            <a:ext cx="9284677" cy="523220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Today’s Task: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Complete any 4 tasks from the Task Map</a:t>
            </a:r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55EC8BD6-DDA2-4DD2-A5EA-EDE9A1B2BC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12884" y="4883723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46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730"/>
    </mc:Choice>
    <mc:Fallback>
      <p:transition spd="slow" advTm="33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8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0B24E9-EEA8-4593-809C-863FC2208D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62296">
            <a:off x="176121" y="2949654"/>
            <a:ext cx="5350419" cy="35789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06472A-04EB-4799-8539-488B60329FBF}"/>
              </a:ext>
            </a:extLst>
          </p:cNvPr>
          <p:cNvSpPr txBox="1"/>
          <p:nvPr/>
        </p:nvSpPr>
        <p:spPr>
          <a:xfrm>
            <a:off x="13514" y="141625"/>
            <a:ext cx="9284677" cy="646331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How do I complete a Task Map?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6091EB-4092-4B4A-B206-5548D48980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13" y="844293"/>
            <a:ext cx="1343516" cy="201047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85E7EE-3BE2-4B66-A4DA-30FF0BE204E2}"/>
              </a:ext>
            </a:extLst>
          </p:cNvPr>
          <p:cNvSpPr txBox="1"/>
          <p:nvPr/>
        </p:nvSpPr>
        <p:spPr>
          <a:xfrm>
            <a:off x="5255218" y="1572522"/>
            <a:ext cx="6697085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Monday 11</a:t>
            </a:r>
            <a:r>
              <a:rPr lang="en-GB" sz="2800" b="1" u="sng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 January 2021</a:t>
            </a:r>
          </a:p>
          <a:p>
            <a:pPr algn="ctr"/>
            <a:r>
              <a:rPr lang="en-GB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Task Map</a:t>
            </a:r>
          </a:p>
          <a:p>
            <a:pPr algn="ctr"/>
            <a:r>
              <a:rPr lang="en-GB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Harry Potter – Chapter 1</a:t>
            </a:r>
          </a:p>
          <a:p>
            <a:pPr algn="r"/>
            <a:endParaRPr lang="en-GB" sz="2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Reflect and Respond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4155D92-4F0B-4857-9523-3E3A380F2C67}"/>
              </a:ext>
            </a:extLst>
          </p:cNvPr>
          <p:cNvSpPr txBox="1">
            <a:spLocks/>
          </p:cNvSpPr>
          <p:nvPr/>
        </p:nvSpPr>
        <p:spPr>
          <a:xfrm>
            <a:off x="8960650" y="61649"/>
            <a:ext cx="3305171" cy="10960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800" dirty="0">
                <a:solidFill>
                  <a:srgbClr val="002060"/>
                </a:solidFill>
                <a:latin typeface="Arial" panose="020B0604020202020204" pitchFamily="34" charset="0"/>
                <a:ea typeface="MrsKate" panose="02000603000000000000" pitchFamily="2" charset="0"/>
                <a:cs typeface="Arial" panose="020B0604020202020204" pitchFamily="34" charset="0"/>
              </a:rPr>
              <a:t>long date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E2CE339-8B80-456E-BB56-554753B2FE6C}"/>
              </a:ext>
            </a:extLst>
          </p:cNvPr>
          <p:cNvSpPr txBox="1">
            <a:spLocks/>
          </p:cNvSpPr>
          <p:nvPr/>
        </p:nvSpPr>
        <p:spPr>
          <a:xfrm>
            <a:off x="4856923" y="808151"/>
            <a:ext cx="2319557" cy="10960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800" dirty="0">
                <a:solidFill>
                  <a:srgbClr val="002060"/>
                </a:solidFill>
                <a:latin typeface="Arial" panose="020B0604020202020204" pitchFamily="34" charset="0"/>
                <a:ea typeface="MrsKate" panose="02000603000000000000" pitchFamily="2" charset="0"/>
                <a:cs typeface="Arial" panose="020B0604020202020204" pitchFamily="34" charset="0"/>
              </a:rPr>
              <a:t>titles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F61D8CE-41DD-4CEE-BAAC-8DE849C604A7}"/>
              </a:ext>
            </a:extLst>
          </p:cNvPr>
          <p:cNvSpPr txBox="1">
            <a:spLocks/>
          </p:cNvSpPr>
          <p:nvPr/>
        </p:nvSpPr>
        <p:spPr>
          <a:xfrm>
            <a:off x="9788180" y="3459824"/>
            <a:ext cx="2362200" cy="10960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>
                <a:solidFill>
                  <a:srgbClr val="002060"/>
                </a:solidFill>
                <a:latin typeface="Arial" panose="020B0604020202020204" pitchFamily="34" charset="0"/>
                <a:ea typeface="MrsKate" panose="02000603000000000000" pitchFamily="2" charset="0"/>
                <a:cs typeface="Arial" panose="020B0604020202020204" pitchFamily="34" charset="0"/>
              </a:rPr>
              <a:t>Sub-title for each activity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99AA200-3A03-47B2-AA6B-5FD5FBE82A22}"/>
              </a:ext>
            </a:extLst>
          </p:cNvPr>
          <p:cNvCxnSpPr>
            <a:cxnSpLocks/>
          </p:cNvCxnSpPr>
          <p:nvPr/>
        </p:nvCxnSpPr>
        <p:spPr>
          <a:xfrm flipH="1" flipV="1">
            <a:off x="8865704" y="3536740"/>
            <a:ext cx="964096" cy="20728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FABCFC7-943C-4F91-8363-1C994C42DA5B}"/>
              </a:ext>
            </a:extLst>
          </p:cNvPr>
          <p:cNvCxnSpPr>
            <a:cxnSpLocks/>
          </p:cNvCxnSpPr>
          <p:nvPr/>
        </p:nvCxnSpPr>
        <p:spPr>
          <a:xfrm flipH="1">
            <a:off x="10449603" y="899775"/>
            <a:ext cx="787673" cy="852797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D8C87F3-06C4-46BE-9E78-BCBE6203E5D7}"/>
              </a:ext>
            </a:extLst>
          </p:cNvPr>
          <p:cNvCxnSpPr>
            <a:cxnSpLocks/>
          </p:cNvCxnSpPr>
          <p:nvPr/>
        </p:nvCxnSpPr>
        <p:spPr>
          <a:xfrm>
            <a:off x="6728069" y="1700800"/>
            <a:ext cx="846132" cy="84291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77FC8B96-52E4-4884-B605-FDF15609958F}"/>
              </a:ext>
            </a:extLst>
          </p:cNvPr>
          <p:cNvSpPr txBox="1">
            <a:spLocks/>
          </p:cNvSpPr>
          <p:nvPr/>
        </p:nvSpPr>
        <p:spPr>
          <a:xfrm>
            <a:off x="5702661" y="4845863"/>
            <a:ext cx="4090247" cy="10960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>
                <a:latin typeface="Arial" panose="020B0604020202020204" pitchFamily="34" charset="0"/>
                <a:ea typeface="MrsKate" panose="02000603000000000000" pitchFamily="2" charset="0"/>
                <a:cs typeface="Arial" panose="020B0604020202020204" pitchFamily="34" charset="0"/>
              </a:rPr>
              <a:t>You can do this on any paper you have, in your homework jotter or using ICT, it is up to you. </a:t>
            </a:r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BADBB9E1-27F5-420C-B321-DB084E16CE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84660" y="5056637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86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669"/>
    </mc:Choice>
    <mc:Fallback>
      <p:transition spd="slow" advTm="33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4FF976-7683-44B8-9311-7166525CB4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7131">
            <a:off x="473316" y="507765"/>
            <a:ext cx="3904276" cy="58424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4C1EFC1F-8C62-4C31-AFE1-94750A4A9D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8589" y="3909900"/>
            <a:ext cx="3619499" cy="27146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B280EC-5601-44A5-BF09-80835F9CB8E8}"/>
              </a:ext>
            </a:extLst>
          </p:cNvPr>
          <p:cNvSpPr txBox="1"/>
          <p:nvPr/>
        </p:nvSpPr>
        <p:spPr>
          <a:xfrm>
            <a:off x="4724400" y="552450"/>
            <a:ext cx="72036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A PDF copy of the chapter has been uploaded to Glow Blogs to help you complete the Task Map. </a:t>
            </a:r>
          </a:p>
          <a:p>
            <a:pPr algn="ctr"/>
            <a:endParaRPr lang="en-GB" sz="3600" b="1" dirty="0"/>
          </a:p>
          <a:p>
            <a:pPr algn="ctr"/>
            <a:r>
              <a:rPr lang="en-GB" sz="3600" b="1" dirty="0"/>
              <a:t>Good Luck and let us know if you need any help!</a:t>
            </a:r>
          </a:p>
        </p:txBody>
      </p:sp>
    </p:spTree>
    <p:extLst>
      <p:ext uri="{BB962C8B-B14F-4D97-AF65-F5344CB8AC3E}">
        <p14:creationId xmlns:p14="http://schemas.microsoft.com/office/powerpoint/2010/main" val="4226961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53"/>
    </mc:Choice>
    <mc:Fallback>
      <p:transition spd="slow" advTm="20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163</Words>
  <Application>Microsoft Office PowerPoint</Application>
  <PresentationFormat>Widescreen</PresentationFormat>
  <Paragraphs>18</Paragraphs>
  <Slides>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Charlotte Roberts</dc:creator>
  <cp:lastModifiedBy>Charlotte Roberts</cp:lastModifiedBy>
  <cp:revision>5</cp:revision>
  <dcterms:created xsi:type="dcterms:W3CDTF">2021-01-08T10:46:25Z</dcterms:created>
  <dcterms:modified xsi:type="dcterms:W3CDTF">2021-01-08T11:22:12Z</dcterms:modified>
</cp:coreProperties>
</file>