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317" r:id="rId4"/>
    <p:sldId id="330" r:id="rId5"/>
    <p:sldId id="331" r:id="rId6"/>
    <p:sldId id="332" r:id="rId7"/>
    <p:sldId id="333" r:id="rId8"/>
    <p:sldId id="318" r:id="rId9"/>
    <p:sldId id="334" r:id="rId10"/>
    <p:sldId id="335" r:id="rId11"/>
    <p:sldId id="336" r:id="rId12"/>
    <p:sldId id="337" r:id="rId13"/>
    <p:sldId id="338" r:id="rId14"/>
    <p:sldId id="32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5DB16-F9B8-4937-996E-E106977E8B6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511ED-38A7-4131-9D47-CAE0463ED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4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5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1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2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32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1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90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7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1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42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6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1C85-DD0C-4BA5-9655-ED13E62193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pmath81608.blogspot.com/2009/03/scribe-post-march-9-2009.html" TargetMode="External"/><Relationship Id="rId3" Type="http://schemas.openxmlformats.org/officeDocument/2006/relationships/hyperlink" Target="http://theconversation.com/make-maths-mandatory-and-well-improve-our-international-education-rankings-11663" TargetMode="External"/><Relationship Id="rId7" Type="http://schemas.openxmlformats.org/officeDocument/2006/relationships/image" Target="../media/image15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en.wikipedia.org/wiki/File:Chilli_pepper_4.svg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pmath81608.blogspot.com/2009/03/scribe-post-march-9-2009.html" TargetMode="External"/><Relationship Id="rId3" Type="http://schemas.openxmlformats.org/officeDocument/2006/relationships/hyperlink" Target="http://theconversation.com/make-maths-mandatory-and-well-improve-our-international-education-rankings-11663" TargetMode="External"/><Relationship Id="rId7" Type="http://schemas.openxmlformats.org/officeDocument/2006/relationships/image" Target="../media/image15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en.wikipedia.org/wiki/File:Chilli_pepper_4.svg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pmath81608.blogspot.com/2009/03/scribe-post-march-9-2009.html" TargetMode="External"/><Relationship Id="rId3" Type="http://schemas.openxmlformats.org/officeDocument/2006/relationships/hyperlink" Target="http://theconversation.com/make-maths-mandatory-and-well-improve-our-international-education-rankings-11663" TargetMode="External"/><Relationship Id="rId7" Type="http://schemas.openxmlformats.org/officeDocument/2006/relationships/image" Target="../media/image15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en.wikipedia.org/wiki/File:Chilli_pepper_4.svg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epIZNyOKVZ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ngimg.com/download/5847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0VHkFJ8nqPw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blog/2014/01/21/ten-radical-shift-in-thinking-all-leaders-fac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en.wikipedia.org/wiki/File:Chilli_pepper_4.svg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8654&amp;picture=thinking-monkey&amp;large=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en.wikipedia.org/wiki/File:Chilli_pepper_4.svg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ryptocrew.com/2012/05/do-animals-like-dogs-and-bigfoot-think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https://en.wikipedia.org/wiki/File:Chilli_pepper_4.sv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CADCA8-2942-497A-8C7C-F3050F6FC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GB" sz="4200" dirty="0"/>
              <a:t>St Mary’s RC primary school </a:t>
            </a:r>
            <a:br>
              <a:rPr lang="en-GB" sz="4200" dirty="0"/>
            </a:br>
            <a:r>
              <a:rPr lang="en-GB" sz="4200"/>
              <a:t>Wednesday 10.02.21</a:t>
            </a:r>
            <a:endParaRPr lang="en-US" sz="4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5EB4A20-0EE9-4ACC-B46C-5E53D0378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r>
              <a:rPr lang="en-GB" dirty="0"/>
              <a:t>P3 and P4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7E30C0D8-AD45-47DE-ACC1-AA48F84CA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171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E044BA-499C-4FB2-A21F-EDE9FD5D5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7334" y="0"/>
            <a:ext cx="7344664" cy="6117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D83E4-38C3-4984-8E4B-12F2030C9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83469" y="329382"/>
            <a:ext cx="936710" cy="840658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206E405E-1DF4-4936-A070-3CB01F1F4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47334" cy="6117996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C71ADA7A-FAD6-42D5-8CE4-885023D65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47334" y="3058998"/>
            <a:ext cx="7344664" cy="30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1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326691C-5014-4FB1-A99B-3CD3CBB2C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7334" y="0"/>
            <a:ext cx="7357510" cy="6108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F94C4-150B-4D6E-AC60-A450C94EE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29138" y="510063"/>
            <a:ext cx="936710" cy="84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831E3F-532D-4401-9A6C-8140A2145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83469" y="329382"/>
            <a:ext cx="936710" cy="840658"/>
          </a:xfrm>
          <a:prstGeom prst="rect">
            <a:avLst/>
          </a:prstGeom>
        </p:spPr>
      </p:pic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79E95970-D624-47EE-A65B-A296E4392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47334" cy="6108568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ADD0D90-62D2-462E-85A0-17656EA05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47334" y="3058998"/>
            <a:ext cx="7344664" cy="30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3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5357233-36E0-46E7-AC7B-68C67D016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4493" y="0"/>
            <a:ext cx="7327507" cy="6117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90871B-EF81-4D0F-B026-CB0347B5D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88269" y="634182"/>
            <a:ext cx="936710" cy="840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DBD4D-EBBC-4814-B04D-D2EAC76DA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35869" y="481782"/>
            <a:ext cx="936710" cy="84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A73B3-CAA6-46CB-AE6A-AA643CCA1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83469" y="329382"/>
            <a:ext cx="936710" cy="840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230B6B-01AC-45E2-9C65-095D6786B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4493" cy="6117996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16FF5780-E0D2-4EF6-9D89-29BD2DD141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47334" y="3058998"/>
            <a:ext cx="7344664" cy="30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F4BD7-61DE-42EC-B9FC-86A3ED481DB1}"/>
              </a:ext>
            </a:extLst>
          </p:cNvPr>
          <p:cNvSpPr txBox="1"/>
          <p:nvPr/>
        </p:nvSpPr>
        <p:spPr>
          <a:xfrm>
            <a:off x="181069" y="126748"/>
            <a:ext cx="700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PrimaryCheynes" panose="020B0500000000000000" pitchFamily="34" charset="0"/>
              </a:rPr>
              <a:t>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C7E94-E9A1-4AD0-977F-29075317C82F}"/>
              </a:ext>
            </a:extLst>
          </p:cNvPr>
          <p:cNvSpPr txBox="1"/>
          <p:nvPr/>
        </p:nvSpPr>
        <p:spPr>
          <a:xfrm>
            <a:off x="181069" y="869133"/>
            <a:ext cx="984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rimaryCheynes" panose="020B0500000000000000" pitchFamily="34" charset="0"/>
              </a:rPr>
              <a:t>Click the link below and follow the instructions on how to create your own Viking Long Ship.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96334-1EC8-4EA1-8A1D-882816EFCCA0}"/>
              </a:ext>
            </a:extLst>
          </p:cNvPr>
          <p:cNvSpPr txBox="1"/>
          <p:nvPr/>
        </p:nvSpPr>
        <p:spPr>
          <a:xfrm>
            <a:off x="531261" y="5407098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How to Draw a VIKING SHIP!!! - YouTube</a:t>
            </a:r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B784F5-D2BE-4702-B381-3D34BA32F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80521" y="58841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9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82E23A-85DD-4BA5-9218-25C2E335C569}"/>
              </a:ext>
            </a:extLst>
          </p:cNvPr>
          <p:cNvSpPr txBox="1"/>
          <p:nvPr/>
        </p:nvSpPr>
        <p:spPr>
          <a:xfrm>
            <a:off x="154982" y="232474"/>
            <a:ext cx="222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P.E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8358A-3F50-4D9D-9DDF-9246C32016F6}"/>
              </a:ext>
            </a:extLst>
          </p:cNvPr>
          <p:cNvSpPr txBox="1"/>
          <p:nvPr/>
        </p:nvSpPr>
        <p:spPr>
          <a:xfrm>
            <a:off x="154982" y="1201118"/>
            <a:ext cx="543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Follow the link to Joe Wicks and complete the activities.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C4E80-BA63-4A9E-BA25-643D0F08A7B3}"/>
              </a:ext>
            </a:extLst>
          </p:cNvPr>
          <p:cNvSpPr txBox="1"/>
          <p:nvPr/>
        </p:nvSpPr>
        <p:spPr>
          <a:xfrm>
            <a:off x="286325" y="5472216"/>
            <a:ext cx="485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https://www.youtube.com/watch?v=0VHkFJ8nqPw</a:t>
            </a:r>
            <a:endParaRPr lang="en-GB" dirty="0"/>
          </a:p>
        </p:txBody>
      </p:sp>
      <p:pic>
        <p:nvPicPr>
          <p:cNvPr id="8" name="Picture 7" descr="A picture containing floor&#10;&#10;Description automatically generated">
            <a:extLst>
              <a:ext uri="{FF2B5EF4-FFF2-40B4-BE49-F238E27FC236}">
                <a16:creationId xmlns:a16="http://schemas.microsoft.com/office/drawing/2014/main" id="{F981BE00-BC86-472F-9DB1-C26DE36B7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736035"/>
            <a:ext cx="9429750" cy="36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AE9A-952C-4B4D-B6B7-9ED08E3D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156211"/>
            <a:ext cx="9603275" cy="1049235"/>
          </a:xfrm>
        </p:spPr>
        <p:txBody>
          <a:bodyPr/>
          <a:lstStyle/>
          <a:p>
            <a:pPr algn="ctr"/>
            <a:r>
              <a:rPr lang="en-GB" dirty="0">
                <a:latin typeface="PrimaryCheynes" panose="020B0500000000000000" pitchFamily="34" charset="0"/>
              </a:rPr>
              <a:t>Night time prayer</a:t>
            </a:r>
            <a:endParaRPr lang="en-US" dirty="0">
              <a:latin typeface="PrimaryCheynes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C375-6C2E-ED42-B450-2FD82B74D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God our Father, I come to say</a:t>
            </a:r>
            <a:r>
              <a:rPr lang="en-GB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thank</a:t>
            </a:r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you for your love today.</a:t>
            </a:r>
            <a:endParaRPr lang="en-GB" sz="24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algn="ctr"/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Thank you for my family</a:t>
            </a:r>
            <a:r>
              <a:rPr lang="en-GB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and </a:t>
            </a:r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all the friends you give to me.</a:t>
            </a:r>
            <a:endParaRPr lang="en-GB" sz="24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algn="ctr"/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Guard me in the dark of night</a:t>
            </a:r>
            <a:r>
              <a:rPr lang="en-GB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and</a:t>
            </a:r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in the morning send your light.Amen.</a:t>
            </a:r>
            <a:endParaRPr lang="en-GB" sz="2800" dirty="0">
              <a:latin typeface="PrimaryCheyn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5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E5D6-5D42-4DD3-A639-4E598A6F34A2}"/>
              </a:ext>
            </a:extLst>
          </p:cNvPr>
          <p:cNvSpPr txBox="1">
            <a:spLocks/>
          </p:cNvSpPr>
          <p:nvPr/>
        </p:nvSpPr>
        <p:spPr>
          <a:xfrm>
            <a:off x="3752973" y="342420"/>
            <a:ext cx="764557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PrimaryCheynes" panose="020B0500000000000000" pitchFamily="34" charset="0"/>
              </a:rPr>
              <a:t>Morning Prayer</a:t>
            </a:r>
            <a:endParaRPr lang="en-US" sz="3600" dirty="0">
              <a:latin typeface="PrimaryCheynes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2865-2408-466A-9808-F75B42FBB235}"/>
              </a:ext>
            </a:extLst>
          </p:cNvPr>
          <p:cNvSpPr txBox="1">
            <a:spLocks/>
          </p:cNvSpPr>
          <p:nvPr/>
        </p:nvSpPr>
        <p:spPr>
          <a:xfrm>
            <a:off x="1173283" y="1391655"/>
            <a:ext cx="9603275" cy="3450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Father in heaven you love me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You are with me night and day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 want to love you always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In all I do and say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I’ll try to please you Father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Bless me through this day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Amen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594C09-5A6A-4C2B-8A9F-01CF3688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7009" cy="15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0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074-4EA7-4FD6-9C15-AFEA3F34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rimaryCheynes" panose="020B0500000000000000" pitchFamily="34" charset="0"/>
              </a:rPr>
              <a:t>Literacy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94DC-8B3D-4E94-B1F0-AAEF8D85C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Learning Intention: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We are learning to gather answers from a text.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Success Criteria: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I can read the information sheet.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I can use the information from the sheet to answer questions.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14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078CF5-B23A-4F3B-B0B1-E531D0F594C9}"/>
              </a:ext>
            </a:extLst>
          </p:cNvPr>
          <p:cNvSpPr txBox="1"/>
          <p:nvPr/>
        </p:nvSpPr>
        <p:spPr>
          <a:xfrm>
            <a:off x="100739" y="92989"/>
            <a:ext cx="5718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Carefully read the following passage. Then choose one of the three Chilli challenges and answer the questions in your jotter. 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E0B9DC2B-DE1C-4513-B0FE-CB4E48E4C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6318"/>
            <a:ext cx="12192000" cy="50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utan with its hands on its head&#10;&#10;Description automatically generated with low confidence">
            <a:extLst>
              <a:ext uri="{FF2B5EF4-FFF2-40B4-BE49-F238E27FC236}">
                <a16:creationId xmlns:a16="http://schemas.microsoft.com/office/drawing/2014/main" id="{7C55EFA3-7ACF-47F0-A673-963EC1CDE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43500" y="0"/>
            <a:ext cx="7048500" cy="614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D77BCA-396C-44D2-B07F-640796744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902123" y="161059"/>
            <a:ext cx="936710" cy="840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5925D6-F548-4845-9BB9-A238A8021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1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9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ound, ape, outdoor, mammal&#10;&#10;Description automatically generated">
            <a:extLst>
              <a:ext uri="{FF2B5EF4-FFF2-40B4-BE49-F238E27FC236}">
                <a16:creationId xmlns:a16="http://schemas.microsoft.com/office/drawing/2014/main" id="{71D0E19F-6610-43FC-AA53-41341E51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43499" y="0"/>
            <a:ext cx="7048501" cy="613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3CA367-0C0A-4A8D-97C3-7B67B7828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86936" y="0"/>
            <a:ext cx="936710" cy="84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3E70FD-8765-45CC-A608-A97D3CEAF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107436" y="158620"/>
            <a:ext cx="936710" cy="84065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EE63DA6-C791-4329-ADFC-25134C457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3455" cy="61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2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mmal, primate, indoor&#10;&#10;Description automatically generated">
            <a:extLst>
              <a:ext uri="{FF2B5EF4-FFF2-40B4-BE49-F238E27FC236}">
                <a16:creationId xmlns:a16="http://schemas.microsoft.com/office/drawing/2014/main" id="{568678CA-F219-4DCA-B7E2-98EE42732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43500" y="0"/>
            <a:ext cx="7048500" cy="6138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FE9B92-EC0A-41AC-A8B3-8C5561C2C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35869" y="481782"/>
            <a:ext cx="936710" cy="840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7BF939-92C7-41B8-B428-93B396933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83469" y="329382"/>
            <a:ext cx="936710" cy="84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6A7428-043F-426F-8589-D6174660E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8D788BF9-12CA-4EF3-A2A6-4FD6E9577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1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5B13-B472-4EBA-B4FC-D442F9A3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F75C-2B50-4D4B-86CC-2C3B4690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Learning Intention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 We are learning to understand multiplication and our times tables.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Success Criteria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- Pick a mild, hot or spicy chilli challenge from the following slides to complete in you jotter - you can do all three if you wish!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Write the answers in your jotter.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Remember to check your work.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numeracy">
            <a:hlinkClick r:id="" action="ppaction://media"/>
            <a:extLst>
              <a:ext uri="{FF2B5EF4-FFF2-40B4-BE49-F238E27FC236}">
                <a16:creationId xmlns:a16="http://schemas.microsoft.com/office/drawing/2014/main" id="{CF9A2F75-5CA1-4C45-97EB-AA69B7631E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4330" y="194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B92379-2704-4A73-BA43-6CB83EB65C08}"/>
              </a:ext>
            </a:extLst>
          </p:cNvPr>
          <p:cNvSpPr txBox="1"/>
          <p:nvPr/>
        </p:nvSpPr>
        <p:spPr>
          <a:xfrm>
            <a:off x="0" y="0"/>
            <a:ext cx="10918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Cheynes" panose="020B0500000000000000" pitchFamily="34" charset="0"/>
              </a:rPr>
              <a:t>Today we are learning our 10 times tables.</a:t>
            </a:r>
          </a:p>
          <a:p>
            <a:endParaRPr lang="en-GB" dirty="0">
              <a:latin typeface="PrimaryCheynes" panose="020B0500000000000000" pitchFamily="34" charset="0"/>
            </a:endParaRPr>
          </a:p>
          <a:p>
            <a:r>
              <a:rPr lang="en-GB" dirty="0">
                <a:latin typeface="PrimaryCheynes" panose="020B0500000000000000" pitchFamily="34" charset="0"/>
              </a:rPr>
              <a:t>Please copy and complete the 10 times table into your jotter then select 1 of the chilli challenges to complete as well.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3E782-B6B0-4AD7-84D9-1CF1657C9A39}"/>
              </a:ext>
            </a:extLst>
          </p:cNvPr>
          <p:cNvSpPr txBox="1"/>
          <p:nvPr/>
        </p:nvSpPr>
        <p:spPr>
          <a:xfrm>
            <a:off x="543208" y="1683945"/>
            <a:ext cx="14734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10 x 0 =</a:t>
            </a:r>
          </a:p>
          <a:p>
            <a:r>
              <a:rPr lang="en-GB" sz="2400" dirty="0"/>
              <a:t>10 x 1 =</a:t>
            </a:r>
          </a:p>
          <a:p>
            <a:r>
              <a:rPr lang="en-GB" sz="2400" dirty="0"/>
              <a:t>10 x 2 =</a:t>
            </a:r>
          </a:p>
          <a:p>
            <a:r>
              <a:rPr lang="en-GB" sz="2400" dirty="0"/>
              <a:t>10 x 3 =</a:t>
            </a:r>
          </a:p>
          <a:p>
            <a:r>
              <a:rPr lang="en-GB" sz="2400" dirty="0"/>
              <a:t>10 x 4 =</a:t>
            </a:r>
          </a:p>
          <a:p>
            <a:r>
              <a:rPr lang="en-GB" sz="2400" dirty="0"/>
              <a:t>10 x 5 =</a:t>
            </a:r>
          </a:p>
          <a:p>
            <a:r>
              <a:rPr lang="en-GB" sz="2400" dirty="0"/>
              <a:t>10 x 6 =</a:t>
            </a:r>
          </a:p>
          <a:p>
            <a:r>
              <a:rPr lang="en-GB" sz="2400" dirty="0"/>
              <a:t>10 x 7 = </a:t>
            </a:r>
          </a:p>
          <a:p>
            <a:r>
              <a:rPr lang="en-GB" sz="2400" dirty="0"/>
              <a:t>10 x 8 = </a:t>
            </a:r>
          </a:p>
          <a:p>
            <a:r>
              <a:rPr lang="en-GB" sz="2400" dirty="0"/>
              <a:t>10 x 9 = </a:t>
            </a:r>
          </a:p>
          <a:p>
            <a:r>
              <a:rPr lang="en-GB" sz="2400" dirty="0"/>
              <a:t>10 x 10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5E5B8-8980-459F-9DA8-13985C9254DF}"/>
              </a:ext>
            </a:extLst>
          </p:cNvPr>
          <p:cNvSpPr txBox="1"/>
          <p:nvPr/>
        </p:nvSpPr>
        <p:spPr>
          <a:xfrm>
            <a:off x="5115208" y="1683945"/>
            <a:ext cx="138852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10 x 10 =</a:t>
            </a:r>
          </a:p>
          <a:p>
            <a:r>
              <a:rPr lang="en-GB" sz="2400" dirty="0"/>
              <a:t>9 x 10 =</a:t>
            </a:r>
          </a:p>
          <a:p>
            <a:r>
              <a:rPr lang="en-GB" sz="2400" dirty="0"/>
              <a:t>8 x 10 =</a:t>
            </a:r>
          </a:p>
          <a:p>
            <a:r>
              <a:rPr lang="en-GB" sz="2400" dirty="0"/>
              <a:t>7 x 10 =</a:t>
            </a:r>
          </a:p>
          <a:p>
            <a:r>
              <a:rPr lang="en-GB" sz="2400" dirty="0"/>
              <a:t>6 x 10 =</a:t>
            </a:r>
          </a:p>
          <a:p>
            <a:r>
              <a:rPr lang="en-GB" sz="2400" dirty="0"/>
              <a:t>5 x 10 =</a:t>
            </a:r>
          </a:p>
          <a:p>
            <a:r>
              <a:rPr lang="en-GB" sz="2400" dirty="0"/>
              <a:t>4 x 10 =</a:t>
            </a:r>
          </a:p>
          <a:p>
            <a:r>
              <a:rPr lang="en-GB" sz="2400" dirty="0"/>
              <a:t>3 x 10 =</a:t>
            </a:r>
          </a:p>
          <a:p>
            <a:r>
              <a:rPr lang="en-GB" sz="2400" dirty="0"/>
              <a:t>2 x 10 =</a:t>
            </a:r>
          </a:p>
          <a:p>
            <a:r>
              <a:rPr lang="en-GB" sz="2400" dirty="0"/>
              <a:t>1 x 10 =</a:t>
            </a:r>
          </a:p>
          <a:p>
            <a:r>
              <a:rPr lang="en-GB" sz="2400" dirty="0"/>
              <a:t>0 x 10 =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AA204-0BB8-4037-86D8-74651BC4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18479" y="179835"/>
            <a:ext cx="936710" cy="8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176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392</Words>
  <Application>Microsoft Office PowerPoint</Application>
  <PresentationFormat>Widescreen</PresentationFormat>
  <Paragraphs>59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PrimaryCheynes</vt:lpstr>
      <vt:lpstr>Gallery</vt:lpstr>
      <vt:lpstr>St Mary’s RC primary school  Wednesday 10.02.21</vt:lpstr>
      <vt:lpstr>PowerPoint Presentation</vt:lpstr>
      <vt:lpstr>Literacy </vt:lpstr>
      <vt:lpstr>PowerPoint Presentation</vt:lpstr>
      <vt:lpstr>PowerPoint Presentation</vt:lpstr>
      <vt:lpstr>PowerPoint Presentation</vt:lpstr>
      <vt:lpstr>PowerPoint Presentation</vt:lpstr>
      <vt:lpstr>Numeracy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Night time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Mary’s RC primary school  Tuesday 26th May 2020</dc:title>
  <dc:creator>lgavine663</dc:creator>
  <cp:lastModifiedBy>Dale Samson</cp:lastModifiedBy>
  <cp:revision>62</cp:revision>
  <dcterms:created xsi:type="dcterms:W3CDTF">2020-05-20T12:07:01Z</dcterms:created>
  <dcterms:modified xsi:type="dcterms:W3CDTF">2021-02-03T18:21:28Z</dcterms:modified>
</cp:coreProperties>
</file>