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ink/ink1.xml" ContentType="application/inkml+xml"/>
  <Override PartName="/ppt/media/image21.jpg" ContentType="image/gif"/>
  <Override PartName="/ppt/ink/ink2.xml" ContentType="application/inkml+xml"/>
  <Override PartName="/ppt/ink/inkAction1.xml" ContentType="application/vnd.ms-office.inkAction+xml"/>
  <Override PartName="/ppt/comments/comment2.xml" ContentType="application/vnd.openxmlformats-officedocument.presentationml.comments+xml"/>
  <Override PartName="/ppt/ink/inkAction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7"/>
  </p:notesMasterIdLst>
  <p:sldIdLst>
    <p:sldId id="257" r:id="rId2"/>
    <p:sldId id="479" r:id="rId3"/>
    <p:sldId id="487" r:id="rId4"/>
    <p:sldId id="497" r:id="rId5"/>
    <p:sldId id="258" r:id="rId6"/>
    <p:sldId id="510" r:id="rId7"/>
    <p:sldId id="511" r:id="rId8"/>
    <p:sldId id="512" r:id="rId9"/>
    <p:sldId id="513" r:id="rId10"/>
    <p:sldId id="495" r:id="rId11"/>
    <p:sldId id="516" r:id="rId12"/>
    <p:sldId id="498" r:id="rId13"/>
    <p:sldId id="517" r:id="rId14"/>
    <p:sldId id="518"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Murray" initials="LM" lastIdx="2" clrIdx="0">
    <p:extLst>
      <p:ext uri="{19B8F6BF-5375-455C-9EA6-DF929625EA0E}">
        <p15:presenceInfo xmlns:p15="http://schemas.microsoft.com/office/powerpoint/2012/main" userId="S::lmurray891@dundeeschools.scot::f789b6fe-6003-4c53-9de6-3c2514443a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662" autoAdjust="0"/>
  </p:normalViewPr>
  <p:slideViewPr>
    <p:cSldViewPr snapToGrid="0">
      <p:cViewPr varScale="1">
        <p:scale>
          <a:sx n="100" d="100"/>
          <a:sy n="100"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4T13:37:25.809" idx="1">
    <p:pos x="6672" y="121"/>
    <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20T11:59:56.005" idx="2">
    <p:pos x="10" y="10"/>
    <p:text/>
    <p:extLst>
      <p:ext uri="{C676402C-5697-4E1C-873F-D02D1690AC5C}">
        <p15:threadingInfo xmlns:p15="http://schemas.microsoft.com/office/powerpoint/2012/main" timeZoneBias="0"/>
      </p:ext>
    </p:extLst>
  </p:cm>
</p:cmLst>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18T13:17:04.834"/>
    </inkml:context>
    <inkml:brush xml:id="br0">
      <inkml:brushProperty name="width" value="0.05292" units="cm"/>
      <inkml:brushProperty name="height" value="0.05292" units="cm"/>
      <inkml:brushProperty name="color" value="#FF0000"/>
    </inkml:brush>
  </inkml:definitions>
  <inkml:trace contextRef="#ctx0" brushRef="#br0">19315 4785 0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18T13:23:28.193"/>
    </inkml:context>
    <inkml:brush xml:id="br0">
      <inkml:brushProperty name="width" value="0.05292" units="cm"/>
      <inkml:brushProperty name="height" value="0.05292" units="cm"/>
      <inkml:brushProperty name="color" value="#FF0000"/>
    </inkml:brush>
  </inkml:definitions>
  <inkml:trace contextRef="#ctx0" brushRef="#br0">33313 17921 0</inkml:trace>
  <inkml:trace contextRef="#ctx0" brushRef="#br0" timeOffset="696">32604 17743 0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2-04T15:27:47.199"/>
    </inkml:context>
    <inkml:brush xml:id="br0">
      <inkml:brushProperty name="width" value="0.05292" units="cm"/>
      <inkml:brushProperty name="height" value="0.05292" units="cm"/>
      <inkml:brushProperty name="color" value="#C00000"/>
    </inkml:brush>
  </inkml:definitions>
  <iact:action type="add" startTime="10574">
    <iact:property name="dataType"/>
    <iact:actionData xml:id="d0">
      <inkml:trace xmlns:inkml="http://www.w3.org/2003/InkML" xml:id="stk0" contextRef="#ctx0" brushRef="#br0">790 9204 0,'0'0'8,"0"0"-8,0 0 1,0 0 5,0 0 0,0 0 1,0 0-1,0 0 2,0 0-3,0 0 1,0 0 1,0 0 0,0 0-1,0 0 0,0 0 1,0 0-1,0 0 1,0 0 1,0 0-3,0 0 1,0 0 1,0 0-1,74 18 2,-74-18-3,0 0 1,0 0 2,0 0-2,92 11 0,-92-11 0,0 0 1,0 0-1,0 0 1,145 6 3,-145-6 1,0 0-9,116-6 5,-116 6-3,0 0 2,0 0 0,112 0 1,-112 0-2,0 0 2,115 12 0,-115-12 0,93 0 0,-93 0-3,0 0 3,0 0 0,125 6 0,-125-6-1,105 12 1,-105-12-1,0 0 1,113 12 0,-113-12-2,0 0 1,104 5 2,-104-5-3,0 0 1,115 6 2,-115-6-2,0 0-1,103 18 2,-103-18 0,0 0-1,135 18 2,-135-18-2,0 0-1,124 17 2,-124-17 0,126 12 0,-126-12 0,0 0-2,113 12 3,-113-12-2,0 0 0,125 17 1,-125-17-1,115-17 1,-115 17 0,0 0-1,134 0 0,-134 0 1,93-6 1,-93 6-2,0 0 0,137 23 2,-137-23-3,0 0 2,112 12 0,-112-12-2,125-6 2,-125 6 1,0 0-3,116 0 3,-116 0-2,0 0 0,112-17 2,-112 17-1,115 0-1,-115 0 0,0 0 1,115-12 2,-115 12-5,92-12 4,-92 12-2,104-11 0,-104 11 1,0 0 0,104-19 0,-104 19-1,0 0 0,125-11 1,-125 11-1,0 0 1,0 0-1,124 0 2,-124 0-3,126-11 1,-126 11 1,0 0-1,103-24 2,-103 24-1,0 0-2,124-12 3,-124 12-2,0 0 0,116-6 2,-116 6-2,102 0 1,-102 0-1,104-12 2,-104 12-2,0 0 0,94-17 2,-94 17-3,0 0 3,124-12-1,-124 12-1,0 0 0,114-12 1,-114 12-1,115 0 2,-115 0-2,0 0 0,93-5 2,-93 5-2,0 0 1,115-5 0,-115 5-1,0 0 0,124-12 2,-124 12-2,0 0 0,0 0 1,135 0 1,-135 0-2,0 0 1,124 6 0,-124-6 0,0 0-1,137 0 2,-137 0-2,0 0 0,123 11 2,-123-11-3,0 0 2,125 5 1,-125-5-3,0 0 3,114 6-1,-114-6-2,124-6 3,-124 6-1,0 0 3,104 0-7,-104 0 4,125 6 1,-125-6-2,0 0 1,0 0-2,124 12 2,-124-12 0,0 0 1,125 0-2,-125 0 0,114 17 2,-114-17-1,104 12 0,-104-12-1,0 0 0,83 12 2,-83-12-3,114-18 4,-114 18-3,0 0 0,94-11 2,-94 11-2,0 0 0,114 0 2,-114 0-2,0 0 2,114 0-1,-114 0-1,104 5 0,-104-5 1,0 0 0,104 0-1,-104 0 2,0 0-1,104 6 0,-104-6 0,0 0-1,124-6 1,-124 6-1,0 0 2,104 0-1,-104 0-1,0 0 1,104-11 0,-104 11 0,0 0 0,93 0 0,-93 0 0,0 0-1,0 0 1,0 0 0,0 0 0,0 0 0,104-18 0,-104 18-1,0 0 2,0 0-1,0 0 0,0 0-2,0 0 2,0 0 0,83-11 1,-83 11-1,0 0-1,0 0 1,0-17 0,0 17 0,0 0 0</inkml:trace>
    </iact:actionData>
  </iact:action>
  <iact:action type="add" startTime="16492">
    <iact:property name="dataType"/>
    <iact:actionData xml:id="d1">
      <inkml:trace xmlns:inkml="http://www.w3.org/2003/InkML" xml:id="stk1" contextRef="#ctx0" brushRef="#br0">15294 7785 0,'0'0'5,"0"0"1,0 0 1,0 0 0,0 0 1,0 0-2,0 0 1,0 0 1,0 0-2,0 0 2,0 0 0,0 0-2,0 0 2,0 0-2,0 0 2,0 0-2,0 0 1,0 0 0,0 0 0,0 0 1,0 0-2,63 0 1,-63 0 1,0 0-2,104 0 1,-104 0 1,0 0-1,0 0 0,145 6 2,-145-6-5,114-11 5,-114 11-2,0 0-1,94-13 2,-94 13-2,0 0 1,93-17 1,-93 17-1,0 0 0,0 0-1,94-12 3,-94 12-4,0 0 3,0 0 0,0 0-2,0 0 2,0 0-2,0 0 2,93-11-1,-93 11 0,0 0-1,0 0 2,0 0 0,0 0-3,0 0 2,0 0 0,21-18 1,-21 18-1,-21 6 1,21-6-2</inkml:trace>
    </iact:actionData>
  </iact:action>
  <iact:action type="add" startTime="17076">
    <iact:property name="dataType"/>
    <iact:actionData xml:id="d2">
      <inkml:trace xmlns:inkml="http://www.w3.org/2003/InkML" xml:id="stk2" contextRef="#ctx0" brushRef="#br0">15803 7785 0,'0'0'5,"0"0"1,0 0 1,0 0 0,0 0 1,0 0-2,0 0 1,0 0 0,0 0 0,0 0 0,0 77 1,0-77-2,0 0 2,11 98-1,-11-98-1,0 0 2,10 147 0,-10-147 1,0 0-4,-10 110 2,10-110-1,-11 99 2,11-99-2,0 0 1,0 106 1,0-106-1,0 0 0,0 0 0,0 0 1,0 0-3,0 0 3,0 0 0,0 87-2,0-87 1,0 0 0,0 0-1,0 0 2,31 24 0,-31-24-3</inkml:trace>
    </iact:actionData>
  </iact:action>
  <iact:action type="add" startTime="17529">
    <iact:property name="dataType"/>
    <iact:actionData xml:id="d3">
      <inkml:trace xmlns:inkml="http://www.w3.org/2003/InkML" xml:id="stk3" contextRef="#ctx0" brushRef="#br0">16437 8124 0,'0'0'6,"0"0"1,0 0-2,0 0 3,0 0-1,0 0-1,0 0 1,0 0 1,0 0-2,0 0 2,0 0-1,0 0 0,0 0 2,-52-29-3,52 29 1,0 0 0,0 0-1,0 0 1,-104 12 0,104-12 0,0 0 0,0 0 0,-104 29 2,104-29-4,0 0 3,-41 105-1,41-105 1,0 0-1,0 0 3,-21 100-6,21-100 2,0 0 4,0 0-6,0 0 5,21 116-2,-21-116 0,0 0-1,0 0 3,0 0-4,0 0 2,51 76 2,-51-76-4,0 0 3,73 11-1,-73-11 1,0 0-2,0 0 2,83-76 0,-83 76-1,0 0 0,0 0-2,0 0 4,62-98-1,-62 98-4,0 0 3,0 0 0,0 0 1,0 0-2,42-118 1,-42 118 0,0 0 1,0 0 0,0 0-3,0 0 3,0 0-1,0 0-2,0-87 5,0 87-4,0 0 0,0 0 2,0 0-2,0 0 1,0-5 0,0 5 1,0 0-3,0 0 3,10 75-1,-10-75 0,0 0 0,0 0 1,11 117 0,-11-117-3,0 0 3,0 0-2,0 0 2,21 111 0,-21-111-1,0 0 0,0 0-1,0 0 2,0 0-1,41 58 1,-41-58-2,42-6 2,-42 6-1,52-87-1,-52 87 2,0 0 3,0 0-4,0 0-4</inkml:trace>
    </iact:actionData>
  </iact:action>
  <iact:action type="add" startTime="18405">
    <iact:property name="dataType"/>
    <iact:actionData xml:id="d4">
      <inkml:trace xmlns:inkml="http://www.w3.org/2003/InkML" xml:id="stk4" contextRef="#ctx0" brushRef="#br0">16800 7808 0,'0'0'5,"0"0"1,0 0 2,0 0-1,0 0-1,0 0 2,0 0-1,0 0-1,0 0 2,0 0-1,0 0-1,0 0 1,0 0 0,10 71 0,-10-71 0,0 0 1,0 93-2,0-93 2,11 135 0,-11-135-2,0 105 2,0-105-2,10 87 2,-10-87-2,0 0 2,0 0-1,31 118 1,-31-118-1,0 0 0,0 0 0,11 104 1,-11-104-1,0 0 0,0 0-1,0 0 2,0 0-1,0 0 1,0 0-3,0 88 3,0-88-1,0 0 0,-21 0 2,21 0-4</inkml:trace>
    </iact:actionData>
  </iact:action>
  <iact:action type="add" startTime="18840">
    <iact:property name="dataType"/>
    <iact:actionData xml:id="d5">
      <inkml:trace xmlns:inkml="http://www.w3.org/2003/InkML" xml:id="stk5" contextRef="#ctx0" brushRef="#br0">16977 8065 0,'0'0'6,"0"0"0,0 0 1,0 0 1,0 0-2,0 0 2,0 0-2,0 0 1,0 0 1,0 0-2,0 0 1,0 0 1,0 0-2,0 0 2,0 0-1,0 0 0,0 0 0,0 59 0,0-59 0,0 0 0,-21 82 0,21-82 0,-42 99 2,42-99-3,0 0 1,0 0 0,0 0 1,0 0-1,0 0-1,0 0 2,-41 47-1,41-47 0,0 0 1,0 0-1,0 0-1,0 0 1,0 0 1,0 0-1,10 0 1,-10 0-2,0 0 2,52-17-1,-52 17-1,0 0 2,0 0-1,0 0 0,83 23 0,-83-23 1,0 0-3,0 0 3,73 64 0,-73-64-2,0 0 2,0 0-2,0 0 2,0 0-1,41 87 0,-41-87-1,0 0 1,0 0 0,0 0 0,31 29 1,-31-29-1,0 0-1,0 0 2</inkml:trace>
    </iact:actionData>
  </iact:action>
  <iact:action type="add" startTime="19411">
    <iact:property name="dataType"/>
    <iact:actionData xml:id="d6">
      <inkml:trace xmlns:inkml="http://www.w3.org/2003/InkML" xml:id="stk6" contextRef="#ctx0" brushRef="#br0">17278 8246 0,'0'0'7,"0"0"-1,0 0 2,0 0-1,0 0 0,0 0 0,0 0 2,0 0-4,0 0 2,0 0 1,0 0-1,0 0 1,0 0-2,72 0 1,-72 0 0,0 0 1,94-11-2,-94 11 1,0 0 1,0 0-2,0 0 2,0 0-1,0 0 0,0 0 0,93-46 3,-93 46-6,0 0 4,0 0-1,0 0 0,0 0 0,0 0 1,11-53-1,-11 53 0,0 0 0,0 0-1,-63-29 3,63 29-3,0 0 1,0 0 0,0 0 1,-72 41-1,72-41-1,0 0 2,-63 69-2,63-69 1,0 0 1,-10 99-1,10-99 0,0 0 0,0 0 0,21 106 0,-21-106 1,0 0-2,0 0 1,0 0 1,72 87-2,-72-87 2,0 0-1,94 35 1,-94-35-2,104-41 3,-104 41-4</inkml:trace>
    </iact:actionData>
  </iact:action>
  <iact:action type="add" startTime="20043">
    <iact:property name="dataType"/>
    <iact:actionData xml:id="d7">
      <inkml:trace xmlns:inkml="http://www.w3.org/2003/InkML" xml:id="stk7" contextRef="#ctx0" brushRef="#br0">18700 8030 0,'0'0'6,"0"0"0,0 0 1,0 0 0,0 0 1,0 0-2,0 0 2,0 0 0,0 0-2,0 0 2,0 0-1,0 0 0,0 0 0,0 0 2,0 0-4,0 0 3,-52-29-1,52 29 0,0 0 1,-83-29-1,83 29 0,0 0 0,0 0 1,0 0-2,-124 6 3,124-6-2,0 0-1,-63 76 2,63-76 0,-52 94-2,52-94 2,-10 98-1,10-98 0,-10 89 0,10-89 0,0 0 0,0 0 0,0 0 1,41 87-1,-41-87 1,0 0-2,0 0 0,62 46 3,-62-46-3,0 0 2,83-5-1,-83 5 1,0 0-2,94-41 2,-94 41-1,0 0-1,62-87 3,-62 87-3,0 0 1,62-83 1,-62 83 0,0 0-2,0 0 2,0 0-2,42-92 2,-42 92-1,0 0-1,0 0 1,0 0 0,0 0 1,0 0-3,0 0 3,31-59 0,-31 59-3,0 0 2,0 0 0,0 0 1,11 6-1,-11-6 0,0 0-1,0 64 2,0-64-1,0 0 0,0 99 1,0-99-1,0 0-1,0 111 1,0-111 1,0 0-1,0 0 0,0 0 1,31 82-2,-31-82 1,0 0 0,0 0 0,52 17 2,-52-17-3,0 0 1,62-63 1,-62 63-1,0 0 0,73-106 1</inkml:trace>
    </iact:actionData>
  </iact:action>
  <iact:action type="add" startTime="20870">
    <iact:property name="dataType"/>
    <iact:actionData xml:id="d8">
      <inkml:trace xmlns:inkml="http://www.w3.org/2003/InkML" xml:id="stk8" contextRef="#ctx0" brushRef="#br0">19147 8007 0,'0'0'4,"0"0"2,0 0 1,0 0 0,0 0-1,0 0 1,0 0 2,0 0-4,0 0 3,0 0-1,0 0-1,0 58 3,0-58-2,0 0-1,20 95 1,-20-95 1,0 0-2,0 0 2,31 145 2,-31-145-3,0 0-2,0 0 2,0 0 1,0 0-1,0 0 1,0 0-2,32 82 2,-32-82 0,0 0-1,41 12 1,-41-12-2,0 0 0,31-58 3,-31 58-2,31-89 0,-31 89 3,0 0-7,0 0 6,21-87-3,-21 87 2,0 0-2,0 0 2,0 0-1,0 0-1,0 0 1,0 0 2,31-52-4,-31 52 3,0 0 0,32 6-1,-32-6 1,0 0-1,31 70 0,-31-70 0,41 92 1,-41-92-1,0 0-1,0 0 1,0 0 1,42 100 1,-42-100-3,0 0 0,0 0 1,0 0 1,0 0 0,0 0-2,0 0 2,31 59-1,-31-59 1,0 0 2,41 0-6,-41 0 4,0 0-1,42-64 0,-42 64-1,0 0 2,0 0-1,21-124 1,-21 124-2,0 0 1,20-116 2,-20 116-4,0 0 2,0 0 2,0 0-3,0 0 1,0 0 0,0 0 2,21-100-2,-21 100 0,0 0 1,0 0-1,0 0-1</inkml:trace>
    </iact:actionData>
  </iact:action>
  <iact:action type="add" startTime="21736">
    <iact:property name="dataType"/>
    <iact:actionData xml:id="d9">
      <inkml:trace xmlns:inkml="http://www.w3.org/2003/InkML" xml:id="stk9" contextRef="#ctx0" brushRef="#br0">20361 8030 0,'0'0'5,"0"0"2,0 0 1,0 0 0,0 0-3,0 0 3,0 0 0,0 0-2,0 0 2,0 0-1,0 0 0,0 0 1,0 0-1,0 0 0,0 0 1,0 0-1,0 0 0,0 0 1,-72-6-1,72 6 1,0 0-1,-104 18 0,104-18 0,0 0 0,0 0 1,-114 53 1,114-53-3,0 0 1,-42 105 0,42-105 0,0 0 1,0 0-2,-10 105 3,10-105-1,0 0-3,0 0 4,31 88-2,-31-88-1,0 0 1,0 0 1,0 0 0,0 0-1,0 0 2,62 24-1,-62-24-1,0 0-2,0 0 1,73-53 3,-73 53-3,0 0 1,0 0 2,0 0-2,73-112 0,-73 112 0,0 0 1,0 0-1,41-122 1,-41 122-1,0 0 0,0 0 0,0 0 1,0 0-2,0 0 2,0 0-1,21-82 1,-21 82 0,0 0-1,0 0-1,0 0 3,0-12-2,0 12-1,0 0 2,-11 65 0,11-65-1,0 0 0,0 105 1,0-105-1,0 0-1,0 0 2,0 0 0,11 99-1,-11-99 1,0 0-1,0 0 3,0 0-6,41 76 3,-41-76-1,0 0 2,52 0 0,-52 0-1,0 0 0,73-94-1</inkml:trace>
    </iact:actionData>
  </iact:action>
  <iact:action type="add" startTime="22556">
    <iact:property name="dataType"/>
    <iact:actionData xml:id="d10">
      <inkml:trace xmlns:inkml="http://www.w3.org/2003/InkML" xml:id="stk10" contextRef="#ctx0" brushRef="#br0">20694 7966 0,'0'0'6,"0"0"1,0 0 0,0 0 0,0 0 1,0 0-1,0 0 0,0 0 1,0 0-1,0 0 0,10 76 1,-10-76-1,0 0 0,10 106 1,-10-106-1,0 0 0,0 0 1,0 0-1,0 0 0,21 133 2,-21-133-4,0 0 4,0 0-2,0 0 0,0 0-1,52 48 4,-52-48-5,0 0 2,83-13 2,-83 13-3,0 0 1,0 0 1,94-81-1,-94 81 0,0 0 0,0 0 1,51-105 0,-51 105-1,0 0-1,0 0 3,0 0-3,0 0 2,0 0 0,0 0-1,42-100 0,-42 100 0,0 0 2,0 0-3,0 0 2,0 0-1,0 0-1,0 0 2,0 0 0,0 0-2,0 0 1,0 0 2,0-23-2,0 23-1,0 0 3,10 52-3,-10-52 1,0 0 1,0 112-1,0-112 1,0 0 0,11 122-2,-11-122 1,0 0 1,21 106-1,-21-106 0,0 0 0,0 0 0,20 110 2,-20-110-2,0 0 0,0 0 1,0 0 2,0 0-7,-31 89 8,31-89-6,0 0 1,-62 52 2,62-52 1,0 0-4,-125 18 4,125-18-2,0 0-1,0 0 2,0 0 0</inkml:trace>
    </iact:actionData>
  </iact:action>
  <iact:action type="add" startTime="34908">
    <iact:property name="dataType"/>
    <iact:actionData xml:id="d11">
      <inkml:trace xmlns:inkml="http://www.w3.org/2003/InkML" xml:id="stk11" contextRef="#ctx0" brushRef="#br0">8951 13398 0,'0'0'5,"0"0"1,0 0 2,0 0-2,0 0 1,0 0 1,0 0-2,0 0 2,0 0-1,0 0 0,0 0 0,0 0 0,0 0 0,0 0 0,0 0 2,0 0-4,0 0 4,0 0-3,0 0 1,0 0 2,0 0-1,-63-11-3,63 11 1,0 0 1,0 0 0,0 0 0,0 0 0,-83-12 0,83 12 1,0 0-2,0 0 1,0 0 0,0 0 1,0 0-2,-104 12 2,104-12 0,0 0-3,0 0 2,0 0 1,0 0-2,0 0 2,-62 63 0,62-63-3,0 0 2,0 0 2,0 0-3,-31 101 2,31-101-1,0 0-2,0 0 3,0 0 0,0 0-2,0 93 2,0-93-2,0 0 2,0 0-2,0 0 2,0 0-1,21 99 0,-21-99 1,0 0-2,0 0 1,0 0 1,72 51-2,-72-51 0,0 0 1,0 0 1,0 0-1,0 0-1,83 36 2,-83-36-2,0 0 2,0 0-2,104-11 2,-104 11-1,0 0-1,0 0 1,0 0 2,0 0-2,83-41 0,-83 41 0,0 0-1,0 0 1,42-70 1,-42 70-2,0 0 2,0 0-1,0 0-1,0-94 4,0 94-4,0 0 0,0 0 2,0 0-1,0 0-2,0 0 3,-31-111 0,31 111-2,0 0 2,0 0-2,0 0 2,-63-93-1,63 93 0,0 0 0,0 0 0,0 0 1,0 0-3,0 0 4,-83-52-2,83 52-2,0 0 4,0 0-3,0 0 2,-93 29-1,93-29 0,0 0-1,-104 46 2,104-46-1,0 0-1,-73 29 1</inkml:trace>
    </iact:actionData>
  </iact:action>
  <iact:action type="add" startTime="36566">
    <iact:property name="dataType"/>
    <iact:actionData xml:id="d12">
      <inkml:trace xmlns:inkml="http://www.w3.org/2003/InkML" xml:id="stk12" contextRef="#ctx0" brushRef="#br0">1912 12504 0,'0'0'6,"0"0"0,0 0-1,0 0 2,0 0-1,0 0 1,0 0 0,0 0-1,0 0 1,0 0 0,0 0-1,0 0 0,0 0 1,0 0-1,0 0 2,0 0-2,0 0 0,0 0 1,0 0-1,0 0 2,0 0-3,0 0 2,0 0-1,-10 64 1,10-64 0,0 0-1,0 0 1,0 0 0,-22 101-1,22-101 1,0 0 0,0 0-1,0 0 0,-11 133 2,11-133-3,0 0 2,0 0 0,0 0 0,0 0-1,11 112 2,-11-112-3,0 0 3,0 0-1,0 0-2,0 0 1,0 0 1,43 99 0,-43-99 0,0 0-1,0 0 0,0 0 1,0 0 0,0 0-1,71 82 2,-71-82-1,0 0-2,0 0 2,0 0 1,0 0-3,95 18 3,-95-18-1,0 0-2,0 0 2,0 0 1,0 0-2,0 0 1,92-36 0,-92 36-2,0 0 2,0 0 1,0 0-3,0 0 2,0 0 0,0 0-1,41-82 2,-41 82-3,0 0 1,0 0 1,0 0 0,0 0-1,-10-75 2,10 75-1,0 0 0,0 0-1,0 0 2,0 0-3,0 0 1,0 0 4,-73-29-5,73 29 0,0 0 2,0 0-1,0 0 0,0 0 2,0 0-3,-93 5 3,93-5-2,0 0 0,0 0 1,0 0 0,-83 58 0,83-58-1,0 0 3,0 0-5,0 0 2,0 0 2,0 0-3,0 0 3,-61 64-1,61-64-3,0 0 4,0 0-1</inkml:trace>
    </iact:actionData>
  </iact:action>
  <iact:action type="add" startTime="39201">
    <iact:property name="dataType"/>
    <iact:actionData xml:id="d13">
      <inkml:trace xmlns:inkml="http://www.w3.org/2003/InkML" xml:id="stk13" contextRef="#ctx0" brushRef="#br0">8784 12989 0,'0'0'4,"0"0"4,0 0-2,0 0 0,0 0 2,0 0-2,0 0 1,0 0 1,0 0-2,0 0 0,0 0 1,0 0 1,0 0-2,0 0 1,0 0 0,0 0 0,0 0 0,0 0 1,0 0-2,21-64 1,-21 64 1,0 0-2,0 0 1,0 0 1,0 0-2,31-93 1,-31 93 1,0 0-2,0 0 1,0 0 1,0 0-2,0 0 2,42-129 1,-42 129-5,0 0 4,0 0-1,0 0 1,0 0-1,0 0-1,0 0 0,62-75 2,-62 75-1,0 0 0,0 0 0,0 0 0,0 0-1,0 0 1,83-60 1,-83 60-1,0 0 0,0 0-1,0 0 1,0 0 0,0 0 0,0 0 0,83 18 0,-83-18 0,0 0-1,0 0 2,0 0 0,0 0-1,0 0 1,0 0-1,83 65 0,-83-65-2,0 0 4,0 0-5,0 0 4,0 0-1,52 93 2,-52-93-3,0 0 0,0 0 1,0 0 1,0 0-2,0 0 2,0 0-2,31 100 2,-31-100-2,0 0 1,0 0 0,0 0 0,11 98 1,-11-98-2,0 0 1,0 0 0,0 0 0,0 0 1,0 0-2,0 0 2,10 71-1,-10-71 0,0 0 0,0 0-1,0 0 1,0 0 1,0 0-1,0 0 0,0 0 1,0 0-2,0 0 2,0 0 0,0 0-3,0 0 3,0 0-2,0 0 1,0 0 1,0 0-2,0 0 2,0 0-1,0 0-1,0 0 2,0 0-1,0 0 4,0 0-8,0 0 4,0 0 2,0 0-3,11 11 0,-11-11 1,0 0-1,0 0 1,0 0 1,0 0-2,0 0 2,-11-64 0,11 64-3,0 0 3,31-99 0,-31 99-3,0 0 2,0 0 2,0 0-2,0 0-1,31-82 3,-31 82-4,0 0 2,63-88 1,-63 88-3,0 0 2,0 0 1,0 0-1,0 0-1,0 0 2,83-75-1,-83 75-1,0 0 3,0 0-4,0 0 3,0 0 0,0 0-3,72-66 4,-72 66-3,0 0 2,0 0-2,0 0 1,0 0 1,94-17 0,-94 17-1,0 0-2,0 0 2,104 25 2,-104-25-4,0 0 4,0 0-3,0 0 2,62 64-1,-62-64-1,0 0 2,52 75-1,-52-75-1,0 0 1,0 0 1,42 99-1,-42-99-1,0 0 1,0 0 1,10 95-1,-10-95 0,0 0 1,0 0-2,0 0 2,10 98 1,-10-98 0,0 0-5,0 0 2,0 0 2,0 0-2,0 0 1,0 0-1,11 71 2,-11-71-1,0 0-1,0 0 1,0 0 1,0 0-1,0 0 3,0 0-4,31 41-1,-31-41 2,0 0 0,0 0-1,0 0 1,0 0 1,0 0-2,0 0 2,0 0-2,0 0 1,0 0 1,-11-18 0,11 18-3,0 0 3,0 0 0,0-59-3,0 59 3,0 0-1,0 0-1,-10-104 3,10 104-3,0 0 1,0 0 0,0 0 1,21-101-1,-21 101-1,0 0 3,21-104-4,-21 104 3,0 0 0,0 0-2,51-81 3,-51 81-3,0 0 1,0 0-1,0 0 1,73-71 1,-73 71-1,0 0 1,0 0-3,0 0 3,0 0-1,0 0-1,114-18 3,-114 18-3,0 0 0,0 0 2,0 0 0,94 36-1,-94-36-1,0 0 3,0 0-4,0 0 3,73 76 0,-73-76-3,31 87 4,-31-87-3,0 0 2,0 0-2,0 0 2,20 94-1,-20-94 0,0 0 0,21 87 0,-21-87 0,0 0 0,0 0 0,0 0 0,0 0 0,0 0 0,0 0 0,0 88 2,0-88-3,0 0 1,0 0 1,0 0-2,0 0 1,0 0 0,0 0 1,0 59-1,0-59 0,0 0-1,0 0 2,0 0 0,0 0-2,0 0 2,0 0-1,0 0-1,0 0 1,0 0 1,0 0-1,-10-24 1,10 24-1,0 0-1,0 0 2,0 0-1,0-83-1,0 83 2,0 0-1,0 0 0,0 0 1,10-115-1,-10 115-1,0 0 1,0 0 0,0 0 0,0 0 0,0 0 1,0 0-2,52-101 2,-52 101-1,0 0 0,0 0 0,0 0 1,0 0-1,0 0-1,73-69 3,-73 69-3,0 0 1,0 0 0,0 0 0,104-52 1,-104 52-2,0 0 1,0 0 0,0 0 0,0 0 0,0 0 1,0 0-1,93-6-1,-93 6 2,0 0-1,0 0 0,0 0 0,83 23 2,-83-23-4,0 0 3,0 0 0,0 0-2,0 0 2,0 0-2,42 64 2,-42-64-1,0 0 1,0 0-2,0 0 2,0 0-1,0 0-1,31 100 2,-31-100-2,0 0 1,0 0 0,0 0 2,0 0-3,0 0 1,0 0 1,21 99-2,-21-99 1,0 0 1,0 0-2,0 0 1,0 0 1,0 0-1,0 0 0,20 75 0,-20-75 1,0 0-2,0 0 3,0 0-3,0 0 2,0 0-1,0 0-1,0 0 1,0 0 2,0 0-3,0 0 0,0 0 3,0 0-3,0 0 1,0 0 0,0 0 0,0 0 0,0 0 1,0 0 0,0 0-1,0 0-1,0 0 1,0 0 1,0 0 0,0 0-2,0 0 2,42 59-1,-42-59-1,0 0 2,0 0 0,0 0-2,0 0 2,0 0-1,0 0 0,21 18 0,-21-18 0,0 0 0,0 0 0,0 0 0,0 0 1,0 0-2,0 0 3,0 0-3,0 0 1,0 0 0,0 0 0,0 0 0,0 0 1,0 0-2,0 0 2,0 0-1,0 0 0,0 0 0,0 0 0,0 0 0,0 0 0,0 0 1,-11 6-1,11-6 1,-52-42-1,52 42 0</inkml:trace>
    </iact:actionData>
  </iact:action>
  <iact:action type="add" startTime="42843">
    <iact:property name="dataType"/>
    <iact:actionData xml:id="d14">
      <inkml:trace xmlns:inkml="http://www.w3.org/2003/InkML" xml:id="stk14" contextRef="#ctx0" brushRef="#br0">3271 12458 0,'0'0'4,"0"0"3,0 0-1,0 0 1,0 0 0,0 0-1,0 0 2,0 0-2,0 0 0,0 0 1,0 0 0,0 0-1,0 0 2,-31 57-1,31-57-2,0 0 2,-42 89 0,42-89-1,0 0 1,-41 127 2,41-127-4,0 0 1,-11 119 1,11-119-1,0 0 2,-19 122 2,19-122-3,0 0-4,0 0 4,0 0-2,0 0 2,-21 117 0,21-117-1,0 0 2,0 0-2,0 0 1,0 0 0,0 0 0,0 0-1,0 87 1,0-87 1,0 0-3,0 0 2,0 0 0,31 47 0,-31-47-1,0 0 2,0 0-2,0 0 0,103-7 2,-103 7-3,0 0 2,0 0 1,104-11-1,-104 11-1,0 0 1,0 0-1,126-35 2,-126 35-1,0 0-2,102-17 3,-102 17-2,0 0 1,0 0-1,0 0 3,0 0-4,0 0 2,0 0 1,85-6-2,-85 6 1,0 0-1,0 0 0,0 0 2,0 0-2,0 0 2,0 0-3,61-17 2,-61 17 0,0 0-1,0 0 2,0 0-3,20-58 3,-20 58-1,0 0-1</inkml:trace>
    </iact:actionData>
  </iact:action>
  <iact:action type="add" startTime="43584">
    <iact:property name="dataType"/>
    <iact:actionData xml:id="d15">
      <inkml:trace xmlns:inkml="http://www.w3.org/2003/InkML" xml:id="stk15" contextRef="#ctx0" brushRef="#br0">3354 12669 0,'0'0'5,"0"0"2,0 0-1,0 0 2,0 0-2,0 0 0,0 0 2,0 0-2,0 0 0,0 0 1,0 0 0,0 0-1,11 57 1,-11-57 1,0 0-2,0 106 0,0-106 1,20 140 2,-20-140-4,0 0 2,0 0-1,0 105 2,0-105-2,0 0 1,0 0 0,0 99 0,0-99-2,0 0 2,21 93 1,-21-93-2,0 0 0,0 0 2,0 0-2,0 0 2,0 0-2,0 0 1,10 89-1</inkml:trace>
    </iact:actionData>
  </iact:action>
  <iact:action type="add" startTime="45190">
    <iact:property name="dataType"/>
    <iact:actionData xml:id="d16">
      <inkml:trace xmlns:inkml="http://www.w3.org/2003/InkML" xml:id="stk16" contextRef="#ctx0" brushRef="#br0">4631 12691 0,'0'0'4,"0"0"2,0 0 1,0 0 1,0 0-2,0 0 1,0 0 0,0 0-1,0 0 1,0 0 0,0 0 0,0 0 0,0 0 0,0 0-1,0 0 1,0 0 0,0 0-1,0 0 1,0 0 1,0 0-2,0 0 1,0 0 0,0 0-1,0 0 1,0 0 1,0 0-2,-21 65 2,21-65-2,0 0 0,-10 100 1,10-100 0,0 0 0,0 0 0,0 0 0,-10 133 1,10-133-3,0 0 2,0 0 0,0 100 0,0-100 0,0 0-1,0 0 1,0 0 1,0 0-3,0 0 3,0 0-2,10 81 1,-10-81 0,0 0 0,0 0-1,0 18 1,0-18 5</inkml:trace>
    </iact:actionData>
  </iact:action>
  <iact:action type="add" startTime="45814">
    <iact:property name="dataType"/>
    <iact:actionData xml:id="d17">
      <inkml:trace xmlns:inkml="http://www.w3.org/2003/InkML" xml:id="stk17" contextRef="#ctx0" brushRef="#br0">5088 12634 0,'0'0'5,"0"0"1,0 0 0,0 0 2,0 0-1,0 0-1,0 0 1,0 0 0,0 0-1,0 0 1,0 0 0,0 0-1,0 0 1,0 0 1,-61 5-2,61-5 1,0 0 1,0 0-3,-84 30 2,84-30 0,0 0 0,0 0 0,0 0 0,-103 57 1,103-57-3,0 0 2,0 0 0,0 0 0,-43 93 0,43-93-1,0 0 2,0 0-2,-10 101 0,10-101 1,0 0 1,0 0-3,0 0 2,21 110 1,-21-110-1,0 0-1,0 0 1,0 0 0,0 0-1,32 117 2,-32-117-1,0 0-2,0 0 3,0 0-2,0 0 2,72 99-1,-72-99-2,0 0 2,0 0 0,0 0 0,0 0 1,0 0-1,0 0-1,51 65 1,-51-65 1,0 0-3,0 0 2,0 0 0,0 0-1,84-6 3,-84 6-4,0 0 3,0 0-2,0 0 1,51-65 1,-51 65-2,0 0 1,0 0 0,0 0 0,0 0 0,63-110-1,-63 110 1,0 0-1,0 0 2,0 0-2,0 0 1,22-117 0,-22 117 0,0 0 0,0 0-2,0 0 2,0 0 1,-12-117-1,12 117 0,0 0-1,0 0 2,0 0-2,0 0 1,0 0-1,-52-94 2,52 94-1,0 0-2,0 0 2,0 0 0,-62-71 0,62 71 0,0 0-1,0 0 0,0 0 1,0 0 0,0 0 0,0 0 0,-73-40 0,73 40-1,0 0 1,0 0 1,0 0-3,0 0 2</inkml:trace>
    </iact:actionData>
  </iact:action>
  <iact:action type="add" startTime="50025">
    <iact:property name="dataType"/>
    <iact:actionData xml:id="d18">
      <inkml:trace xmlns:inkml="http://www.w3.org/2003/InkML" xml:id="stk18" contextRef="#ctx0" brushRef="#br0">2067 14339 0,'0'0'4,"0"0"2,0 0 1,0 0 0,0 0-1,0 0 2,0 0-2,0 0 0,0 0 0,0 0 1,0 0 1,0 0-2,0 0 0,0 0 1,0 0-1,0 0 1,0 0 0,0 0-1,0 0 1,-73-29-1,73 29 1,0 0 0,0 0-1,0 0 1,0 0 0,-92-31-1,92 31 1,0 0 0,0 0-1,-105 7 2,105-7-1,0 0-2,0 0 2,0 0 0,0 0-1,0 0 2,0 0-2,-61 71 1,61-71-1,0 0 1,0 0 0,0 0-1,0 0 1,0 0-1,0 0 1,-11 87 1,11-87-3,0 0 1,0 0 2,31 64-2,-31-64 1,0 0 0,72 53-1,-72-53 1,0 0-1,0 0 1,0 0-1,84 41 1,-84-41-1,0 0 1,82 47 1,-82-47-3,0 0 3,0 0-1,0 0-2,95 52 3,-95-52-1,0 0-2,71 63 3,-71-63-2,0 0 1,0 0 0,0 0-1,0 0 0,0 0 2,42 89-2,-42-89 0,0 0 1,0 0 0,0 0 0,0 0 0,0 0-1,0 75 0,0-75 1,0 0 1,0 0-2,0 0 0,-52 59 2,52-59-2,0 0 0,-72-12 2,72 12-2,0 0 1,0 0 0,0 0-2,0 0 2,0 0 0,0 0-1,-84-35 2,84 35-2,0 0 1,0 0-1,0 0 1,-42-104 0,42 104-1,0 0 0,0 0 0,0 0 1,0 0 1,-19-95-2,19 95 1,19-104 3,-19 104-5,0 0-1,0 0 4,0 0-2,0 0 0,52-82 1,-52 82-1,0 0 1,0 0 0,0 0-1,52-95 1,-52 95 1,0 0-2,0 0 1,0 0 0,0 0-2,0 0 3,11-74-1,-11 74-2,0 0 3,0 0-2,0 0 0,0 0 2,0 0-2,0 0 1,-42-53 0,42 53 0,0 0-1,0 0 1,0 0-1,0 0 0,0 0 0</inkml:trace>
    </iact:actionData>
  </iact:action>
  <iact:action type="add" startTime="51619">
    <iact:property name="dataType"/>
    <iact:actionData xml:id="d19">
      <inkml:trace xmlns:inkml="http://www.w3.org/2003/InkML" xml:id="stk19" contextRef="#ctx0" brushRef="#br0">10093 15063 0,'0'0'5,"0"0"1,0 0 1,0 0 1,0 0-2,0 0 2,0 0-1,0 0 0,0 0 0,0 0 1,0 0-1,-63-17 0,63 17 2,0 0-4,0 0 3,0 0-1,-93-24 1,93 24-1,0 0 0,0 0 1,0 0-2,0 0 2,0 0-1,-135-7 1,135 7-1,0 0-1,0 0 3,0 0-3,0 0 2,0 0-2,0 0 2,-94 31 0,94-31-2,-72 70 3,72-70-3,0 0 2,0 0-1,0 0-1,0 0 2,-11 75-1,11-75 0,11 99 0,-11-99 1,0 0-1,0 0 1,0 0-1,52 95 0,-52-95 0,0 0 0,0 0 0,62 75 2,-62-75-3,0 0 1,0 0 0,0 0 1,93 46 0,-93-46-2,0 0 3,0 0-2,0 0-1,115 17 3,-115-17-4,0 0 4,0 0 1,0 0-6,0 0 4,0 0-1,103-34 0,-103 34 0,0 0 0,0 0 1,0 0-2,52-87 3,-52 87-4,0 0 4,0 0-2,0 0 0,11-105 1,-11 105-2,0 0 2,0 0-1,-31-112 1,31 112-2,0 0 2,0 0-1,-52-69 0,52 69 0,0 0 0,0 0 1,-73-58 0,73 58-1,0 0-1,0 0 1,-114-30 2,114 30-3,0 0 2,0 0-2</inkml:trace>
    </iact:actionData>
  </iact:action>
  <iact:action type="add" startTime="53396">
    <iact:property name="dataType"/>
    <iact:actionData xml:id="d20">
      <inkml:trace xmlns:inkml="http://www.w3.org/2003/InkML" xml:id="stk20" contextRef="#ctx0" brushRef="#br0">9854 14746 0,'0'0'5,"0"0"2,0 0 1,0 0-2,0 0 1,0 0 0,0 0 1,0 0-1,0 0 0,0 0 0,0 0 0,0 0 1,0 0-1,0 0 0,0 0 1,0 0-2,0 0 2,0 0-1,0 0 0,0 0 0,0 0 1,0 0 0,0 0-2,0 0 2,0 0-2,0 0 2,0 0-1,0 0 0,0 0 0,0 0 2,41-45-3,-41 45 1,0 0 1,0 0-2,0 0 1,0 0 1,52-70-1,-52 70 0,0 0 0,0 0 0,73-112 4,-73 112-3,0 0-5,0 0 6,0 0-3,41-87 1,-41 87-1,0 0 1,0 0 0,52-82 2,-52 82-2,0 0-1,0 0 2,73-71 0,-73 71-3,0 0 4,0 0-3,0 0 1,83-28 1,-83 28 0,0 0-1,0 0-1,0 0 2,0 0-2,0 0 3,83 11-3,-83-11 2,0 0-1,0 0 0,0 0 0,0 0 0,94 42 1,-94-42-2,0 0 3,0 0-3,41 70 2,-41-70-1,0 0 1,31 93 2,-31-93-4,11 98 0,-11-98 0,0 0 1,0 0 1,0 0-2,-11 95 2,11-95 0,0 0-1,0 0-1,0 0 3,0 0-4,0 0 3,0 0 0,0 93-1,0-93 1,0 0-2,0 0 2,0 0-1,0 0 1,0 0-2,0 0 1,-10 59 3,10-59-5,0 0 3,0 0-1,0 0 0,0 0 0,0 0 0,0 0 1,0 0-1,0-6 1,0 6-2,0 0 1,0 0 1,0 0-1,0 0 1,0-65 0,0 65-2,-10-99 2,10 99-2,0 0 1,0 0 2,0-94-2,0 94 0,0 0 3,0 0-6,31-81 6,-31 81-6,0 0 4,0 0-1,0 0-1,52-93 3,-52 93-3,0 0 1,0 0 2,93-77-3,-93 77 1,0 0 0,0 0 0,0 0 0,83-58 1,-83 58-2,0 0 2,0 0-1,0 0-1,83-29 3,-83 29-2,0 0 3,0 0-6,104 6 4,-104-6-3,0 0 3,0 0-1,0 0 0,0 0 1,73 58-1,-73-58 0,0 0 1,0 0-1,62 100 0,-62-100 0,0 0 1,0 0-2,42 128 2,-42-128-1,0 0 1,0 0-2,0 0 3,10 117 1,-10-117-3,0 0-3,-21 105 3,21-105 1,0 0-2,0 0 1,0 0 0,0 0 1,0 0 0,0 0-2,-31 71 3,31-71-3,0 0 1,0 0 1,0 0-2,0 0 2,0 0 0,0 0-1,0 0 0,0 0 1,0 0-2,0 0 2,0 0 0,-10-19-2,10 19 2,0 0-1,0 0 1,0 0-1,0-87 1,0 87-2,0 0 1,0-110 2,0 110-3,0 0 2,0 0-1,10-106 0,-10 106 0,0 0 0,0 0-1,0 0 2,42-81 0,-42 81-2,0 0 2,0 0-1,72-88 1,-72 88-1,0 0 0,0 0 1,0 0-2,73-60 2,-73 60-1,0 0-1,0 0 2,0 0-2,104-34 2,-104 34 0,0 0-3,0 0 3,0 0-1,0 0 1,0 0-2,93 17 3,-93-17-3,0 0 1,0 0 1,0 0-1,0 0 0,0 0 1,73 59-1,-73-59 1,0 0-1,0 0-1,0 0 1,73 82 1,-73-82 0,0 0-2,0 0 2,0 0-1,41 99 1,-41-99-2,0 0 1,0 0 0,0 0 2,31 98-2,-31-98 0,0 0 0,0 0 1,0 0-2,0 106 1,0-106 0,0 0 1,0 0-1,-10 100 1,10-100-2,0 0 2,0 0-1,0 0 0,0 0 2,0 0-1,0 0-1,0 87 0,0-87-2,0 0 2,0 0 1,0 0-1,0 0 1,0 0-2,0 0 1,0 0 0,0 0 1,0 0-1,0 0 1,0 0-2,0 0 1,0 0 0,0 0 1,0 0-2,0 0 2,0 0-1,0 0 0,0 0 0,0 0 0,0 0 0,0 0 0,0 0 1,0 0-2,-42 24 3,42-24-3</inkml:trace>
    </iact:actionData>
  </iact:action>
  <iact:action type="add" startTime="56942">
    <iact:property name="dataType"/>
    <iact:actionData xml:id="d21">
      <inkml:trace xmlns:inkml="http://www.w3.org/2003/InkML" xml:id="stk21" contextRef="#ctx0" brushRef="#br0">3127 14322 0,'0'0'4,"0"0"3,0 0-1,0 0 1,0 0-1,0 0 1,0 0 0,0 0-1,0 0 1,0 0 0,0 0 0,0 0-1,0 0 1,0 0 0,0 0-1,0 0 1,0 0 0,0 0 0,0 0 2,0 0-5,0 0 3,0 0-1,0 0 1,0 0 0,0 0 0,0 0 0,0 0 0,0 0-1,0 0 1,0 0 0,0 0 0,0 0 0,0 0 0,0 0-1,0 0 1,0 0 0,0 0-1,0 0 1,0 0 0,0 0-1,0 0 1,0 0 0,0 0 0,0 0 0,0 0 0,61-8-1,-61 8 1,0 0 0,0 0 0,0 0 0,0 0 0,0 0-1,95-17 1,-95 17 0,0 0-1,0 0 1,0 0 1,0 0-2,0 0 1,0 0 0,113-11 0,-113 11 0,0 0 0,0 0-1,93 18 1,-93-18 0,0 0 0,0 0-1,0 0 2,0 0-2,0 0 1,0 0 0,42 46-1,-42-46 0,0 0 1,0 0 0,0 0 1,0 0-1,0 0-2,0 0 2,20 64 2,-20-64-5,0 0 4,-31 64 0,31-64-3,0 0 2,0 0 1,0 0-3,-40 52 3,40-52-2,0 0 2,0 0 1,0 0-4,0 0 1,0 0 0,0 0 1,-74 43 0,74-43 1,0 0-1,0 0-2,0 0 4,0 0-3,0 0 1,0 0-1,0 0 1,0 0 0,0 0 1,0 0-2,0 0 1,0 0-1,0 0 3,0 0-3,0 0 0,0 0 1,0 0 0,0 0 1,0 35-1,0-35-2,0 0 2,0 0 1,0 0-1,53 29-1,-53-29 2,0 0-3,0 0 2,0 0 1,82 52-3,-82-52 3,0 0-1,0 0 0,0 0 0,0 0-1,0 0 0,52 82 3,-52-82-2,0 0-1,0 0 1,0 0 0,0 0-2,0 0 2,0 0 0,32 82 0,-32-82 0,0 0 0,0 0 0,-22 87 1,22-87 2,0 0-7,0 0 4,0 0-1,0 0 0,-62 58 1,62-58 0,0 0 0,0 0 0,0 0 1,-82 48-2,82-48 1,0 0 0,0 0-1,0 0 1,0 0 0,-94 12-1,94-12 0,0 0 1,0 0 0,0 0 0,0 0 0,0 0-1,0 0 1,-82-12 1,82 12-1,0 0-1,0 0 1,0 0-1,-105-31 2,105 31 0,0 0-3,0 0 2,0 0 0,0 0 0,0 0-1,0 0 2,-83-28-1,83 28-1,0 0 1,0 0-1,0 0 1,0 0 1,0 0-2,0 0 1,-52-18 1,52 18-3,0 0 3,0 0-2,0 0 0</inkml:trace>
    </iact:actionData>
  </iact:action>
  <iact:action type="add" startTime="58783">
    <iact:property name="dataType"/>
    <iact:actionData xml:id="d22">
      <inkml:trace xmlns:inkml="http://www.w3.org/2003/InkML" xml:id="stk22" contextRef="#ctx0" brushRef="#br0">4600 14322 0,'0'0'6,"0"0"1,0 0 0,0 0 0,0 0 0,0 0-1,0 0 1,0 0 1,0 0-2,0 0 1,0 0 0,0 0 0,0 0-1,0 0 2,0 0-2,0 0 1,0 0 0,10 70 1,-10-70 1,0 0-5,11 98 2,-11-98 1,0 0 0,0 0 1,10 152-2,-10-152 1,0 0-1,0 122 1,0-122 1,0 0-2,0 0 2,0 0 1,0 118-4,0-118 1,0 0 1,0 0-1,0 0 1,0 0 2,0 0-4,0 0 3,0 81-2,0-81 1,0 0 0,0 0 1,0 0-1,0 0-1,0 0 1,-21 12 0,21-12 0</inkml:trace>
    </iact:actionData>
  </iact:action>
  <iact:action type="add" startTime="59388">
    <iact:property name="dataType"/>
    <iact:actionData xml:id="d23">
      <inkml:trace xmlns:inkml="http://www.w3.org/2003/InkML" xml:id="stk23" contextRef="#ctx0" brushRef="#br0">4943 14398 0,'0'0'5,"0"0"1,0 0 1,0 0 0,0 0-1,0 0 1,0 0 0,0 0 0,0 0 0,0 0 0,0 0-1,0 0 1,0 0 1,0 0-2,0 0 1,0 0 0,0 0 0,0 0 1,10 62-2,-10-62 0,0 0 1,0 0 1,21 113-1,-21-113-1,0 0 1,0 0 0,10 151 1,-10-151-2,0 0 0,0 0 2,11 112-2,-11-112 1,0 0 1,0 0-2,0 0 1,0 0 0,0 121 1,0-121-3,0 0 3,0 0-2,0 0 1,0 0 0,0 0 0,0 0-1,0 71 2</inkml:trace>
    </iact:actionData>
  </iact:action>
  <iact:action type="add" startTime="74811">
    <iact:property name="dataType"/>
    <iact:actionData xml:id="d24">
      <inkml:trace xmlns:inkml="http://www.w3.org/2003/InkML" xml:id="stk24" contextRef="#ctx0" brushRef="#br0">16810 9678 0,'0'0'6,"0"0"-1,0 0 3,0 0-1,0 0 0,0 0 0,0 0 1,0 0-2,0 0 2,0 0-1,0 0 0,0 0 0,0 0 1,0 0-2,0 0 2,-62 6-1,62-6 0,0 0 0,0 0 1,-93 0-2,93 0 2,0 0-1,0 0 0,-115 28 1,115-28 0,0 0-2,0 0 1,-72 71 1,72-71-2,0 0 2,0 0-1,0 0 0,0 0 0,-42 94 1,42-94-1,0 0 0,0 0 0,0 0 0,-31 110 1,31-110-1,0 0-1,0 0 2,0 0-1,0 0 0,0 0 0,21 106 2,-21-106-4,0 0 3,0 0 0,0 0-2,0 0 2,41 93-1,-41-93-1,0 0 2,0 0-1,0 0 0,0 0 0,83 46 1,-83-46-2,0 0 2,0 0-1,0 0 0,104-11 1,-104 11-2,0 0 1,0 0 1,94-58 0,-94 58-2,0 0 1,72-82 2,-72 82-4,0 0 4,83-77-2,-83 77 0,0 0-1,0 0 2,0 0-1,42-92 1,-42 92-1,0 0-1,0 0 1,-10-100 2,10 100-4,0 0 3,0 0-1,-32-100 1,32 100-2,0 0 2,0 0-2,-83-57 3,83 57-3,-83-24 2,83 24-1,-103-17 1,103 17-2</inkml:trace>
    </iact:actionData>
  </iact:action>
  <iact:action type="add" startTime="76470">
    <iact:property name="dataType"/>
    <iact:actionData xml:id="d25">
      <inkml:trace xmlns:inkml="http://www.w3.org/2003/InkML" xml:id="stk25" contextRef="#ctx0" brushRef="#br0">16997 10460 0,'0'0'5,"0"0"2,0 0 0,0 0 1,0 0-1,0 0 0,0 0 0,0 0 1,0 0-2,0 0 2,0 0-1,0 0 0,0 0 0,0 0 1,0 0-1,0 0 0,0 0 0,0 0 0,-62-6 1,62 6-1,0 0 0,0 0 0,0 0 0,0 0 0,-104-11 1,104 11-1,0 0 0,0 0 0,-124 0 2,124 0-2,0 0-1,0 0 1,0 0 0,-83 11 0,83-11 1,0 0-2,0 0 2,-84 64-1,84-64 0,0 0 0,0 0 1,0 0-1,-51 83 0,51-83 1,0 0-1,0 0 2,0 0-1,-32 110-3,32-110 1,0 0 2,0 0-2,0 106 2,0-106-1,0 0 0,0 0-1,0 0 2,32 94-1,-32-94 0,0 0 2,0 0-4,0 0 3,0 0-1,62 69 0,-62-69 1,0 0-1,0 0-1,0 0 2,104 47 0,-104-47-2,0 0 2,0 0-1,103-7 1,-103 7-1,0 0-1,0 0 2,104-63 0,-104 63-1,0 0-1,73-87 2,-73 87 0,0 0-3,0 0 4,52-106-2,-52 106 0,0 0-1,0 0 2,21-116-1,-21 116 1,0 0-2,0 0 1,-21-94 1,21 94-1,0 0 0,-73-47 1,73 47-1,-114-12 0,114 12 0,-114-6 1,10 18 2,21 29-1</inkml:trace>
    </iact:actionData>
  </iact:action>
  <iact:action type="add" startTime="80017">
    <iact:property name="dataType"/>
    <iact:actionData xml:id="d26">
      <inkml:trace xmlns:inkml="http://www.w3.org/2003/InkML" xml:id="stk26" contextRef="#ctx0" brushRef="#br0">20050 9649 0,'0'0'6,"0"0"0,0 0 1,0 0 1,0 0-1,0 0 0,0 0 1,0 0-1,0 0 0,0 0 1,0 0-1,0 0 0,0 0 1,0 0-1,0 0 0,0 0 1,0 0-1,0 58 0,0-58 1,0 0-2,10 93 3,-10-93-3,0 0 1,0 0 0,0 0 1,11 123 0,-11-123-1,0 0 0,0 0 0,0 0 0,0 0 1,0 0-1,0 0 1,20 87 0,-20-87-2,0 0 2,0 0 0,0 0-2,52 18 3,-52-18-3,0 0 1,83-35 2,-83 35-3,94-75 1,-94 75 1,83-65 0,-83 65-2,93-59 3,-93 59-1,0 0-2,104-69 2,-104 69-1,0 0 1,0 0-2,114-70 2,-114 70-1,0 0 0,0 0 2,0 0-4,0 0 3,0 0 0,104-76-1,-104 76 1,0 0 0,0 0-3,0 0 2,0 0 0,0 0 0,0 0 0,63-42 1,-63 42-2,0 0 2,0 0-2,0 0 1,0 0 1,0 0-1,0 0 0,0 0 0</inkml:trace>
    </iact:actionData>
  </iact:action>
  <iact:action type="add" startTime="83335">
    <iact:property name="dataType"/>
    <iact:actionData xml:id="d27">
      <inkml:trace xmlns:inkml="http://www.w3.org/2003/InkML" xml:id="stk27" contextRef="#ctx0" brushRef="#br0">20424 10420 0,'0'0'4,"0"0"3,0 0 1,0 0-1,0 0 0,0 0 0,0 0 1,0 0-1,0 0 0,-42 52 1,42-52-1,0 0 1,-73 87-1,73-87 0,0 0 1,-83 106 2,83-106-5,0 0 2,-93 93 2,93-93-3,0 0 1,0 0 1,-62 88 0,62-88-2,0 0 2,0 0 0,0 0-2,0 0 3,0 0-3,0 0 1,-73 76 2,73-76-3,0 0 2,0 0-1,0 0 1,0 0-2,0 0 2,-62-23-1,41-59 0</inkml:trace>
    </iact:actionData>
  </iact:action>
  <iact:action type="add" startTime="83792">
    <iact:property name="dataType"/>
    <iact:actionData xml:id="d28">
      <inkml:trace xmlns:inkml="http://www.w3.org/2003/InkML" xml:id="stk28" contextRef="#ctx0" brushRef="#br0">19884 10385 0,'0'0'4,"0"0"3,0 0 0,0 0 1,0 0-1,0 0 0,0 0 1,0 0-2,0 0 2,0 0 0,0 0-2,52 52 2,-52-52 0,83 87-1,-83-87 0,0 0 1,104 106 0,-104-106-2,0 0 2,83 81 0,-83-81-1,72 82 1,-72-82-1,0 0 0,63 94 2,-63-94-4,0 0 4,0 0-2,0 0-1</inkml:trace>
    </iact:actionData>
  </iact:action>
  <iact:action type="add" startTime="88049">
    <iact:property name="dataType"/>
    <iact:actionData xml:id="d29">
      <inkml:trace xmlns:inkml="http://www.w3.org/2003/InkML" xml:id="stk29" contextRef="#ctx0" brushRef="#br0">20538 11121 0,'0'0'5,"0"0"2,0 0 0,0 0 0,0 0 1,0 0-2,0 0 2,0 0-1,0 0 0,0 0 0,0 0 0,0 0 0,0 0 0,0 0 1,0 0-1,0 0 0,0 0 0,0 0 0,0 0 1,0 0-1,0 0 0,0 0 1,0 0 0,0 0-1,0 0 0,0 0 1,0 0 1,0 0-1,0 0-2,0 0 0,0 0 2,0 0 0,0 0-1,0 0 0,0 0 1,0 0-1,0 0 0,0 0 2,-42 47-3,42-47 3,0 0-2,-72 81-1,72-81 2,0 0 0,-94 100-1,94-100 0,-72 81 2,72-81-3,0 0 3,-94 81-2,94-81-1,0 0 2,0 0 0,0 0-2,-83 95 4,83-95-3,0 0 1,0 0-2,0 0 1,0 0 1,0 0-1,0 0 0,-83 75 0,83-75 1,0 0 1,0 0-3,0 0 1,0 0 2,0 0-2,0 0 0,-73 17 2,73-17-4,0 0 3,0 0 0,0 0-2,0 0 1</inkml:trace>
    </iact:actionData>
  </iact:action>
  <iact:action type="add" startTime="88825">
    <iact:property name="dataType"/>
    <iact:actionData xml:id="d30">
      <inkml:trace xmlns:inkml="http://www.w3.org/2003/InkML" xml:id="stk30" contextRef="#ctx0" brushRef="#br0">19832 11073 0,'0'0'7,"0"0"0,0 0 1,0 0-1,0 0 0,0 0 0,0 0 1,0 0-1,0 0 1,0 0-1,0 0 0,0 0 1,0 0 0,0 0-1,0 0 0,0 0 1,0 0-1,0 0 0,0 0 1,0 0-2,62 30 2,-62-30 0,0 0-1,0 0 0,83 65 1,-83-65-1,0 0 1,104 92 0,-104-92-2,83 71 4,-83-71-4,0 0 2,104 58-2,-104-58 2,0 0-1,93 52 1,-93-52-1,0 0 1,0 0-1,115 70 2,-115-70-3,0 0 1,0 0 2,93 65-2,-93-65 1,0 0-2,0 0 1,0 0 1,0 0-1,0 0 0,0 0 0,52 59 2,-52-59-4,0 0 4,0 0-3,0 0 2,0 0-2,0 0 2,0 0-1,0 0 0,0 0 1,0 0-2,0 0 2</inkml:trace>
    </iact:actionData>
  </iact:action>
  <iact:action type="add" startTime="91668">
    <iact:property name="dataType"/>
    <iact:actionData xml:id="d31">
      <inkml:trace xmlns:inkml="http://www.w3.org/2003/InkML" xml:id="stk31" contextRef="#ctx0" brushRef="#br0">19884 12195 0,'0'0'6,"0"0"1,0 0 0,0 0 1,0 0-1,0 0 0,0 0 1,0 0-1,0 0 1,0 0 0,0 0-2,0 0 2,0 0 0,0 0-1,0 0 1,0 0-1,0 0 0,0 0 2,0 0-2,0 0 1,0 0-2,0 0 2,0 0-1,0 0 1,0 0-1,10 64 0,-10-64 1,0 0 0,0 0-1,11 100 0,-11-100 1,0 0-1,0 0 1,0 0 0,0 0-1,0 0 0,0 0 1,31 134-1,-31-134 0,0 0 1,0 0-1,0 0 0,0 0 1,0 0-1,0 0 1,31 65 1,-31-65-4,0 0 4,0 0-3,0 0 1,0 0 0,0 0 2,0 0-3,0 0 1,0 0 2,0 0-2,0 0 1,31 5-1,-31-5-1,0 0 2,0 0 1,41-48-2,-41 48 0,0 0 0,63-75 1,-63 75 0,83-58-1,-83 58 0,0 0 0,83-65 2,-83 65-2,0 0 0,104-64 2,-104 64-4,0 0 3,104-64-1,-104 64 0,0 0 1,93-64 1,-93 64-3,0 0 2,83-70 0,-83 70-2,0 0 3,0 0-1,0 0 2,0 0-7,94-70 7,-94 70-5,0 0 2,0 0 1,0 0-1,0 0 1,0 0-1,0 0 1,62-47-2,-62 47 3,0 0-2,0 0-1,0 0 2,0 0-1,0 0 2,0 0-3,0 0 1,0 0 1,0 0-1,0 0 0,0 0 1,0 0-1,0 0 0,0 0 2,0-53-1,0 53-2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2-04T15:27:47.199"/>
    </inkml:context>
    <inkml:brush xml:id="br0">
      <inkml:brushProperty name="width" value="0.05292" units="cm"/>
      <inkml:brushProperty name="height" value="0.05292" units="cm"/>
      <inkml:brushProperty name="color" value="#C00000"/>
    </inkml:brush>
  </inkml:definitions>
  <iact:action type="add" startTime="17387">
    <iact:property name="dataType"/>
    <iact:actionData xml:id="d0">
      <inkml:trace xmlns:inkml="http://www.w3.org/2003/InkML" xml:id="stk0" contextRef="#ctx0" brushRef="#br0">821 6734 0,'0'0'5,"0"0"0,0 0 2,0 0 0,0 0-2,0 0 1,0 0 2,0 0-3,0 0 2,0 0-1,0 0 0,0 0 2,-63-17-2,63 17-1,0 0 3,0 0-3,-93-7 1,93 7 1,0 0-1,-123 7 2,123-7 1,-85 52-2,85-52-3,0 0 1,0 0 1,-71 82 0,71-82 1,0 0-1,-64 99 1,64-99-1,0 0 0,-41 105 1,41-105-1,-21 100 1,21-100-2,0 0 1,0 87 3,0-87-4,0 0 0,42 82 3,-42-82-1,0 0-2,0 0 2,74 76 0,-74-76-1,0 0 0,71 87 0,-71-87 1,0 0-1,0 0 0,95 53 2,-95-53-3,0 0 1,123 29 2,-123-29-2,0 0-2,0 0 4,0 0-1,114-12 0,-114 12-2,0 0 2,105-58-1,-105 58 1,0 0-1,72-81 0,-72 81 1,0 0-1,31-112 1,-31 112-1,0 0 1,21-110 0,-21 110-2,0 0 2,20-111 0,-20 111-2,0 0 2,-10-124-1,10 124 0,0 0 1,-21-116 0,21 116-1,0 0-1,-52-82 1,52 82 2,-61-81-1,61 81-3,0 0 4,0 0-2,-105-47 0,105 47 1,-104-35 0,104 35-2,0 0 1,-113 12 2,113-12-3,0 0 2,-125 23 0,125-23-3,-125 30 3</inkml:trace>
    </iact:actionData>
  </iact:action>
  <iact:action type="add" startTime="20063">
    <iact:property name="dataType"/>
    <iact:actionData xml:id="d1">
      <inkml:trace xmlns:inkml="http://www.w3.org/2003/InkML" xml:id="stk1" contextRef="#ctx0" brushRef="#br0">21265 11664 0,'0'0'5,"0"0"3,0 0-2,0 0 2,0 0-2,0 0 2,0 0 0,0 0-1,0 0 1,0 0 0,0 0-2,0 0 2,0 0 0,0 0-2,0 0 3,0 0-3,0 0 1,0 0 1,0 0 0,-52-41-1,52 41 0,0 0 2,0 0-2,0 0 1,0 0 0,0 0-1,-83-29-1,83 29 2,0 0 0,-104-23 1,104 23-2,0 0 2,0 0-4,0 0 2,0 0 0,-83 29 2,83-29-3,0 0 2,0 0-1,-94 52 1,94-52-1,0 0 0,0 0 1,0 0-2,-52 76 3,52-76-2,0 0 0,0 0 0,0 0 0,-20 94 2,20-94-2,0 0 0,0 0 0,0 0 1,0 0 0,0 110-2,0-110 2,0 0-1,0 0 0,0 0 1,31 99 0,-31-99-2,0 0 2,0 0 0,0 0-2,0 0 2,0 0 0,52 88 0,-52-88-1,0 0 0,0 0 0,93 41 2,-93-41-3,0 0 1,0 0 1,0 0 0,114 6 0,-114-6-1,0 0 0,0 0 0,104-47 2,-104 47-2,0 0 0,0 0 1,0 0-1,83-70 0,-83 70 1,0 0 0,0 0-1,31-82 2,-31 82-3,0 0 1,0 0 0,0 0 2,0 0-2,11-93 1,-11 93-1,0 0 0,0 0 1,0 0 0,0 0-1,0 0 0,0 0 1,-11-71-1,11 71 1,0 0 0,0 0-1,0 0 0,0 0 1,0 0-1,0 0 1,-10-46 1,10 46-5,0 0 5,0 0-1,0 0-1,0 0 1,0 0-1,0 0 0,0 0 1,0 0 0,0 0-1,0 0 1,0 0-2,0 0 2,0 0 0,0 0 0,0 0-2,0 0 2,0 0 0,0 0-1,0 0 0,0 0 2,0 0-2,0 0 0,0 0 1,0 0-1,0 0 0,0 0 2,0 0-2,0 0-1,0 0 3,0 0-3,-52-41 2,52 41 0</inkml:trace>
    </iact:actionData>
  </iact:action>
  <iact:action type="add" startTime="23037">
    <iact:property name="dataType"/>
    <iact:actionData xml:id="d2">
      <inkml:trace xmlns:inkml="http://www.w3.org/2003/InkML" xml:id="stk2" contextRef="#ctx0" brushRef="#br0">13010 12622 0,'0'0'4,"0"0"3,0 0 1,0 0-1,0 0 1,0 0-2,0 0 1,-21 63 1,21-63-1,0 0 0,0 0 0,0 0 0,-41 94 1,41-94-1,0 0 0,0 0-1,0 0 2</inkml:trace>
    </iact:actionData>
  </iact:action>
  <iact:action type="add" startTime="23564">
    <iact:property name="dataType"/>
    <iact:actionData xml:id="d3">
      <inkml:trace xmlns:inkml="http://www.w3.org/2003/InkML" xml:id="stk3" contextRef="#ctx0" brushRef="#br0">13664 12645 0,'0'0'4,"0"0"3,0 0-1,0 0 2,0 0-1,0 0 0,0 0 1,0 0-1,0 0 0,11 64 0,-11-64 0,0 0 1,0 100 0,0-100-2,0 0 1,0 0 1,0 0-2,0 0 1,0 0 1,0 0-2,31 64 4,-31-64-4</inkml:trace>
    </iact:actionData>
  </iact:action>
  <iact:action type="add" startTime="23959">
    <iact:property name="dataType"/>
    <iact:actionData xml:id="d4">
      <inkml:trace xmlns:inkml="http://www.w3.org/2003/InkML" xml:id="stk4" contextRef="#ctx0" brushRef="#br0">14526 12634 0,'0'0'3,"0"0"5,0 0 0,0 0-1,0 0 0,0 0 0,0 63 1,0-63-1,0 0 0,0 105 0,0-105 1,0 0-1,0 0-1,0 0 1,0 0 0,0 0 1,0 0-1</inkml:trace>
    </iact:actionData>
  </iact:action>
  <iact:action type="add" startTime="24358">
    <iact:property name="dataType"/>
    <iact:actionData xml:id="d5">
      <inkml:trace xmlns:inkml="http://www.w3.org/2003/InkML" xml:id="stk5" contextRef="#ctx0" brushRef="#br0">15440 12515 0,'0'0'5,"0"0"1,0 0 3,0 0-2,0 0 0,0 0 1,-11 71-2,11-71 1,0 0 1,0 105-1,0-105 0,0 0 0,0 0 2,0 0-4,0 0 2,0 0 2</inkml:trace>
    </iact:actionData>
  </iact:action>
  <iact:action type="add" startTime="24724">
    <iact:property name="dataType"/>
    <iact:actionData xml:id="d6">
      <inkml:trace xmlns:inkml="http://www.w3.org/2003/InkML" xml:id="stk6" contextRef="#ctx0" brushRef="#br0">16333 12586 0,'0'0'3,"0"0"4,0 0 2,0 0-4,0 0 4,0 0-3,0 0 1,0 0 1,0 83 0,0-83-1,0 0-1,0 97 3,0-97-2,0 0 0,0 0 1,0 0-2,0 0 1,0 0 1,0 0-2</inkml:trace>
    </iact:actionData>
  </iact:action>
  <iact:action type="add" startTime="25109">
    <iact:property name="dataType"/>
    <iact:actionData xml:id="d7">
      <inkml:trace xmlns:inkml="http://www.w3.org/2003/InkML" xml:id="stk7" contextRef="#ctx0" brushRef="#br0">17319 12581 0,'0'0'5,"0"0"3,0 0-2,0 0 1,0 0 1,0 0 0,0 0-2,-21 76 2,21-76-1,0 0 0,-31 99 2,31-99-2,0 0 0,0 0 0,0 0 1,0 0-2,0 0 1,0 0 1,0 94 0</inkml:trace>
    </iact:actionData>
  </iact:action>
  <iact:action type="add" startTime="25477">
    <iact:property name="dataType"/>
    <iact:actionData xml:id="d8">
      <inkml:trace xmlns:inkml="http://www.w3.org/2003/InkML" xml:id="stk8" contextRef="#ctx0" brushRef="#br0">18316 12558 0,'0'0'4,"0"0"4,0 0 0,0 0-1,0 0 0,0 0 1,0 0-1,0 0-1,-21 81 2,21-81 0,0 0-2,0 0 2,0 0 0,0 0-2,0 0 2,-52 105 0</inkml:trace>
    </iact:actionData>
  </iact:action>
  <iact:action type="add" startTime="25835">
    <iact:property name="dataType"/>
    <iact:actionData xml:id="d9">
      <inkml:trace xmlns:inkml="http://www.w3.org/2003/InkML" xml:id="stk9" contextRef="#ctx0" brushRef="#br0">19333 12604 0,'0'0'5,"0"0"2,0 0 1,0 0-2,0 0 2,0 0 0,-10 81-2,10-81 3,0 0-2,-10 111 0,10-111 0,0 0 1,0 0-1,0 0 0,0 0 1,0 0-2</inkml:trace>
    </iact:actionData>
  </iact:action>
  <iact:action type="add" startTime="26153">
    <iact:property name="dataType"/>
    <iact:actionData xml:id="d10">
      <inkml:trace xmlns:inkml="http://www.w3.org/2003/InkML" xml:id="stk10" contextRef="#ctx0" brushRef="#br0">20133 12533 0,'0'0'5,"0"0"2,0 0 1,0 0-1,0 0 0,0 0 0,0 0 2,-10 60-1,10-60-1,-32 87 0,32-87 0,0 0 1,0 0-1,-41 122 4,41-122-6,0 0 3,0 0-2,0 0 2,-42 30 0,22-71-1</inkml:trace>
    </iact:actionData>
  </iact:action>
  <iact:action type="add" startTime="26523">
    <iact:property name="dataType"/>
    <iact:actionData xml:id="d11">
      <inkml:trace xmlns:inkml="http://www.w3.org/2003/InkML" xml:id="stk11" contextRef="#ctx0" brushRef="#br0">20901 12604 0,'0'0'4,"0"0"4,0 0-1,0 0 1,0 0-1,0 0 0,-20 65 0,20-65 1,0 0 1,0 0-4,0 0 3,0 0 0,0 0-1,0 0 0</inkml:trace>
    </iact:actionData>
  </iact:action>
  <iact:action type="add" startTime="30713">
    <iact:property name="dataType"/>
    <iact:actionData xml:id="d12">
      <inkml:trace xmlns:inkml="http://www.w3.org/2003/InkML" xml:id="stk12" contextRef="#ctx0" brushRef="#br0">21202 11996 0,'0'0'5,"0"0"3,0 0 0,0 0-2,0 0 1,0 0 1,0 0-1,0 0 2,0 0-3,0 0 2,0 0-1,0 0 2,0 0-3,0 0 1,0 0 1,0 0-1,0 0 1,0 0 1,0 0-2,0 0-1,0 0 2,0 0-1,0 0 1,0 0-1,0 0 1,0 0-1,0 0 1,0 0-1,0 0 2,0 0-2,0 0-1,0 0 3,0 0-3,0 0 1,0 0 2,32 53-2,-32-53 1,0 0-2,0 0 3,41 87-2,-41-87 1,0 0 0,0 0-2,52 117 4,-52-117-3,0 0 0,21 106 1,-21-106-1,-11 99 0,11-99 1,0 0-2,0 0 1,-20 100 3,20-100-4,0 0 2,0 0 0,-52 111 0,52-111-2,0 0 2,0 0 0,0 0-1,0 0 1,0 0 0,0 0-1,-42 92 0,42-92 1,0 0-1,0 0 1,0 0 0,0 0-1,0 0 1,0 0 0,-31 54 0,31-54-3,0 0 4,0 0-3,0 0 3,0 0-1,0 0-1,0 0 0,0 0 1,0 0-1,0 0 0,0 0 1,0 0-1,0 0 2,0 0-2,0 0 1,0 0-1,0 0 1,0 0-1,0 0 1,0 0 0,0 0-1,0 0-1,0 0 3,0 0-2,0 0 1,0 0 0,0 0-1,0 0 1,0 0-1,0 0 1,0 0-2,0 0 2,0 0-1,0 0 2,0 0-1,0 0-2,0 0 2,0 0 0,0 0-1,0 0 1,0 0 0,0 0-1,0 0 0,0 0 1,0 0-1,0 0 1,0 0 0,0 0-2,0 0 2,0 0 1,0 0-2,0 0-1,0 0 2,0 0 0,0 0 0,0 0 0,0 0-1,0 0 1,0 0-2,0 0 1,0 0 2,0 0-1</inkml:trace>
    </iact:actionData>
  </iact:action>
  <iact:action type="add" startTime="41053">
    <iact:property name="dataType"/>
    <iact:actionData xml:id="d13">
      <inkml:trace xmlns:inkml="http://www.w3.org/2003/InkML" xml:id="stk13" contextRef="#ctx0" brushRef="#br0">23798 6272 0,'0'0'4,"0"0"5,0 0-3,0 0 1,0 0 0,0 0 2,0 0-2,0 0-1,0 0 3,0 0-4,0 0 3,0 0-1,0 0 0,0 0 1,0 0 0,-62-35-1,62 35-1,0 0 2,-73-35-2,73 35 2,0 0-1,-135-28 2,135 28-1,0 0-2,0 0 1,-114 23 0,114-23 0,0 0 1,0 0-1,-104 46 2,104-46-5,0 0 4,-114 70 1,114-70-4,0 0 4,-73 83-2,73-83-1,0 0 2,-41 110 0,41-110-1,0 0 0,-31 112 1,31-112-2,0 0 2,0 0 0,0 110-1,0-110-1,41 106 3,-41-106-2,0 0-1,0 0 3,62 65-2,-62-65-1,0 0 3,83 28-1,-83-28-2,0 0 2,115 12 1,-115-12-4,0 0 3,114 0 0,-114 0-2,0 0 2,135-29 0,-135 29-3,0 0 4,83-65-2,-83 65 0,83-94 1,-83 94-2,0 0 2,52-93 0,-52 93-1,21-100 1,-21 100-1,0 0-1,-11-110 2,11 110-1,0 0 0,0 0 1,-41-105-1,41 105 0,0 0 0,-52-88 1,52 88-1,-62-47 1,62 47 0,0 0-3,-84-11 3,84 11-1,0 0-1</inkml:trace>
    </iact:actionData>
  </iact:action>
  <iact:action type="add" startTime="42002">
    <iact:property name="dataType"/>
    <iact:actionData xml:id="d14">
      <inkml:trace xmlns:inkml="http://www.w3.org/2003/InkML" xml:id="stk14" contextRef="#ctx0" brushRef="#br0">24535 6179 0,'0'0'5,"0"0"4,0 0-4,0 0 3,0 0-1,0 0 0,0 0 0,0 0 1,-62-23-1,62 23 0,0 0 1,0 0-1,-93-29 1,93 29-1,-115-18 1,115 18-2,-103 18 3,103-18-3,0 0 1,-94 47 1,94-47-2,0 0 2,-83 69 1,83-69-5,-62 88 5,62-88-3,0 0 1,-42 117 2,42-117-3,0 0 2,0 116-1,0-116 1,0 0-2,0 0 1,21 129 2,-21-129-2,0 0 0,41 111 1,-41-111-1,0 0-1,84 77 3,-84-77-2,0 0 0,93 46 2,-93-46-3,0 0 1,104 18 1,-104-18-1,0 0-1,114-24 4,-114 24-5,104-35 3,-104 35 0,83-59-1,-83 59-1,0 0 3,52-70-3,-52 70 1,31-110 2,-31 110-3,0 0 1,0 0 1,31-135-2,-31 135 2,0 0-1,0 0 0,-10-134 2,10 134-3,0 0 0,-21-117 2,21 117-1,0 0 0,0 0-1,-73-82 3,73 82-2,-104-46 1,104 46-1,-103 6 0,103-6-1,-115 40 3,115-40-3,-114 36 2</inkml:trace>
    </iact:actionData>
  </iact:action>
  <iact:action type="add" startTime="43259">
    <iact:property name="dataType"/>
    <iact:actionData xml:id="d15">
      <inkml:trace xmlns:inkml="http://www.w3.org/2003/InkML" xml:id="stk15" contextRef="#ctx0" brushRef="#br0">21348 10700 0,'0'0'5,"0"0"3,0 0-2,0 0 3,0 0-3,0 0 2,0 0-1,0 0 0,0 0 1,0 0 1,0 0-3,0 0 1,0 0 1,0 0-1,-52-35 1,52 35 0,0 0-2,0 0 2,-83-24 1,83 24-4,0 0 3,0 0 0,-114-17 0,114 17 0,0 0 0,0 0-2,-94 0 2,94 0-1,0 0-1,-104 6 2,104-6 0,0 0-1,0 0-1,-83 41 3,83-41-2,0 0 1,-62 69-1,62-69 0,0 0 0,-52 89 2,52-89-2,0 0 0,0 0 1,-52 93-1,52-93 0,-10 98 2,10-98-3,0 0 1,0 0 2,0 95-3,0-95 2,0 0 0,41 81-1,-41-81 0,0 0 0,52 82 1,-52-82-1,0 0 1,73 59-1,-73-59 1,0 0-2,0 0 2,83 35 0,-83-35-1,0 0 0,0 0 1,104 6-1,-104-6 1,0 0-2,104-18 4,-104 18-4,0 0 2,114-53 1,-114 53-4,0 0 2,72-64 3,-72 64-4,63-87 3,-63 87-2,0 0 0,31-94 0,-31 94 1,0 0-1,21-105-1,-21 105 3,0 0-2,-21-111 0,21 111 1,0 0-1,0 0 1,-42-94 1,42 94-3,0 0 0,-72-81 3,72 81-2,0 0 0,0 0 1,-94-35 0,94 35-1,-104-23 2,1 34-4,9 6 3</inkml:trace>
    </iact:actionData>
  </iact:action>
  <iact:action type="add" startTime="45480">
    <iact:property name="dataType"/>
    <iact:actionData xml:id="d16">
      <inkml:trace xmlns:inkml="http://www.w3.org/2003/InkML" xml:id="stk16" contextRef="#ctx0" brushRef="#br0">20247 10770 0,'0'0'5,"0"0"2,0 0 1,0 0-1,0 0 0,0 0 0,0 0 1,0 0-1,0 0 0,-10 59 2,10-59-3,0 0 3,-21 99-3,21-99 1,0 0 1,0 0 0,-52 116 0,52-116 0,0 0-1,0 0-1,-73 59 2</inkml:trace>
    </iact:actionData>
  </iact:action>
  <iact:action type="add" startTime="45912">
    <iact:property name="dataType"/>
    <iact:actionData xml:id="d17">
      <inkml:trace xmlns:inkml="http://www.w3.org/2003/InkML" xml:id="stk17" contextRef="#ctx0" brushRef="#br0">19333 10781 0,'0'0'5,"0"0"1,0 0 3,0 0-2,0 0 0,-10 58 1,10-58-1,0 0 0,-41 100 0,41-100 1,0 0-1,-63 116 2,63-116-2,0 0-1,-72 60 3,72-60-4,-73-12 2</inkml:trace>
    </iact:actionData>
  </iact:action>
  <iact:action type="add" startTime="46265">
    <iact:property name="dataType"/>
    <iact:actionData xml:id="d18">
      <inkml:trace xmlns:inkml="http://www.w3.org/2003/InkML" xml:id="stk18" contextRef="#ctx0" brushRef="#br0">18243 10770 0,'0'0'4,"0"0"5,0 0-2,0 0-1,0 0 3,0 0-3,-21 65 2,21-65-1,-20 98 0,20-98 0,-52 129 2,52-129-3,0 0 3,-42 106-2,42-106 0,-72 86-1,72-86 2,0 0-2,0 0 2,-83 65-1</inkml:trace>
    </iact:actionData>
  </iact:action>
  <iact:action type="add" startTime="46649">
    <iact:property name="dataType"/>
    <iact:actionData xml:id="d19">
      <inkml:trace xmlns:inkml="http://www.w3.org/2003/InkML" xml:id="stk19" contextRef="#ctx0" brushRef="#br0">17350 10881 0,'0'0'3,"0"0"6,0 0-2,0 0-1,0 0 2,0 0-1,0 0 0,-31 64 0,31-64 1,0 0-1,-31 110 0,31-110 1,0 0-1,0 0 0,-52 124 1,52-124 0,0 0-3,-62 46 5,62-46-5</inkml:trace>
    </iact:actionData>
  </iact:action>
  <iact:action type="add" startTime="47073">
    <iact:property name="dataType"/>
    <iact:actionData xml:id="d20">
      <inkml:trace xmlns:inkml="http://www.w3.org/2003/InkML" xml:id="stk20" contextRef="#ctx0" brushRef="#br0">16437 10835 0,'0'0'5,"0"0"1,0 0 1,0 0 1,0 0-1,0 0 0,-32 64 1,32-64-1,0 0 0,-51 81 1,51-81-1,0 0 0,-73 106 1,73-106-1,0 0-1,0 0 1</inkml:trace>
    </iact:actionData>
  </iact:action>
  <iact:action type="add" startTime="47417">
    <iact:property name="dataType"/>
    <iact:actionData xml:id="d21">
      <inkml:trace xmlns:inkml="http://www.w3.org/2003/InkML" xml:id="stk21" contextRef="#ctx0" brushRef="#br0">15502 10729 0,'0'0'4,"0"0"3,0 0 1,0 0-1,0 0-1,0 0 1,-21 58 2,21-58-3,0 0 1,-20 100 0,20-100 0,0 0 0,0 0 2,-42 116 0,42-116-3,0 0 5,0 0-5</inkml:trace>
    </iact:actionData>
  </iact:action>
  <iact:action type="add" startTime="47789">
    <iact:property name="dataType"/>
    <iact:actionData xml:id="d22">
      <inkml:trace xmlns:inkml="http://www.w3.org/2003/InkML" xml:id="stk22" contextRef="#ctx0" brushRef="#br0">14682 10821 0,'0'0'6,"0"0"2,0 0-2,0 0 1,0 0 1,0 0-1,-21 72 1,21-72-2,-21 99 2,21-99-2,0 0 3,0 0-4,0 0 3,-62 135 0,62-135 0,0 0-1,-31 35-1</inkml:trace>
    </iact:actionData>
  </iact:action>
  <iact:action type="add" startTime="48142">
    <iact:property name="dataType"/>
    <iact:actionData xml:id="d23">
      <inkml:trace xmlns:inkml="http://www.w3.org/2003/InkML" xml:id="stk23" contextRef="#ctx0" brushRef="#br0">13893 10758 0,'0'0'3,"0"0"5,0 0 0,0 0-1,-11 59 0,11-59-1,0 0 1,-20 94 0,20-94 1,0 0-2,0 0 3,-52 121-1,52-121-1,0 0-1,0 0 0,-83 48 2</inkml:trace>
    </iact:actionData>
  </iact:action>
  <iact:action type="add" startTime="48454">
    <iact:property name="dataType"/>
    <iact:actionData xml:id="d24">
      <inkml:trace xmlns:inkml="http://www.w3.org/2003/InkML" xml:id="stk24" contextRef="#ctx0" brushRef="#br0">13145 10758 0,'0'0'4,"0"0"5,0 0-3,0 0 2,0 0-1,-21 59-1,21-59 1,-41 94 0,41-94 0,0 0 0,-42 144 2,42-144-3,0 0 2,0 0-2,-52 124 1</inkml:trace>
    </iact:actionData>
  </iact:action>
  <iact:action type="add" startTime="49249">
    <iact:property name="dataType"/>
    <iact:actionData xml:id="d25">
      <inkml:trace xmlns:inkml="http://www.w3.org/2003/InkML" xml:id="stk25" contextRef="#ctx0" brushRef="#br0">21296 10197 0,'0'0'5,"0"0"3,0 0-2,0 0 3,0 0-1,-21 59-1,21-59-1,0 0 3</inkml:trace>
    </iact:actionData>
  </iact:action>
  <iact:action type="add" startTime="53545">
    <iact:property name="dataType"/>
    <iact:actionData xml:id="d26">
      <inkml:trace xmlns:inkml="http://www.w3.org/2003/InkML" xml:id="stk26" contextRef="#ctx0" brushRef="#br0">21202 11150 0,'0'0'4,"0"0"4,0 0 0,0 0-2,0 0 1,0 0 1,0 0-2,0 0 3,0 0-3,0 0 1,0 0 0,0 0 1,0 0-1,0 0 0,0 0 1,0 0-2,0 0 1,0 0 1,0 0-2,0 0 2,0 0-1,0 0 1,0 0-1,0 0 1,0 0-3,0 0 3,0 0 0,0 0-2,0 0 2,0 0-1,0 0 0,0 0 0,0 0 0,0 0 0,0 0 0,0 0 1,0 0-2,0 0 2,0 0 0,0 0 0,0 0-2,0 0 2,0 0-1,0 0 1,0 0 0,0 0-1,0 0 0,0 0 2,0 0-2,0 0 0,0 0 0,52-53 1,-52 53-1,0 0 0,0 0 0,0 0 1,0 0 0,63-105 0,-63 105-2,0 0 2,0 0 0,83-128 0,-83 128 2,0 0-4,0 0 0,31-118 2,-31 118-2,0 0 2,31-105 0,-31 105-2,0 0 2,0 0 0,21-105 0,-21 105-2,0 0 2,0 0-2,0 0 3,10-104-2,-10 104 0,0 0 1,-10-100 0,10 100-2,0 0 2,0 0-1,-11-100 1,11 100-1,0 0 1,0 0-1,0 0 1,0 0-1,0 0 0,-31-98 1,31 98-2,0 0 2,0 0 0,0 0 0,0 0-3,0 0 3,-41-77 1,41 77-2,0 0 0,0 0 1,0 0-1,0 0 0,0 0 0,0 0-1,-52-41 3,52 41-3,0 0 1,0 0 2,0 0-2,0 0-1,0 0 1,0 0 2,0 0-2,0 0 0,0 0 1,0 0-2,0 0 2,0 0-1,0 0-1,0 0 3,0 0-3,0 0 2,0 0-1,0 0 1,0 0-1,0 0-1,0 0 3,0 0-3,0 0 2,0 0-1,0 0 1,0 0-1,-63-12 1</inkml:trace>
    </iact:actionData>
  </iact:action>
  <iact:action type="add" startTime="55356">
    <iact:property name="dataType"/>
    <iact:actionData xml:id="d27">
      <inkml:trace xmlns:inkml="http://www.w3.org/2003/InkML" xml:id="stk27" contextRef="#ctx0" brushRef="#br0">21317 9958 0,'0'0'4,"0"0"3,0 0 1,0 0-1,0 0 0,0 0 1,0 0-1,0 0 0,0 0 1,0 0-1,0 0 2,0 0-3,0 0 1,0 0 1,10-64 0,-10 64-2,0 0 2,0 0 0,0 0-1,-31-100 0,31 100 2,0 0-3,0 0 1,-62-116 3,62 116-4,-94-52 7,94 52-9,0 0 1,0 0 3,-93-30 1,93 30-4,0 0 3,0 0-2,-94-11 2,94 11-1,0 0 1,-114 41 0,114-41-2,0 0 1,0 0 1,-83 81-1,83-81 0,0 0 1,-73 123 0,73-123-1,-52 104 1,52-104-1,0 0 0,0 0-1,-20 123 2,20-123 0,0 0-1,0 0 0,0 117 2,0-117-3,0 0 1,0 0 1,31 111-1,-31-111 0,0 0 1,72 94-1,-72-94 1,0 0-1,73 69 0,-73-69 1,0 0-1,0 0-1,94 35 2,-94-35 0,0 0-1,114 0 2,-114 0-4,0 0 3,114-23 1,-114 23-2,0 0-1,104-46 2,-104 46-1,0 0 1,83-64-1,-83 64 0,0 0 0,0 0 1,62-100 0,-62 100-2,0 0 3,42-105-1,-42 105-2,0 0 2,0-117 1,0 117-4,-32-99 3,32 99-1,0 0 0,0 0 1,-62-87 0,62 87-1,0 0 1,-62-89-1,62 89-1,0 0 3,-104-41-2,104 41-1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10F5D-4D26-49A4-B9D7-C259C6D4AD31}" type="datetimeFigureOut">
              <a:rPr lang="en-GB" smtClean="0"/>
              <a:t>04/02/2021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1787B-8A97-41E0-9840-DCFDAC2A1946}" type="slidenum">
              <a:rPr lang="en-GB" smtClean="0"/>
              <a:t>‹#›</a:t>
            </a:fld>
            <a:endParaRPr lang="en-GB"/>
          </a:p>
        </p:txBody>
      </p:sp>
    </p:spTree>
    <p:extLst>
      <p:ext uri="{BB962C8B-B14F-4D97-AF65-F5344CB8AC3E}">
        <p14:creationId xmlns:p14="http://schemas.microsoft.com/office/powerpoint/2010/main" val="419987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80606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08.02.21 Mrs Gould</a:t>
            </a:r>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518217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85797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44997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810872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p>
        </p:txBody>
      </p:sp>
      <p:sp>
        <p:nvSpPr>
          <p:cNvPr id="4"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974506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p>
        </p:txBody>
      </p:sp>
      <p:sp>
        <p:nvSpPr>
          <p:cNvPr id="4"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096442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5444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261005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6306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CBEBE59B-4AFF-4ACD-884B-190CCE2897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9054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38142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08.02.21 Mrs Gould</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80917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08.02.21 Mrs Gould</a:t>
            </a:r>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8658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08.02.21 Mrs Gould</a:t>
            </a:r>
          </a:p>
        </p:txBody>
      </p:sp>
      <p:sp>
        <p:nvSpPr>
          <p:cNvPr id="9" name="Slide Number Placeholder 8"/>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81596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GB"/>
          </a:p>
        </p:txBody>
      </p:sp>
      <p:sp>
        <p:nvSpPr>
          <p:cNvPr id="5" name="Footer Placeholder 3"/>
          <p:cNvSpPr>
            <a:spLocks noGrp="1"/>
          </p:cNvSpPr>
          <p:nvPr>
            <p:ph type="ftr" sz="quarter" idx="11"/>
          </p:nvPr>
        </p:nvSpPr>
        <p:spPr/>
        <p:txBody>
          <a:bodyPr/>
          <a:lstStyle/>
          <a:p>
            <a:r>
              <a:rPr lang="en-GB"/>
              <a:t>08.02.21 Mrs Gould</a:t>
            </a:r>
          </a:p>
        </p:txBody>
      </p:sp>
      <p:sp>
        <p:nvSpPr>
          <p:cNvPr id="6" name="Slide Number Placeholder 4"/>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40822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p>
        </p:txBody>
      </p:sp>
      <p:sp>
        <p:nvSpPr>
          <p:cNvPr id="5" name="Footer Placeholder 2"/>
          <p:cNvSpPr>
            <a:spLocks noGrp="1"/>
          </p:cNvSpPr>
          <p:nvPr>
            <p:ph type="ftr" sz="quarter" idx="11"/>
          </p:nvPr>
        </p:nvSpPr>
        <p:spPr/>
        <p:txBody>
          <a:bodyPr/>
          <a:lstStyle/>
          <a:p>
            <a:r>
              <a:rPr lang="en-GB"/>
              <a:t>08.02.21 Mrs Gould</a:t>
            </a:r>
          </a:p>
        </p:txBody>
      </p:sp>
      <p:sp>
        <p:nvSpPr>
          <p:cNvPr id="6" name="Slide Number Placeholder 3"/>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16009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GB"/>
          </a:p>
        </p:txBody>
      </p:sp>
      <p:sp>
        <p:nvSpPr>
          <p:cNvPr id="5" name="Footer Placeholder 5"/>
          <p:cNvSpPr>
            <a:spLocks noGrp="1"/>
          </p:cNvSpPr>
          <p:nvPr>
            <p:ph type="ftr" sz="quarter" idx="11"/>
          </p:nvPr>
        </p:nvSpPr>
        <p:spPr/>
        <p:txBody>
          <a:bodyPr/>
          <a:lstStyle/>
          <a:p>
            <a:r>
              <a:rPr lang="en-GB"/>
              <a:t>08.02.21 Mrs Gould</a:t>
            </a:r>
          </a:p>
        </p:txBody>
      </p:sp>
      <p:sp>
        <p:nvSpPr>
          <p:cNvPr id="6"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301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08.02.21 Mrs Gould</a:t>
            </a:r>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71169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www.publicdomainpictures.net/en/view-image.php?image=53206&amp;picture=zig-zags-chevrons-background-green"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20000"/>
            <a:lum/>
            <a:extLst>
              <a:ext uri="{837473B0-CC2E-450A-ABE3-18F120FF3D39}">
                <a1611:picAttrSrcUrl xmlns:a1611="http://schemas.microsoft.com/office/drawing/2016/11/main" r:id="rId22"/>
              </a:ext>
            </a:extLst>
          </a:blip>
          <a:srcRect/>
          <a:stretch>
            <a:fillRect t="-36000" b="-36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GB"/>
              <a:t>08.02.21 Mrs Gould</a:t>
            </a: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E061D16-DEE2-4A8F-8D10-F51FF02B0240}" type="slidenum">
              <a:rPr lang="en-GB" smtClean="0"/>
              <a:t>‹#›</a:t>
            </a:fld>
            <a:endParaRPr lang="en-GB"/>
          </a:p>
        </p:txBody>
      </p:sp>
    </p:spTree>
    <p:extLst>
      <p:ext uri="{BB962C8B-B14F-4D97-AF65-F5344CB8AC3E}">
        <p14:creationId xmlns:p14="http://schemas.microsoft.com/office/powerpoint/2010/main" val="136273710"/>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678" r:id="rId18"/>
    <p:sldLayoutId id="2147483680" r:id="rId19"/>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File:Chilli_pepper_4.svg" TargetMode="External"/><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7.png"/><Relationship Id="rId12" Type="http://schemas.microsoft.com/office/2011/relationships/inkAction" Target="../ink/inkAction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emf"/><Relationship Id="rId11" Type="http://schemas.openxmlformats.org/officeDocument/2006/relationships/image" Target="../media/image26.JPG"/><Relationship Id="rId15" Type="http://schemas.openxmlformats.org/officeDocument/2006/relationships/comments" Target="../comments/comment2.xml"/><Relationship Id="rId10" Type="http://schemas.openxmlformats.org/officeDocument/2006/relationships/image" Target="../media/image25.JPG"/><Relationship Id="rId4" Type="http://schemas.openxmlformats.org/officeDocument/2006/relationships/customXml" Target="../ink/ink2.xml"/><Relationship Id="rId9" Type="http://schemas.openxmlformats.org/officeDocument/2006/relationships/image" Target="../media/image24.JP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en.wikipedia.org/wiki/File:Chilli_pepper_4.svg" TargetMode="External"/><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31.png"/><Relationship Id="rId4" Type="http://schemas.openxmlformats.org/officeDocument/2006/relationships/image" Target="../media/image28.JPG"/><Relationship Id="rId9" Type="http://schemas.microsoft.com/office/2011/relationships/inkAction" Target="../ink/inkAction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hyperlink" Target="https://elshahawkscribblins.blogspot.com/2015/07/when-writing-give-yourself-break.html" TargetMode="Externa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11.JPG"/><Relationship Id="rId4" Type="http://schemas.openxmlformats.org/officeDocument/2006/relationships/hyperlink" Target="https://www.youtube.com/watch?v=rcWUFyIUuXo"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hyperlink" Target="https://www.youtube.com/watch?v=bL2zuOx24GM"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pngall.com/st-mary-pn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11" Type="http://schemas.openxmlformats.org/officeDocument/2006/relationships/image" Target="../media/image15.jpeg"/><Relationship Id="rId10" Type="http://schemas.openxmlformats.org/officeDocument/2006/relationships/image" Target="../media/image15.emf"/><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en.wikipedia.org/wiki/File:Chilli_pepper_4.svg"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5" Type="http://schemas.openxmlformats.org/officeDocument/2006/relationships/hyperlink" Target="https://en.wikipedia.org/wiki/File:Chilli_pepper_4.svg"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File:Chilli_pepper_4.svg" TargetMode="External"/><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6.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researchsalad.wordpress.com/author/msamfitz/" TargetMode="External"/><Relationship Id="rId12" Type="http://schemas.openxmlformats.org/officeDocument/2006/relationships/hyperlink" Target="https://www.publicdomainpictures.net/en/view-image.php?image=51212&amp;picture=number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jpg"/><Relationship Id="rId11" Type="http://schemas.openxmlformats.org/officeDocument/2006/relationships/image" Target="../media/image23.jpg"/><Relationship Id="rId5" Type="http://schemas.openxmlformats.org/officeDocument/2006/relationships/hyperlink" Target="https://creativecommons.org/licenses/by-nc/3.0/" TargetMode="External"/><Relationship Id="rId10" Type="http://schemas.openxmlformats.org/officeDocument/2006/relationships/hyperlink" Target="https://creativecommons.org/licenses/by/3.0/" TargetMode="External"/><Relationship Id="rId4" Type="http://schemas.openxmlformats.org/officeDocument/2006/relationships/hyperlink" Target="http://mathleadership.org/1683-2/" TargetMode="External"/><Relationship Id="rId9" Type="http://schemas.openxmlformats.org/officeDocument/2006/relationships/hyperlink" Target="https://www.freeimageslive.co.uk/free_stock_image/random-numbers-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925C-035A-4004-84B7-A6765E0A226A}"/>
              </a:ext>
            </a:extLst>
          </p:cNvPr>
          <p:cNvSpPr>
            <a:spLocks noGrp="1"/>
          </p:cNvSpPr>
          <p:nvPr>
            <p:ph type="title"/>
          </p:nvPr>
        </p:nvSpPr>
        <p:spPr>
          <a:noFill/>
        </p:spPr>
        <p:txBody>
          <a:bodyPr>
            <a:normAutofit/>
          </a:bodyPr>
          <a:lstStyle/>
          <a:p>
            <a:pPr algn="ctr"/>
            <a:r>
              <a:rPr lang="en-GB" dirty="0">
                <a:solidFill>
                  <a:schemeClr val="accent5">
                    <a:lumMod val="50000"/>
                  </a:schemeClr>
                </a:solidFill>
                <a:latin typeface="Modern Love Caps"/>
              </a:rPr>
              <a:t>St Mary’s Glow Blog</a:t>
            </a:r>
            <a:endParaRPr lang="en-GB" dirty="0">
              <a:solidFill>
                <a:schemeClr val="accent5">
                  <a:lumMod val="50000"/>
                </a:schemeClr>
              </a:solidFill>
              <a:latin typeface="Modern Love Caps" panose="04070805081001020A01" pitchFamily="82" charset="0"/>
            </a:endParaRPr>
          </a:p>
        </p:txBody>
      </p:sp>
      <p:sp>
        <p:nvSpPr>
          <p:cNvPr id="3" name="Subtitle 2">
            <a:extLst>
              <a:ext uri="{FF2B5EF4-FFF2-40B4-BE49-F238E27FC236}">
                <a16:creationId xmlns:a16="http://schemas.microsoft.com/office/drawing/2014/main" id="{A24AAC11-6C5C-431E-AE55-F0EE964536EF}"/>
              </a:ext>
            </a:extLst>
          </p:cNvPr>
          <p:cNvSpPr>
            <a:spLocks noGrp="1"/>
          </p:cNvSpPr>
          <p:nvPr>
            <p:ph sz="half" idx="2"/>
          </p:nvPr>
        </p:nvSpPr>
        <p:spPr/>
        <p:txBody>
          <a:bodyPr>
            <a:normAutofit/>
          </a:bodyPr>
          <a:lstStyle/>
          <a:p>
            <a:pPr algn="ctr"/>
            <a:r>
              <a:rPr lang="en-GB" sz="4000" dirty="0">
                <a:solidFill>
                  <a:schemeClr val="bg2">
                    <a:lumMod val="75000"/>
                  </a:schemeClr>
                </a:solidFill>
                <a:latin typeface="Modern Love Caps"/>
              </a:rPr>
              <a:t>P3 &amp; P4</a:t>
            </a:r>
          </a:p>
          <a:p>
            <a:pPr algn="ctr"/>
            <a:r>
              <a:rPr lang="en-GB" sz="4000" dirty="0">
                <a:solidFill>
                  <a:schemeClr val="bg2">
                    <a:lumMod val="75000"/>
                  </a:schemeClr>
                </a:solidFill>
                <a:latin typeface="Modern Love Caps"/>
              </a:rPr>
              <a:t>Monday 8</a:t>
            </a:r>
            <a:r>
              <a:rPr lang="en-GB" sz="4000" baseline="30000" dirty="0">
                <a:solidFill>
                  <a:schemeClr val="bg2">
                    <a:lumMod val="75000"/>
                  </a:schemeClr>
                </a:solidFill>
                <a:latin typeface="Modern Love Caps"/>
              </a:rPr>
              <a:t>th</a:t>
            </a:r>
            <a:r>
              <a:rPr lang="en-GB" sz="4000" dirty="0">
                <a:solidFill>
                  <a:schemeClr val="bg2">
                    <a:lumMod val="75000"/>
                  </a:schemeClr>
                </a:solidFill>
                <a:latin typeface="Modern Love Caps"/>
              </a:rPr>
              <a:t> February</a:t>
            </a:r>
          </a:p>
          <a:p>
            <a:pPr algn="ctr"/>
            <a:r>
              <a:rPr lang="en-GB" sz="4000" dirty="0">
                <a:solidFill>
                  <a:schemeClr val="bg2">
                    <a:lumMod val="75000"/>
                  </a:schemeClr>
                </a:solidFill>
                <a:latin typeface="Modern Love Caps"/>
              </a:rPr>
              <a:t>With Mrs Gould</a:t>
            </a:r>
          </a:p>
        </p:txBody>
      </p:sp>
      <p:sp>
        <p:nvSpPr>
          <p:cNvPr id="7" name="Footer Placeholder 6">
            <a:extLst>
              <a:ext uri="{FF2B5EF4-FFF2-40B4-BE49-F238E27FC236}">
                <a16:creationId xmlns:a16="http://schemas.microsoft.com/office/drawing/2014/main" id="{91C464DF-993E-4A03-B1F8-957EDDA26AF8}"/>
              </a:ext>
            </a:extLst>
          </p:cNvPr>
          <p:cNvSpPr>
            <a:spLocks noGrp="1"/>
          </p:cNvSpPr>
          <p:nvPr>
            <p:ph type="ftr" sz="quarter" idx="11"/>
          </p:nvPr>
        </p:nvSpPr>
        <p:spPr/>
        <p:txBody>
          <a:bodyPr/>
          <a:lstStyle/>
          <a:p>
            <a:r>
              <a:rPr lang="en-US">
                <a:solidFill>
                  <a:schemeClr val="bg2"/>
                </a:solidFill>
              </a:rPr>
              <a:t>08.02.21 Mrs Gould</a:t>
            </a:r>
            <a:endParaRPr lang="en-GB" dirty="0">
              <a:solidFill>
                <a:schemeClr val="bg2"/>
              </a:solidFill>
            </a:endParaRPr>
          </a:p>
        </p:txBody>
      </p:sp>
      <p:pic>
        <p:nvPicPr>
          <p:cNvPr id="5" name="Picture 4">
            <a:extLst>
              <a:ext uri="{FF2B5EF4-FFF2-40B4-BE49-F238E27FC236}">
                <a16:creationId xmlns:a16="http://schemas.microsoft.com/office/drawing/2014/main" id="{6AC3BE97-5755-403F-8832-ACD114564A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76" b="94464" l="3306" r="96281">
                        <a14:foregroundMark x1="69835" y1="4498" x2="69835" y2="4498"/>
                        <a14:foregroundMark x1="90083" y1="33218" x2="90083" y2="33218"/>
                        <a14:foregroundMark x1="89256" y1="73702" x2="89256" y2="73702"/>
                        <a14:foregroundMark x1="88430" y1="82699" x2="88430" y2="82699"/>
                        <a14:foregroundMark x1="96281" y1="38408" x2="96281" y2="38408"/>
                        <a14:foregroundMark x1="51653" y1="91696" x2="51653" y2="91696"/>
                        <a14:foregroundMark x1="50826" y1="94464" x2="50826" y2="94464"/>
                        <a14:foregroundMark x1="16529" y1="32526" x2="16529" y2="32526"/>
                        <a14:foregroundMark x1="9504" y1="39792" x2="9504" y2="39792"/>
                        <a14:foregroundMark x1="3306" y1="39792" x2="3306" y2="39792"/>
                        <a14:backgroundMark x1="88843" y1="73702" x2="88843" y2="73702"/>
                        <a14:backgroundMark x1="89256" y1="83391" x2="89256" y2="83391"/>
                        <a14:backgroundMark x1="88430" y1="83391" x2="88430" y2="83391"/>
                        <a14:backgroundMark x1="88843" y1="82353" x2="88843" y2="82353"/>
                        <a14:backgroundMark x1="88017" y1="82353" x2="88017" y2="82353"/>
                      </a14:backgroundRemoval>
                    </a14:imgEffect>
                  </a14:imgLayer>
                </a14:imgProps>
              </a:ext>
            </a:extLst>
          </a:blip>
          <a:srcRect l="-8527" r="-13290"/>
          <a:stretch/>
        </p:blipFill>
        <p:spPr>
          <a:xfrm>
            <a:off x="6011369" y="2545487"/>
            <a:ext cx="3937199" cy="3859795"/>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8" name="Slide Number Placeholder 7">
            <a:extLst>
              <a:ext uri="{FF2B5EF4-FFF2-40B4-BE49-F238E27FC236}">
                <a16:creationId xmlns:a16="http://schemas.microsoft.com/office/drawing/2014/main" id="{DD7056E1-EAA7-4BA0-B1E0-9562B01F80C3}"/>
              </a:ext>
            </a:extLst>
          </p:cNvPr>
          <p:cNvSpPr>
            <a:spLocks noGrp="1"/>
          </p:cNvSpPr>
          <p:nvPr>
            <p:ph type="sldNum" sz="quarter" idx="12"/>
          </p:nvPr>
        </p:nvSpPr>
        <p:spPr/>
        <p:txBody>
          <a:bodyPr/>
          <a:lstStyle/>
          <a:p>
            <a:fld id="{02AFF043-220E-4EF7-8BBD-9D1D08CEFC39}" type="slidenum">
              <a:rPr lang="en-GB" smtClean="0"/>
              <a:t>1</a:t>
            </a:fld>
            <a:endParaRPr lang="en-GB"/>
          </a:p>
        </p:txBody>
      </p:sp>
      <p:pic>
        <p:nvPicPr>
          <p:cNvPr id="9" name="Video 8">
            <a:hlinkClick r:id="" action="ppaction://media"/>
            <a:extLst>
              <a:ext uri="{FF2B5EF4-FFF2-40B4-BE49-F238E27FC236}">
                <a16:creationId xmlns:a16="http://schemas.microsoft.com/office/drawing/2014/main" id="{CFAFA361-5392-457C-9725-BC7E8B0F23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9787639"/>
      </p:ext>
    </p:extLst>
  </p:cSld>
  <p:clrMapOvr>
    <a:masterClrMapping/>
  </p:clrMapOvr>
  <mc:AlternateContent xmlns:mc="http://schemas.openxmlformats.org/markup-compatibility/2006">
    <mc:Choice xmlns:p14="http://schemas.microsoft.com/office/powerpoint/2010/main" Requires="p14">
      <p:transition spd="slow" p14:dur="2000" advTm="46336"/>
    </mc:Choice>
    <mc:Fallback>
      <p:transition spd="slow" advTm="4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F5AAC6-4512-43E4-9657-F58D00274C69}"/>
              </a:ext>
            </a:extLst>
          </p:cNvPr>
          <p:cNvSpPr>
            <a:spLocks noGrp="1"/>
          </p:cNvSpPr>
          <p:nvPr>
            <p:ph type="ftr" sz="quarter" idx="11"/>
          </p:nvPr>
        </p:nvSpPr>
        <p:spPr>
          <a:noFill/>
        </p:spPr>
        <p:txBody>
          <a:bodyPr vert="horz" lIns="91440" tIns="45720" rIns="91440" bIns="45720" rtlCol="0" anchor="ctr">
            <a:normAutofit/>
          </a:bodyPr>
          <a:lstStyle/>
          <a:p>
            <a:pPr algn="l">
              <a:spcAft>
                <a:spcPts val="600"/>
              </a:spcAft>
              <a:defRPr/>
            </a:pPr>
            <a:r>
              <a:rPr lang="en-GB" kern="1200">
                <a:solidFill>
                  <a:srgbClr val="898989"/>
                </a:solidFill>
                <a:latin typeface="Calibri" panose="020F0502020204030204"/>
                <a:ea typeface="+mn-ea"/>
                <a:cs typeface="+mn-cs"/>
              </a:rPr>
              <a:t>08.02.21 Mrs Gould</a:t>
            </a:r>
            <a:endParaRPr lang="en-US" kern="1200">
              <a:solidFill>
                <a:srgbClr val="898989"/>
              </a:solidFill>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290D675A-4479-49C7-ACD0-81276300B140}"/>
                  </a:ext>
                </a:extLst>
              </p14:cNvPr>
              <p14:cNvContentPartPr/>
              <p14:nvPr/>
            </p14:nvContentPartPr>
            <p14:xfrm>
              <a:off x="11737440" y="6387480"/>
              <a:ext cx="255600" cy="64440"/>
            </p14:xfrm>
          </p:contentPart>
        </mc:Choice>
        <mc:Fallback xmlns="">
          <p:pic>
            <p:nvPicPr>
              <p:cNvPr id="10" name="Ink 9">
                <a:extLst>
                  <a:ext uri="{FF2B5EF4-FFF2-40B4-BE49-F238E27FC236}">
                    <a16:creationId xmlns:a16="http://schemas.microsoft.com/office/drawing/2014/main" id="{290D675A-4479-49C7-ACD0-81276300B140}"/>
                  </a:ext>
                </a:extLst>
              </p:cNvPr>
              <p:cNvPicPr/>
              <p:nvPr/>
            </p:nvPicPr>
            <p:blipFill>
              <a:blip r:embed="rId6"/>
              <a:stretch>
                <a:fillRect/>
              </a:stretch>
            </p:blipFill>
            <p:spPr>
              <a:xfrm>
                <a:off x="11728080" y="6378120"/>
                <a:ext cx="274320" cy="83160"/>
              </a:xfrm>
              <a:prstGeom prst="rect">
                <a:avLst/>
              </a:prstGeom>
            </p:spPr>
          </p:pic>
        </mc:Fallback>
      </mc:AlternateContent>
      <p:pic>
        <p:nvPicPr>
          <p:cNvPr id="26" name="Picture 25">
            <a:extLst>
              <a:ext uri="{FF2B5EF4-FFF2-40B4-BE49-F238E27FC236}">
                <a16:creationId xmlns:a16="http://schemas.microsoft.com/office/drawing/2014/main" id="{161BCE85-124E-481B-973B-CD0C759D494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815482" y="184666"/>
            <a:ext cx="667558" cy="599105"/>
          </a:xfrm>
          <a:prstGeom prst="rect">
            <a:avLst/>
          </a:prstGeom>
        </p:spPr>
      </p:pic>
      <p:pic>
        <p:nvPicPr>
          <p:cNvPr id="6" name="Picture 5" descr="Diagram, text&#10;&#10;Description automatically generated">
            <a:extLst>
              <a:ext uri="{FF2B5EF4-FFF2-40B4-BE49-F238E27FC236}">
                <a16:creationId xmlns:a16="http://schemas.microsoft.com/office/drawing/2014/main" id="{764397B7-2982-43EB-9A61-0A2283D31F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709644"/>
            <a:ext cx="5348472" cy="4148356"/>
          </a:xfrm>
          <a:prstGeom prst="rect">
            <a:avLst/>
          </a:prstGeom>
        </p:spPr>
      </p:pic>
      <p:pic>
        <p:nvPicPr>
          <p:cNvPr id="12" name="Picture 11" descr="Table&#10;&#10;Description automatically generated">
            <a:extLst>
              <a:ext uri="{FF2B5EF4-FFF2-40B4-BE49-F238E27FC236}">
                <a16:creationId xmlns:a16="http://schemas.microsoft.com/office/drawing/2014/main" id="{B17EE929-64A0-4CD0-AA0A-FE338552E9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7062" y="2709644"/>
            <a:ext cx="5468419" cy="4148356"/>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3259532C-0548-4695-8EB9-805F36055C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0019" y="937994"/>
            <a:ext cx="5276850" cy="1771650"/>
          </a:xfrm>
          <a:prstGeom prst="rect">
            <a:avLst/>
          </a:prstGeom>
        </p:spPr>
      </p:pic>
      <p:sp>
        <p:nvSpPr>
          <p:cNvPr id="18" name="TextBox 17">
            <a:extLst>
              <a:ext uri="{FF2B5EF4-FFF2-40B4-BE49-F238E27FC236}">
                <a16:creationId xmlns:a16="http://schemas.microsoft.com/office/drawing/2014/main" id="{90C4BE19-6A3E-4B85-9D74-2B7523B54548}"/>
              </a:ext>
            </a:extLst>
          </p:cNvPr>
          <p:cNvSpPr txBox="1"/>
          <p:nvPr/>
        </p:nvSpPr>
        <p:spPr>
          <a:xfrm>
            <a:off x="452846" y="115718"/>
            <a:ext cx="8647612" cy="892552"/>
          </a:xfrm>
          <a:prstGeom prst="rect">
            <a:avLst/>
          </a:prstGeom>
          <a:noFill/>
        </p:spPr>
        <p:txBody>
          <a:bodyPr wrap="square" rtlCol="0">
            <a:spAutoFit/>
          </a:bodyPr>
          <a:lstStyle/>
          <a:p>
            <a:r>
              <a:rPr lang="en-GB" sz="3200" b="1" i="1" dirty="0">
                <a:solidFill>
                  <a:schemeClr val="bg2"/>
                </a:solidFill>
              </a:rPr>
              <a:t>Mild Challenge </a:t>
            </a:r>
            <a:r>
              <a:rPr lang="en-GB" sz="3200" dirty="0">
                <a:solidFill>
                  <a:schemeClr val="bg2"/>
                </a:solidFill>
              </a:rPr>
              <a:t>– </a:t>
            </a:r>
            <a:r>
              <a:rPr lang="en-GB" sz="2000" dirty="0">
                <a:solidFill>
                  <a:schemeClr val="bg2"/>
                </a:solidFill>
              </a:rPr>
              <a:t>Use the number line to help you </a:t>
            </a:r>
            <a:r>
              <a:rPr lang="en-GB" sz="2000" b="1" i="1" dirty="0">
                <a:solidFill>
                  <a:schemeClr val="bg2"/>
                </a:solidFill>
              </a:rPr>
              <a:t>add</a:t>
            </a:r>
            <a:r>
              <a:rPr lang="en-GB" sz="2000" dirty="0">
                <a:solidFill>
                  <a:schemeClr val="bg2"/>
                </a:solidFill>
              </a:rPr>
              <a:t> and </a:t>
            </a:r>
            <a:r>
              <a:rPr lang="en-GB" sz="2000" b="1" i="1" dirty="0">
                <a:solidFill>
                  <a:schemeClr val="bg2"/>
                </a:solidFill>
              </a:rPr>
              <a:t>subtract. </a:t>
            </a:r>
            <a:r>
              <a:rPr lang="en-GB" sz="2000" dirty="0">
                <a:solidFill>
                  <a:schemeClr val="bg2"/>
                </a:solidFill>
              </a:rPr>
              <a:t> </a:t>
            </a:r>
          </a:p>
        </p:txBody>
      </p:sp>
      <p:sp>
        <p:nvSpPr>
          <p:cNvPr id="20" name="Slide Number Placeholder 19">
            <a:extLst>
              <a:ext uri="{FF2B5EF4-FFF2-40B4-BE49-F238E27FC236}">
                <a16:creationId xmlns:a16="http://schemas.microsoft.com/office/drawing/2014/main" id="{2B6A6181-7F0E-4502-B4ED-D17B1F128F18}"/>
              </a:ext>
            </a:extLst>
          </p:cNvPr>
          <p:cNvSpPr>
            <a:spLocks noGrp="1"/>
          </p:cNvSpPr>
          <p:nvPr>
            <p:ph type="sldNum" sz="quarter" idx="12"/>
          </p:nvPr>
        </p:nvSpPr>
        <p:spPr/>
        <p:txBody>
          <a:bodyPr/>
          <a:lstStyle/>
          <a:p>
            <a:fld id="{02AFF043-220E-4EF7-8BBD-9D1D08CEFC39}" type="slidenum">
              <a:rPr lang="en-GB" smtClean="0"/>
              <a:t>10</a:t>
            </a:fld>
            <a:endParaRPr lang="en-GB"/>
          </a:p>
        </p:txBody>
      </p:sp>
      <mc:AlternateContent xmlns:mc="http://schemas.openxmlformats.org/markup-compatibility/2006">
        <mc:Choice xmlns:p14="http://schemas.microsoft.com/office/powerpoint/2010/main" xmlns:iact="http://schemas.microsoft.com/office/powerpoint/2014/inkAction" Requires="p14 iact">
          <p:contentPart p14:bwMode="auto" r:id="rId12">
            <p14:nvContentPartPr>
              <p14:cNvPr id="2" name="Ink 1">
                <a:extLst>
                  <a:ext uri="{FF2B5EF4-FFF2-40B4-BE49-F238E27FC236}">
                    <a16:creationId xmlns:a16="http://schemas.microsoft.com/office/drawing/2014/main" id="{E40D153D-5E34-446B-A599-F067A2F0C1AA}"/>
                  </a:ext>
                </a:extLst>
              </p14:cNvPr>
              <p14:cNvContentPartPr/>
              <p14:nvPr>
                <p:extLst>
                  <p:ext uri="{42D2F446-02D8-4167-A562-619A0277C38B}">
                    <p15:isNarration xmlns:p15="http://schemas.microsoft.com/office/powerpoint/2012/main" val="1"/>
                  </p:ext>
                </p:extLst>
              </p14:nvPr>
            </p14:nvContentPartPr>
            <p14:xfrm>
              <a:off x="284400" y="2775240"/>
              <a:ext cx="7318800" cy="2813400"/>
            </p14:xfrm>
          </p:contentPart>
        </mc:Choice>
        <mc:Fallback>
          <p:pic>
            <p:nvPicPr>
              <p:cNvPr id="2" name="Ink 1">
                <a:extLst>
                  <a:ext uri="{FF2B5EF4-FFF2-40B4-BE49-F238E27FC236}">
                    <a16:creationId xmlns:a16="http://schemas.microsoft.com/office/drawing/2014/main" id="{E40D153D-5E34-446B-A599-F067A2F0C1AA}"/>
                  </a:ext>
                </a:extLst>
              </p:cNvPr>
              <p:cNvPicPr>
                <a:picLocks noGrp="1" noRot="1" noChangeAspect="1" noMove="1" noResize="1" noEditPoints="1" noAdjustHandles="1" noChangeArrowheads="1" noChangeShapeType="1"/>
              </p:cNvPicPr>
              <p:nvPr/>
            </p:nvPicPr>
            <p:blipFill>
              <a:blip r:embed="rId13"/>
              <a:stretch>
                <a:fillRect/>
              </a:stretch>
            </p:blipFill>
            <p:spPr>
              <a:xfrm>
                <a:off x="275040" y="2765880"/>
                <a:ext cx="7337520" cy="2832120"/>
              </a:xfrm>
              <a:prstGeom prst="rect">
                <a:avLst/>
              </a:prstGeom>
            </p:spPr>
          </p:pic>
        </mc:Fallback>
      </mc:AlternateContent>
      <p:pic>
        <p:nvPicPr>
          <p:cNvPr id="3" name="Audio 2">
            <a:hlinkClick r:id="" action="ppaction://media"/>
            <a:extLst>
              <a:ext uri="{FF2B5EF4-FFF2-40B4-BE49-F238E27FC236}">
                <a16:creationId xmlns:a16="http://schemas.microsoft.com/office/drawing/2014/main" id="{0AD00878-2FB8-440A-8D77-8D3A8B2AA84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208031"/>
      </p:ext>
    </p:extLst>
  </p:cSld>
  <p:clrMapOvr>
    <a:masterClrMapping/>
  </p:clrMapOvr>
  <mc:AlternateContent xmlns:mc="http://schemas.openxmlformats.org/markup-compatibility/2006">
    <mc:Choice xmlns:p14="http://schemas.microsoft.com/office/powerpoint/2010/main" Requires="p14">
      <p:transition spd="slow" p14:dur="2000" advTm="101058"/>
    </mc:Choice>
    <mc:Fallback>
      <p:transition spd="slow" advTm="10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854E-8EC7-4DE8-BC06-9144A6BD98EC}"/>
              </a:ext>
            </a:extLst>
          </p:cNvPr>
          <p:cNvSpPr>
            <a:spLocks noGrp="1"/>
          </p:cNvSpPr>
          <p:nvPr>
            <p:ph type="title"/>
          </p:nvPr>
        </p:nvSpPr>
        <p:spPr/>
        <p:txBody>
          <a:bodyPr/>
          <a:lstStyle/>
          <a:p>
            <a:r>
              <a:rPr lang="en-GB" sz="3200" b="1" i="1" dirty="0">
                <a:solidFill>
                  <a:schemeClr val="bg2"/>
                </a:solidFill>
              </a:rPr>
              <a:t>Hot</a:t>
            </a:r>
            <a:r>
              <a:rPr lang="en-GB" sz="3200" dirty="0">
                <a:solidFill>
                  <a:schemeClr val="bg2"/>
                </a:solidFill>
              </a:rPr>
              <a:t> </a:t>
            </a:r>
            <a:r>
              <a:rPr lang="en-GB" sz="3200" b="1" i="1" dirty="0">
                <a:solidFill>
                  <a:schemeClr val="bg2"/>
                </a:solidFill>
              </a:rPr>
              <a:t>Challenge </a:t>
            </a:r>
            <a:r>
              <a:rPr lang="en-GB" sz="3200" dirty="0">
                <a:solidFill>
                  <a:schemeClr val="bg2"/>
                </a:solidFill>
              </a:rPr>
              <a:t>– </a:t>
            </a:r>
            <a:r>
              <a:rPr lang="en-GB" sz="2000" dirty="0">
                <a:solidFill>
                  <a:schemeClr val="bg2"/>
                </a:solidFill>
              </a:rPr>
              <a:t>use the 100 square to help you </a:t>
            </a:r>
            <a:r>
              <a:rPr lang="en-GB" sz="2000" b="1" i="1" dirty="0">
                <a:solidFill>
                  <a:schemeClr val="bg2"/>
                </a:solidFill>
              </a:rPr>
              <a:t>add</a:t>
            </a:r>
            <a:r>
              <a:rPr lang="en-GB" sz="2000" dirty="0">
                <a:solidFill>
                  <a:schemeClr val="bg2"/>
                </a:solidFill>
              </a:rPr>
              <a:t> and </a:t>
            </a:r>
            <a:r>
              <a:rPr lang="en-GB" sz="2000" b="1" i="1" dirty="0">
                <a:solidFill>
                  <a:schemeClr val="bg2"/>
                </a:solidFill>
              </a:rPr>
              <a:t>subtract.</a:t>
            </a:r>
            <a:endParaRPr lang="en-GB" sz="3200" b="1" i="1" dirty="0">
              <a:solidFill>
                <a:schemeClr val="bg2"/>
              </a:solidFill>
            </a:endParaRPr>
          </a:p>
        </p:txBody>
      </p:sp>
      <p:pic>
        <p:nvPicPr>
          <p:cNvPr id="9" name="Content Placeholder 8" descr="Table&#10;&#10;Description automatically generated">
            <a:extLst>
              <a:ext uri="{FF2B5EF4-FFF2-40B4-BE49-F238E27FC236}">
                <a16:creationId xmlns:a16="http://schemas.microsoft.com/office/drawing/2014/main" id="{308B2BE5-E072-4017-A280-0B3764B5BFA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853248"/>
            <a:ext cx="4065036" cy="5004752"/>
          </a:xfrm>
        </p:spPr>
      </p:pic>
      <p:sp>
        <p:nvSpPr>
          <p:cNvPr id="5" name="Footer Placeholder 4">
            <a:extLst>
              <a:ext uri="{FF2B5EF4-FFF2-40B4-BE49-F238E27FC236}">
                <a16:creationId xmlns:a16="http://schemas.microsoft.com/office/drawing/2014/main" id="{C17082E7-62EA-4004-AFE2-AE93197B199C}"/>
              </a:ext>
            </a:extLst>
          </p:cNvPr>
          <p:cNvSpPr>
            <a:spLocks noGrp="1"/>
          </p:cNvSpPr>
          <p:nvPr>
            <p:ph type="ftr" sz="quarter" idx="11"/>
          </p:nvPr>
        </p:nvSpPr>
        <p:spPr>
          <a:xfrm rot="5400000">
            <a:off x="8885584" y="3094669"/>
            <a:ext cx="3859795" cy="304801"/>
          </a:xfrm>
        </p:spPr>
        <p:txBody>
          <a:bodyPr/>
          <a:lstStyle/>
          <a:p>
            <a:r>
              <a:rPr lang="en-GB">
                <a:solidFill>
                  <a:schemeClr val="bg2">
                    <a:alpha val="60000"/>
                  </a:schemeClr>
                </a:solidFill>
              </a:rPr>
              <a:t>08.02.21 Mrs Gould</a:t>
            </a:r>
            <a:endParaRPr lang="en-GB" dirty="0">
              <a:solidFill>
                <a:schemeClr val="bg2">
                  <a:alpha val="60000"/>
                </a:schemeClr>
              </a:solidFill>
            </a:endParaRPr>
          </a:p>
        </p:txBody>
      </p:sp>
      <p:pic>
        <p:nvPicPr>
          <p:cNvPr id="6" name="Picture 5">
            <a:extLst>
              <a:ext uri="{FF2B5EF4-FFF2-40B4-BE49-F238E27FC236}">
                <a16:creationId xmlns:a16="http://schemas.microsoft.com/office/drawing/2014/main" id="{88C1CB07-0B61-4BDB-9036-F31D13E64C7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815482" y="184666"/>
            <a:ext cx="667558" cy="599105"/>
          </a:xfrm>
          <a:prstGeom prst="rect">
            <a:avLst/>
          </a:prstGeom>
        </p:spPr>
      </p:pic>
      <p:pic>
        <p:nvPicPr>
          <p:cNvPr id="7" name="Picture 6">
            <a:extLst>
              <a:ext uri="{FF2B5EF4-FFF2-40B4-BE49-F238E27FC236}">
                <a16:creationId xmlns:a16="http://schemas.microsoft.com/office/drawing/2014/main" id="{7FD3AC2A-7835-4AD9-BBE6-C0B56A59E59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967882" y="337066"/>
            <a:ext cx="667558" cy="599105"/>
          </a:xfrm>
          <a:prstGeom prst="rect">
            <a:avLst/>
          </a:prstGeom>
        </p:spPr>
      </p:pic>
      <p:pic>
        <p:nvPicPr>
          <p:cNvPr id="11" name="Picture 10" descr="Table&#10;&#10;Description automatically generated">
            <a:extLst>
              <a:ext uri="{FF2B5EF4-FFF2-40B4-BE49-F238E27FC236}">
                <a16:creationId xmlns:a16="http://schemas.microsoft.com/office/drawing/2014/main" id="{42AB8F0F-B7BE-4D33-9D8E-6A1E22B6ED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6963" y="1853248"/>
            <a:ext cx="4065036" cy="5004752"/>
          </a:xfrm>
          <a:prstGeom prst="rect">
            <a:avLst/>
          </a:prstGeom>
        </p:spPr>
      </p:pic>
      <p:pic>
        <p:nvPicPr>
          <p:cNvPr id="13" name="Picture 12" descr="Text, table&#10;&#10;Description automatically generated">
            <a:extLst>
              <a:ext uri="{FF2B5EF4-FFF2-40B4-BE49-F238E27FC236}">
                <a16:creationId xmlns:a16="http://schemas.microsoft.com/office/drawing/2014/main" id="{F351AD3A-7CCF-4B1E-A984-E7FBB7F60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5036" y="3041721"/>
            <a:ext cx="4036692" cy="3816280"/>
          </a:xfrm>
          <a:prstGeom prst="rect">
            <a:avLst/>
          </a:prstGeom>
        </p:spPr>
      </p:pic>
      <p:sp>
        <p:nvSpPr>
          <p:cNvPr id="15" name="Slide Number Placeholder 14">
            <a:extLst>
              <a:ext uri="{FF2B5EF4-FFF2-40B4-BE49-F238E27FC236}">
                <a16:creationId xmlns:a16="http://schemas.microsoft.com/office/drawing/2014/main" id="{679DC0F4-C08F-476C-A2B9-31C10DBE24DC}"/>
              </a:ext>
            </a:extLst>
          </p:cNvPr>
          <p:cNvSpPr>
            <a:spLocks noGrp="1"/>
          </p:cNvSpPr>
          <p:nvPr>
            <p:ph type="sldNum" sz="quarter" idx="12"/>
          </p:nvPr>
        </p:nvSpPr>
        <p:spPr/>
        <p:txBody>
          <a:bodyPr/>
          <a:lstStyle/>
          <a:p>
            <a:fld id="{02AFF043-220E-4EF7-8BBD-9D1D08CEFC39}" type="slidenum">
              <a:rPr lang="en-GB" smtClean="0"/>
              <a:t>11</a:t>
            </a:fld>
            <a:endParaRPr lang="en-GB"/>
          </a:p>
        </p:txBody>
      </p:sp>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3" name="Ink 2">
                <a:extLst>
                  <a:ext uri="{FF2B5EF4-FFF2-40B4-BE49-F238E27FC236}">
                    <a16:creationId xmlns:a16="http://schemas.microsoft.com/office/drawing/2014/main" id="{9A10ED18-F0D3-4AA6-89AC-9A34BAAF2CEF}"/>
                  </a:ext>
                </a:extLst>
              </p14:cNvPr>
              <p14:cNvContentPartPr/>
              <p14:nvPr>
                <p:extLst>
                  <p:ext uri="{42D2F446-02D8-4167-A562-619A0277C38B}">
                    <p15:isNarration xmlns:p15="http://schemas.microsoft.com/office/powerpoint/2012/main" val="1"/>
                  </p:ext>
                </p:extLst>
              </p14:nvPr>
            </p14:nvContentPartPr>
            <p14:xfrm>
              <a:off x="93600" y="2199240"/>
              <a:ext cx="8776800" cy="2435400"/>
            </p14:xfrm>
          </p:contentPart>
        </mc:Choice>
        <mc:Fallback>
          <p:pic>
            <p:nvPicPr>
              <p:cNvPr id="3" name="Ink 2">
                <a:extLst>
                  <a:ext uri="{FF2B5EF4-FFF2-40B4-BE49-F238E27FC236}">
                    <a16:creationId xmlns:a16="http://schemas.microsoft.com/office/drawing/2014/main" id="{9A10ED18-F0D3-4AA6-89AC-9A34BAAF2CEF}"/>
                  </a:ext>
                </a:extLst>
              </p:cNvPr>
              <p:cNvPicPr>
                <a:picLocks noGrp="1" noRot="1" noChangeAspect="1" noMove="1" noResize="1" noEditPoints="1" noAdjustHandles="1" noChangeArrowheads="1" noChangeShapeType="1"/>
              </p:cNvPicPr>
              <p:nvPr/>
            </p:nvPicPr>
            <p:blipFill>
              <a:blip r:embed="rId10"/>
              <a:stretch>
                <a:fillRect/>
              </a:stretch>
            </p:blipFill>
            <p:spPr>
              <a:xfrm>
                <a:off x="84240" y="2189880"/>
                <a:ext cx="8795520" cy="2454120"/>
              </a:xfrm>
              <a:prstGeom prst="rect">
                <a:avLst/>
              </a:prstGeom>
            </p:spPr>
          </p:pic>
        </mc:Fallback>
      </mc:AlternateContent>
      <p:pic>
        <p:nvPicPr>
          <p:cNvPr id="4" name="Audio 3">
            <a:hlinkClick r:id="" action="ppaction://media"/>
            <a:extLst>
              <a:ext uri="{FF2B5EF4-FFF2-40B4-BE49-F238E27FC236}">
                <a16:creationId xmlns:a16="http://schemas.microsoft.com/office/drawing/2014/main" id="{3B68D64E-8D23-44ED-985B-31414DAEB4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7854511"/>
      </p:ext>
    </p:extLst>
  </p:cSld>
  <p:clrMapOvr>
    <a:masterClrMapping/>
  </p:clrMapOvr>
  <mc:AlternateContent xmlns:mc="http://schemas.openxmlformats.org/markup-compatibility/2006">
    <mc:Choice xmlns:p14="http://schemas.microsoft.com/office/powerpoint/2010/main" Requires="p14">
      <p:transition spd="slow" p14:dur="2000" advTm="59554"/>
    </mc:Choice>
    <mc:Fallback>
      <p:transition spd="slow" advTm="5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F1A-ECA6-4F74-83EB-FAB16BE8C670}"/>
              </a:ext>
            </a:extLst>
          </p:cNvPr>
          <p:cNvSpPr>
            <a:spLocks noGrp="1"/>
          </p:cNvSpPr>
          <p:nvPr>
            <p:ph type="title"/>
          </p:nvPr>
        </p:nvSpPr>
        <p:spPr/>
        <p:txBody>
          <a:bodyPr/>
          <a:lstStyle/>
          <a:p>
            <a:r>
              <a:rPr lang="en-GB" dirty="0">
                <a:solidFill>
                  <a:schemeClr val="bg2"/>
                </a:solidFill>
              </a:rPr>
              <a:t>Reminder: for grown ups and children. Take a break if you need to.</a:t>
            </a:r>
          </a:p>
        </p:txBody>
      </p:sp>
      <p:sp>
        <p:nvSpPr>
          <p:cNvPr id="4" name="Footer Placeholder 3">
            <a:extLst>
              <a:ext uri="{FF2B5EF4-FFF2-40B4-BE49-F238E27FC236}">
                <a16:creationId xmlns:a16="http://schemas.microsoft.com/office/drawing/2014/main" id="{4A2E41F0-6364-4248-BE5C-DC69EEEFB6EC}"/>
              </a:ext>
            </a:extLst>
          </p:cNvPr>
          <p:cNvSpPr>
            <a:spLocks noGrp="1"/>
          </p:cNvSpPr>
          <p:nvPr>
            <p:ph type="ftr" sz="quarter" idx="11"/>
          </p:nvPr>
        </p:nvSpPr>
        <p:spPr/>
        <p:txBody>
          <a:bodyPr/>
          <a:lstStyle/>
          <a:p>
            <a:r>
              <a:rPr lang="en-GB">
                <a:solidFill>
                  <a:schemeClr val="bg1">
                    <a:alpha val="60000"/>
                  </a:schemeClr>
                </a:solidFill>
              </a:rPr>
              <a:t>08.02.21 Mrs Gould</a:t>
            </a:r>
            <a:endParaRPr lang="en-GB" dirty="0">
              <a:solidFill>
                <a:schemeClr val="bg1">
                  <a:alpha val="60000"/>
                </a:schemeClr>
              </a:solidFill>
            </a:endParaRPr>
          </a:p>
        </p:txBody>
      </p:sp>
      <p:pic>
        <p:nvPicPr>
          <p:cNvPr id="10" name="Picture 9" descr="A cat lying on the sand&#10;&#10;Description automatically generated with medium confidence">
            <a:extLst>
              <a:ext uri="{FF2B5EF4-FFF2-40B4-BE49-F238E27FC236}">
                <a16:creationId xmlns:a16="http://schemas.microsoft.com/office/drawing/2014/main" id="{A6438FC6-FCAB-4266-8739-200BA37DC65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47925" y="2962333"/>
            <a:ext cx="6650993" cy="3869668"/>
          </a:xfrm>
          <a:prstGeom prst="rect">
            <a:avLst/>
          </a:prstGeom>
        </p:spPr>
      </p:pic>
      <p:sp>
        <p:nvSpPr>
          <p:cNvPr id="13" name="Slide Number Placeholder 12">
            <a:extLst>
              <a:ext uri="{FF2B5EF4-FFF2-40B4-BE49-F238E27FC236}">
                <a16:creationId xmlns:a16="http://schemas.microsoft.com/office/drawing/2014/main" id="{6742B4AB-E425-4404-8D95-2AB423C7D8F3}"/>
              </a:ext>
            </a:extLst>
          </p:cNvPr>
          <p:cNvSpPr>
            <a:spLocks noGrp="1"/>
          </p:cNvSpPr>
          <p:nvPr>
            <p:ph type="sldNum" sz="quarter" idx="12"/>
          </p:nvPr>
        </p:nvSpPr>
        <p:spPr/>
        <p:txBody>
          <a:bodyPr/>
          <a:lstStyle/>
          <a:p>
            <a:fld id="{02AFF043-220E-4EF7-8BBD-9D1D08CEFC39}" type="slidenum">
              <a:rPr lang="en-GB" smtClean="0"/>
              <a:t>12</a:t>
            </a:fld>
            <a:endParaRPr lang="en-GB"/>
          </a:p>
        </p:txBody>
      </p:sp>
      <p:pic>
        <p:nvPicPr>
          <p:cNvPr id="5" name="Audio 4">
            <a:hlinkClick r:id="" action="ppaction://media"/>
            <a:extLst>
              <a:ext uri="{FF2B5EF4-FFF2-40B4-BE49-F238E27FC236}">
                <a16:creationId xmlns:a16="http://schemas.microsoft.com/office/drawing/2014/main" id="{63791BD6-DAA2-4416-B1DA-51092E5F9A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1083329"/>
      </p:ext>
    </p:extLst>
  </p:cSld>
  <p:clrMapOvr>
    <a:masterClrMapping/>
  </p:clrMapOvr>
  <mc:AlternateContent xmlns:mc="http://schemas.openxmlformats.org/markup-compatibility/2006">
    <mc:Choice xmlns:p14="http://schemas.microsoft.com/office/powerpoint/2010/main" Requires="p14">
      <p:transition spd="slow" p14:dur="2000" advTm="18162"/>
    </mc:Choice>
    <mc:Fallback>
      <p:transition spd="slow" advTm="1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0C99-B98F-4453-8BD3-58A5C803F946}"/>
              </a:ext>
            </a:extLst>
          </p:cNvPr>
          <p:cNvSpPr>
            <a:spLocks noGrp="1"/>
          </p:cNvSpPr>
          <p:nvPr>
            <p:ph type="title"/>
          </p:nvPr>
        </p:nvSpPr>
        <p:spPr/>
        <p:txBody>
          <a:bodyPr/>
          <a:lstStyle/>
          <a:p>
            <a:r>
              <a:rPr lang="en-GB" b="1" i="1" dirty="0">
                <a:solidFill>
                  <a:schemeClr val="bg2"/>
                </a:solidFill>
              </a:rPr>
              <a:t>Art – How to draw a dinosaur!</a:t>
            </a:r>
            <a:br>
              <a:rPr lang="en-GB" b="1" i="1" dirty="0">
                <a:solidFill>
                  <a:schemeClr val="bg2"/>
                </a:solidFill>
              </a:rPr>
            </a:br>
            <a:r>
              <a:rPr lang="en-GB" sz="2000" dirty="0">
                <a:solidFill>
                  <a:schemeClr val="bg2"/>
                </a:solidFill>
              </a:rPr>
              <a:t>Follow the link and learn how to draw this cool dinosaur!</a:t>
            </a:r>
            <a:br>
              <a:rPr lang="en-GB" dirty="0">
                <a:solidFill>
                  <a:schemeClr val="bg2"/>
                </a:solidFill>
              </a:rPr>
            </a:br>
            <a:br>
              <a:rPr lang="en-GB" dirty="0">
                <a:solidFill>
                  <a:schemeClr val="bg2"/>
                </a:solidFill>
              </a:rPr>
            </a:br>
            <a:r>
              <a:rPr lang="en-GB" dirty="0">
                <a:solidFill>
                  <a:schemeClr val="bg2"/>
                </a:solidFill>
              </a:rPr>
              <a:t> </a:t>
            </a:r>
          </a:p>
        </p:txBody>
      </p:sp>
      <p:sp>
        <p:nvSpPr>
          <p:cNvPr id="3" name="Content Placeholder 2">
            <a:extLst>
              <a:ext uri="{FF2B5EF4-FFF2-40B4-BE49-F238E27FC236}">
                <a16:creationId xmlns:a16="http://schemas.microsoft.com/office/drawing/2014/main" id="{1E1098F3-D334-4CA3-9C56-40477FD682D3}"/>
              </a:ext>
            </a:extLst>
          </p:cNvPr>
          <p:cNvSpPr>
            <a:spLocks noGrp="1"/>
          </p:cNvSpPr>
          <p:nvPr>
            <p:ph idx="1"/>
          </p:nvPr>
        </p:nvSpPr>
        <p:spPr/>
        <p:txBody>
          <a:bodyPr/>
          <a:lstStyle/>
          <a:p>
            <a:r>
              <a:rPr lang="en-GB" dirty="0">
                <a:hlinkClick r:id="rId4"/>
              </a:rPr>
              <a:t>How To Draw </a:t>
            </a:r>
            <a:r>
              <a:rPr lang="en-GB" dirty="0" err="1">
                <a:hlinkClick r:id="rId4"/>
              </a:rPr>
              <a:t>Indominus</a:t>
            </a:r>
            <a:r>
              <a:rPr lang="en-GB" dirty="0">
                <a:hlinkClick r:id="rId4"/>
              </a:rPr>
              <a:t> Rex From Jurassic Park - YouTube</a:t>
            </a:r>
            <a:endParaRPr lang="en-GB" dirty="0"/>
          </a:p>
        </p:txBody>
      </p:sp>
      <p:sp>
        <p:nvSpPr>
          <p:cNvPr id="5" name="Footer Placeholder 4">
            <a:extLst>
              <a:ext uri="{FF2B5EF4-FFF2-40B4-BE49-F238E27FC236}">
                <a16:creationId xmlns:a16="http://schemas.microsoft.com/office/drawing/2014/main" id="{3BC7774F-8478-4F27-B3D9-FEEEA4D09769}"/>
              </a:ext>
            </a:extLst>
          </p:cNvPr>
          <p:cNvSpPr>
            <a:spLocks noGrp="1"/>
          </p:cNvSpPr>
          <p:nvPr>
            <p:ph type="ftr" sz="quarter" idx="11"/>
          </p:nvPr>
        </p:nvSpPr>
        <p:spPr/>
        <p:txBody>
          <a:bodyPr/>
          <a:lstStyle/>
          <a:p>
            <a:r>
              <a:rPr lang="en-GB" dirty="0">
                <a:solidFill>
                  <a:schemeClr val="bg2">
                    <a:alpha val="60000"/>
                  </a:schemeClr>
                </a:solidFill>
              </a:rPr>
              <a:t>08.02.21 Mrs Gould</a:t>
            </a:r>
          </a:p>
        </p:txBody>
      </p:sp>
      <p:sp>
        <p:nvSpPr>
          <p:cNvPr id="6" name="Slide Number Placeholder 5">
            <a:extLst>
              <a:ext uri="{FF2B5EF4-FFF2-40B4-BE49-F238E27FC236}">
                <a16:creationId xmlns:a16="http://schemas.microsoft.com/office/drawing/2014/main" id="{5EC64E58-A914-46D5-B9B6-1FAD95242F5F}"/>
              </a:ext>
            </a:extLst>
          </p:cNvPr>
          <p:cNvSpPr>
            <a:spLocks noGrp="1"/>
          </p:cNvSpPr>
          <p:nvPr>
            <p:ph type="sldNum" sz="quarter" idx="12"/>
          </p:nvPr>
        </p:nvSpPr>
        <p:spPr/>
        <p:txBody>
          <a:bodyPr/>
          <a:lstStyle/>
          <a:p>
            <a:fld id="{02AFF043-220E-4EF7-8BBD-9D1D08CEFC39}" type="slidenum">
              <a:rPr lang="en-GB" smtClean="0"/>
              <a:t>13</a:t>
            </a:fld>
            <a:endParaRPr lang="en-GB"/>
          </a:p>
        </p:txBody>
      </p:sp>
      <p:pic>
        <p:nvPicPr>
          <p:cNvPr id="10" name="Picture 9" descr="A picture containing text, reptile, dinosaur&#10;&#10;Description automatically generated">
            <a:extLst>
              <a:ext uri="{FF2B5EF4-FFF2-40B4-BE49-F238E27FC236}">
                <a16:creationId xmlns:a16="http://schemas.microsoft.com/office/drawing/2014/main" id="{0BF78017-65DA-45E2-B748-5756FA2F1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100" y="2695574"/>
            <a:ext cx="6181725" cy="4162425"/>
          </a:xfrm>
          <a:prstGeom prst="rect">
            <a:avLst/>
          </a:prstGeom>
        </p:spPr>
      </p:pic>
      <p:pic>
        <p:nvPicPr>
          <p:cNvPr id="4" name="Audio 3">
            <a:hlinkClick r:id="" action="ppaction://media"/>
            <a:extLst>
              <a:ext uri="{FF2B5EF4-FFF2-40B4-BE49-F238E27FC236}">
                <a16:creationId xmlns:a16="http://schemas.microsoft.com/office/drawing/2014/main" id="{410B9AE7-2ACC-4D6D-A133-F57B98D1DC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2733771"/>
      </p:ext>
    </p:extLst>
  </p:cSld>
  <p:clrMapOvr>
    <a:masterClrMapping/>
  </p:clrMapOvr>
  <mc:AlternateContent xmlns:mc="http://schemas.openxmlformats.org/markup-compatibility/2006">
    <mc:Choice xmlns:p14="http://schemas.microsoft.com/office/powerpoint/2010/main" Requires="p14">
      <p:transition spd="slow" p14:dur="2000" advTm="9620"/>
    </mc:Choice>
    <mc:Fallback>
      <p:transition spd="slow" advTm="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32F1-45DB-4DD4-ABD3-C1034BC343D9}"/>
              </a:ext>
            </a:extLst>
          </p:cNvPr>
          <p:cNvSpPr>
            <a:spLocks noGrp="1"/>
          </p:cNvSpPr>
          <p:nvPr>
            <p:ph type="title"/>
          </p:nvPr>
        </p:nvSpPr>
        <p:spPr/>
        <p:txBody>
          <a:bodyPr/>
          <a:lstStyle/>
          <a:p>
            <a:r>
              <a:rPr lang="en-GB" b="1" i="1" dirty="0">
                <a:solidFill>
                  <a:schemeClr val="bg2"/>
                </a:solidFill>
              </a:rPr>
              <a:t>Health and Wellbeing</a:t>
            </a:r>
            <a:r>
              <a:rPr lang="en-GB" dirty="0">
                <a:solidFill>
                  <a:schemeClr val="bg2"/>
                </a:solidFill>
              </a:rPr>
              <a:t> – </a:t>
            </a:r>
            <a:r>
              <a:rPr lang="en-GB" sz="2000" dirty="0">
                <a:solidFill>
                  <a:schemeClr val="bg2"/>
                </a:solidFill>
              </a:rPr>
              <a:t>You need a ball for this activity. We would love see your recording of this if you take the challenge!</a:t>
            </a:r>
            <a:endParaRPr lang="en-GB" b="1" i="1" dirty="0">
              <a:solidFill>
                <a:schemeClr val="bg2"/>
              </a:solidFill>
            </a:endParaRPr>
          </a:p>
        </p:txBody>
      </p:sp>
      <p:pic>
        <p:nvPicPr>
          <p:cNvPr id="10" name="Content Placeholder 9">
            <a:extLst>
              <a:ext uri="{FF2B5EF4-FFF2-40B4-BE49-F238E27FC236}">
                <a16:creationId xmlns:a16="http://schemas.microsoft.com/office/drawing/2014/main" id="{B39607C2-239C-4F10-91C4-2B5D515FD41C}"/>
              </a:ext>
            </a:extLst>
          </p:cNvPr>
          <p:cNvPicPr>
            <a:picLocks noGrp="1" noChangeAspect="1"/>
          </p:cNvPicPr>
          <p:nvPr>
            <p:ph idx="1"/>
          </p:nvPr>
        </p:nvPicPr>
        <p:blipFill>
          <a:blip r:embed="rId4"/>
          <a:stretch>
            <a:fillRect/>
          </a:stretch>
        </p:blipFill>
        <p:spPr>
          <a:xfrm>
            <a:off x="2514600" y="2989480"/>
            <a:ext cx="6238875" cy="3859795"/>
          </a:xfrm>
        </p:spPr>
      </p:pic>
      <p:sp>
        <p:nvSpPr>
          <p:cNvPr id="5" name="Footer Placeholder 4">
            <a:extLst>
              <a:ext uri="{FF2B5EF4-FFF2-40B4-BE49-F238E27FC236}">
                <a16:creationId xmlns:a16="http://schemas.microsoft.com/office/drawing/2014/main" id="{B7ED1184-A6C6-4044-95D3-AA4F51EF6D8A}"/>
              </a:ext>
            </a:extLst>
          </p:cNvPr>
          <p:cNvSpPr>
            <a:spLocks noGrp="1"/>
          </p:cNvSpPr>
          <p:nvPr>
            <p:ph type="ftr" sz="quarter" idx="11"/>
          </p:nvPr>
        </p:nvSpPr>
        <p:spPr/>
        <p:txBody>
          <a:bodyPr/>
          <a:lstStyle/>
          <a:p>
            <a:r>
              <a:rPr lang="en-GB" dirty="0">
                <a:solidFill>
                  <a:schemeClr val="bg2">
                    <a:alpha val="60000"/>
                  </a:schemeClr>
                </a:solidFill>
              </a:rPr>
              <a:t>08.02.21 Mrs Gould</a:t>
            </a:r>
          </a:p>
        </p:txBody>
      </p:sp>
      <p:sp>
        <p:nvSpPr>
          <p:cNvPr id="6" name="Slide Number Placeholder 5">
            <a:extLst>
              <a:ext uri="{FF2B5EF4-FFF2-40B4-BE49-F238E27FC236}">
                <a16:creationId xmlns:a16="http://schemas.microsoft.com/office/drawing/2014/main" id="{36D22CBF-F9F8-4F4F-B1FF-D5911F3A233F}"/>
              </a:ext>
            </a:extLst>
          </p:cNvPr>
          <p:cNvSpPr>
            <a:spLocks noGrp="1"/>
          </p:cNvSpPr>
          <p:nvPr>
            <p:ph type="sldNum" sz="quarter" idx="12"/>
          </p:nvPr>
        </p:nvSpPr>
        <p:spPr/>
        <p:txBody>
          <a:bodyPr/>
          <a:lstStyle/>
          <a:p>
            <a:fld id="{02AFF043-220E-4EF7-8BBD-9D1D08CEFC39}" type="slidenum">
              <a:rPr lang="en-GB" smtClean="0"/>
              <a:t>14</a:t>
            </a:fld>
            <a:endParaRPr lang="en-GB"/>
          </a:p>
        </p:txBody>
      </p:sp>
      <p:sp>
        <p:nvSpPr>
          <p:cNvPr id="8" name="TextBox 7">
            <a:extLst>
              <a:ext uri="{FF2B5EF4-FFF2-40B4-BE49-F238E27FC236}">
                <a16:creationId xmlns:a16="http://schemas.microsoft.com/office/drawing/2014/main" id="{CF6A95B0-6D55-4278-8213-BB4AE4666F89}"/>
              </a:ext>
            </a:extLst>
          </p:cNvPr>
          <p:cNvSpPr txBox="1"/>
          <p:nvPr/>
        </p:nvSpPr>
        <p:spPr>
          <a:xfrm>
            <a:off x="1981708" y="2098198"/>
            <a:ext cx="7200900" cy="646331"/>
          </a:xfrm>
          <a:prstGeom prst="rect">
            <a:avLst/>
          </a:prstGeom>
          <a:noFill/>
        </p:spPr>
        <p:txBody>
          <a:bodyPr wrap="square">
            <a:spAutoFit/>
          </a:bodyPr>
          <a:lstStyle/>
          <a:p>
            <a:r>
              <a:rPr lang="en-GB" dirty="0">
                <a:hlinkClick r:id="rId5"/>
              </a:rPr>
              <a:t>Combining basketball with music by Tchaikovsky, 4th grade music students perform a fun routine! 🏀😍 - YouTube</a:t>
            </a:r>
            <a:endParaRPr lang="en-GB" dirty="0"/>
          </a:p>
        </p:txBody>
      </p:sp>
      <p:pic>
        <p:nvPicPr>
          <p:cNvPr id="3" name="Audio 2">
            <a:hlinkClick r:id="" action="ppaction://media"/>
            <a:extLst>
              <a:ext uri="{FF2B5EF4-FFF2-40B4-BE49-F238E27FC236}">
                <a16:creationId xmlns:a16="http://schemas.microsoft.com/office/drawing/2014/main" id="{D06EDC6B-5F12-4420-A47C-EA0FD26E9D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647762"/>
      </p:ext>
    </p:extLst>
  </p:cSld>
  <p:clrMapOvr>
    <a:masterClrMapping/>
  </p:clrMapOvr>
  <mc:AlternateContent xmlns:mc="http://schemas.openxmlformats.org/markup-compatibility/2006">
    <mc:Choice xmlns:p14="http://schemas.microsoft.com/office/powerpoint/2010/main" Requires="p14">
      <p:transition spd="slow" p14:dur="2000" advTm="37685"/>
    </mc:Choice>
    <mc:Fallback>
      <p:transition spd="slow" advTm="37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E5D6-5D42-4DD3-A639-4E598A6F34A2}"/>
              </a:ext>
            </a:extLst>
          </p:cNvPr>
          <p:cNvSpPr txBox="1">
            <a:spLocks/>
          </p:cNvSpPr>
          <p:nvPr/>
        </p:nvSpPr>
        <p:spPr>
          <a:xfrm>
            <a:off x="338397" y="342420"/>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all" spc="0" normalizeH="0" baseline="0" noProof="0" dirty="0">
                <a:ln>
                  <a:noFill/>
                </a:ln>
                <a:solidFill>
                  <a:schemeClr val="bg2"/>
                </a:solidFill>
                <a:effectLst/>
                <a:uLnTx/>
                <a:uFillTx/>
                <a:latin typeface="Modern Love Caps" panose="04070805081001020A01" pitchFamily="82" charset="0"/>
                <a:ea typeface="+mj-ea"/>
                <a:cs typeface="+mj-cs"/>
              </a:rPr>
              <a:t>NIGHT Prayer</a:t>
            </a:r>
            <a:endParaRPr kumimoji="0" lang="en-US" sz="6000" b="0" i="0" u="none" strike="noStrike" kern="1200" cap="all" spc="0" normalizeH="0" baseline="0" noProof="0" dirty="0">
              <a:ln>
                <a:noFill/>
              </a:ln>
              <a:solidFill>
                <a:schemeClr val="bg2"/>
              </a:solidFill>
              <a:effectLst/>
              <a:uLnTx/>
              <a:uFillTx/>
              <a:latin typeface="Modern Love Caps" panose="04070805081001020A01" pitchFamily="82" charset="0"/>
              <a:ea typeface="+mj-ea"/>
              <a:cs typeface="+mj-cs"/>
            </a:endParaRPr>
          </a:p>
        </p:txBody>
      </p:sp>
      <p:sp>
        <p:nvSpPr>
          <p:cNvPr id="3" name="Content Placeholder 2">
            <a:extLst>
              <a:ext uri="{FF2B5EF4-FFF2-40B4-BE49-F238E27FC236}">
                <a16:creationId xmlns:a16="http://schemas.microsoft.com/office/drawing/2014/main" id="{CCC02865-2408-466A-9808-F75B42FBB235}"/>
              </a:ext>
            </a:extLst>
          </p:cNvPr>
          <p:cNvSpPr txBox="1">
            <a:spLocks/>
          </p:cNvSpPr>
          <p:nvPr/>
        </p:nvSpPr>
        <p:spPr>
          <a:xfrm>
            <a:off x="338397" y="1603689"/>
            <a:ext cx="11416280" cy="441279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God our Father, I come to say</a:t>
            </a:r>
            <a:r>
              <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thank</a:t>
            </a: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you for your love today.</a:t>
            </a: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endParaRPr kumimoji="0" lang="en-GB" sz="16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Thank you for my family</a:t>
            </a:r>
            <a:r>
              <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and </a:t>
            </a: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all the friends you give to me.</a:t>
            </a: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endParaRPr kumimoji="0" lang="en-GB" sz="16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Guard me in the dark of night</a:t>
            </a:r>
            <a:r>
              <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and</a:t>
            </a: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in the morning send your light.</a:t>
            </a: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endParaRPr kumimoji="0" lang="en-US" sz="16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Amen.</a:t>
            </a:r>
            <a:endPar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p:txBody>
      </p:sp>
      <p:sp>
        <p:nvSpPr>
          <p:cNvPr id="5" name="Footer Placeholder 4">
            <a:extLst>
              <a:ext uri="{FF2B5EF4-FFF2-40B4-BE49-F238E27FC236}">
                <a16:creationId xmlns:a16="http://schemas.microsoft.com/office/drawing/2014/main" id="{F554CACF-D3E8-4148-9AB3-61D2521F41E4}"/>
              </a:ext>
            </a:extLst>
          </p:cNvPr>
          <p:cNvSpPr>
            <a:spLocks noGrp="1"/>
          </p:cNvSpPr>
          <p:nvPr>
            <p:ph type="ftr" sz="quarter" idx="11"/>
          </p:nvPr>
        </p:nvSpPr>
        <p:spPr/>
        <p:txBody>
          <a:bodyPr/>
          <a:lstStyle/>
          <a:p>
            <a:r>
              <a:rPr lang="en-GB">
                <a:solidFill>
                  <a:schemeClr val="bg2">
                    <a:alpha val="60000"/>
                  </a:schemeClr>
                </a:solidFill>
              </a:rPr>
              <a:t>08.02.21 Mrs Gould</a:t>
            </a:r>
            <a:endParaRPr lang="en-GB" dirty="0">
              <a:solidFill>
                <a:schemeClr val="bg2">
                  <a:alpha val="60000"/>
                </a:schemeClr>
              </a:solidFill>
            </a:endParaRPr>
          </a:p>
        </p:txBody>
      </p:sp>
      <p:pic>
        <p:nvPicPr>
          <p:cNvPr id="4" name="Audio 3">
            <a:hlinkClick r:id="" action="ppaction://media"/>
            <a:extLst>
              <a:ext uri="{FF2B5EF4-FFF2-40B4-BE49-F238E27FC236}">
                <a16:creationId xmlns:a16="http://schemas.microsoft.com/office/drawing/2014/main" id="{AC42F14E-95AB-48AD-8A27-4032131667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Slide Number Placeholder 6">
            <a:extLst>
              <a:ext uri="{FF2B5EF4-FFF2-40B4-BE49-F238E27FC236}">
                <a16:creationId xmlns:a16="http://schemas.microsoft.com/office/drawing/2014/main" id="{6B9B6E9A-4668-432B-93AE-CF19F66F9EFF}"/>
              </a:ext>
            </a:extLst>
          </p:cNvPr>
          <p:cNvSpPr>
            <a:spLocks noGrp="1"/>
          </p:cNvSpPr>
          <p:nvPr>
            <p:ph type="sldNum" sz="quarter" idx="12"/>
          </p:nvPr>
        </p:nvSpPr>
        <p:spPr/>
        <p:txBody>
          <a:bodyPr/>
          <a:lstStyle/>
          <a:p>
            <a:fld id="{02AFF043-220E-4EF7-8BBD-9D1D08CEFC39}" type="slidenum">
              <a:rPr lang="en-GB" smtClean="0"/>
              <a:t>15</a:t>
            </a:fld>
            <a:endParaRPr lang="en-GB"/>
          </a:p>
        </p:txBody>
      </p:sp>
    </p:spTree>
    <p:extLst>
      <p:ext uri="{BB962C8B-B14F-4D97-AF65-F5344CB8AC3E}">
        <p14:creationId xmlns:p14="http://schemas.microsoft.com/office/powerpoint/2010/main" val="1532841520"/>
      </p:ext>
    </p:extLst>
  </p:cSld>
  <p:clrMapOvr>
    <a:masterClrMapping/>
  </p:clrMapOvr>
  <mc:AlternateContent xmlns:mc="http://schemas.openxmlformats.org/markup-compatibility/2006" xmlns:p14="http://schemas.microsoft.com/office/powerpoint/2010/main">
    <mc:Choice Requires="p14">
      <p:transition spd="slow" p14:dur="2000" advTm="19041"/>
    </mc:Choice>
    <mc:Fallback xmlns="">
      <p:transition spd="slow" advTm="1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
            <a:extLst>
              <a:ext uri="{FF2B5EF4-FFF2-40B4-BE49-F238E27FC236}">
                <a16:creationId xmlns:a16="http://schemas.microsoft.com/office/drawing/2014/main" id="{B68B4917-E530-428E-9E6A-79556E063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396" y="329213"/>
            <a:ext cx="9003874" cy="6598771"/>
          </a:xfrm>
          <a:prstGeom prst="rect">
            <a:avLst/>
          </a:prstGeom>
        </p:spPr>
      </p:pic>
      <p:sp>
        <p:nvSpPr>
          <p:cNvPr id="13" name="TextBox 12">
            <a:extLst>
              <a:ext uri="{FF2B5EF4-FFF2-40B4-BE49-F238E27FC236}">
                <a16:creationId xmlns:a16="http://schemas.microsoft.com/office/drawing/2014/main" id="{9264D7A8-D86F-4450-884D-B0A8471BAA36}"/>
              </a:ext>
            </a:extLst>
          </p:cNvPr>
          <p:cNvSpPr txBox="1"/>
          <p:nvPr/>
        </p:nvSpPr>
        <p:spPr>
          <a:xfrm>
            <a:off x="1907050" y="1577008"/>
            <a:ext cx="2716696" cy="2266121"/>
          </a:xfrm>
          <a:prstGeom prst="rect">
            <a:avLst/>
          </a:prstGeom>
          <a:noFill/>
        </p:spPr>
        <p:txBody>
          <a:bodyPr wrap="square" lIns="91440" tIns="45720" rIns="91440" bIns="45720" rtlCol="0" anchor="t">
            <a:noAutofit/>
          </a:bodyPr>
          <a:lstStyle/>
          <a:p>
            <a:pPr algn="ctr"/>
            <a:r>
              <a:rPr lang="en-US" sz="3200" b="1" dirty="0">
                <a:solidFill>
                  <a:schemeClr val="bg1"/>
                </a:solidFill>
                <a:latin typeface="The Hand Extrablack"/>
              </a:rPr>
              <a:t>We are learning  our spelling words and using those words in sentences.</a:t>
            </a:r>
          </a:p>
        </p:txBody>
      </p:sp>
      <p:sp>
        <p:nvSpPr>
          <p:cNvPr id="17" name="TextBox 16">
            <a:extLst>
              <a:ext uri="{FF2B5EF4-FFF2-40B4-BE49-F238E27FC236}">
                <a16:creationId xmlns:a16="http://schemas.microsoft.com/office/drawing/2014/main" id="{9C677F3B-158A-4B90-A3DE-F693615AD3B6}"/>
              </a:ext>
            </a:extLst>
          </p:cNvPr>
          <p:cNvSpPr txBox="1"/>
          <p:nvPr/>
        </p:nvSpPr>
        <p:spPr>
          <a:xfrm>
            <a:off x="7613374" y="1938528"/>
            <a:ext cx="2716696" cy="2013931"/>
          </a:xfrm>
          <a:prstGeom prst="rect">
            <a:avLst/>
          </a:prstGeom>
          <a:noFill/>
        </p:spPr>
        <p:txBody>
          <a:bodyPr wrap="square" lIns="91440" tIns="45720" rIns="91440" bIns="45720" rtlCol="0" anchor="t">
            <a:noAutofit/>
          </a:bodyPr>
          <a:lstStyle/>
          <a:p>
            <a:pPr algn="ctr"/>
            <a:r>
              <a:rPr lang="en-GB" sz="3200" dirty="0">
                <a:solidFill>
                  <a:schemeClr val="bg1"/>
                </a:solidFill>
                <a:latin typeface="The Hand Extrablack"/>
              </a:rPr>
              <a:t>Addition and Subtraction today. Take the mild, hot or chilli challenge.</a:t>
            </a:r>
          </a:p>
          <a:p>
            <a:pPr algn="ctr"/>
            <a:endParaRPr lang="en-GB" sz="3600" dirty="0">
              <a:latin typeface="The Hand Extrablack" panose="03070A02030502020204" pitchFamily="66" charset="0"/>
            </a:endParaRPr>
          </a:p>
        </p:txBody>
      </p:sp>
      <p:sp>
        <p:nvSpPr>
          <p:cNvPr id="18" name="TextBox 17">
            <a:extLst>
              <a:ext uri="{FF2B5EF4-FFF2-40B4-BE49-F238E27FC236}">
                <a16:creationId xmlns:a16="http://schemas.microsoft.com/office/drawing/2014/main" id="{21E4C7FE-05EA-4526-BD31-C2F6B1378248}"/>
              </a:ext>
            </a:extLst>
          </p:cNvPr>
          <p:cNvSpPr txBox="1"/>
          <p:nvPr/>
        </p:nvSpPr>
        <p:spPr>
          <a:xfrm>
            <a:off x="4754879" y="1229445"/>
            <a:ext cx="2485513" cy="2757468"/>
          </a:xfrm>
          <a:prstGeom prst="rect">
            <a:avLst/>
          </a:prstGeom>
          <a:noFill/>
        </p:spPr>
        <p:txBody>
          <a:bodyPr wrap="square" rtlCol="0">
            <a:noAutofit/>
          </a:bodyPr>
          <a:lstStyle/>
          <a:p>
            <a:pPr algn="ctr"/>
            <a:r>
              <a:rPr lang="en-GB" sz="2400" b="1" dirty="0">
                <a:solidFill>
                  <a:schemeClr val="bg1"/>
                </a:solidFill>
                <a:latin typeface="The Hand Extrablack" panose="020B0604020202020204" pitchFamily="66" charset="0"/>
                <a:cs typeface="Arial" panose="020B0604020202020204" pitchFamily="34" charset="0"/>
              </a:rPr>
              <a:t>Good morning </a:t>
            </a:r>
            <a:r>
              <a:rPr lang="en-GB" sz="2400" b="1" i="1" dirty="0">
                <a:solidFill>
                  <a:schemeClr val="bg1"/>
                </a:solidFill>
                <a:latin typeface="The Hand Extrablack" panose="020B0604020202020204" pitchFamily="66" charset="0"/>
                <a:cs typeface="Arial" panose="020B0604020202020204" pitchFamily="34" charset="0"/>
              </a:rPr>
              <a:t>boys and girls</a:t>
            </a:r>
            <a:r>
              <a:rPr lang="en-GB" sz="2400" b="1" dirty="0">
                <a:solidFill>
                  <a:schemeClr val="bg1"/>
                </a:solidFill>
                <a:latin typeface="The Hand Extrablack" panose="020B0604020202020204" pitchFamily="66" charset="0"/>
                <a:cs typeface="Arial" panose="020B0604020202020204" pitchFamily="34" charset="0"/>
              </a:rPr>
              <a:t> </a:t>
            </a:r>
          </a:p>
          <a:p>
            <a:pPr algn="ctr"/>
            <a:r>
              <a:rPr lang="en-GB" sz="2000" b="1" dirty="0">
                <a:solidFill>
                  <a:schemeClr val="bg1"/>
                </a:solidFill>
                <a:latin typeface="The Hand Extrablack" panose="020B0604020202020204" pitchFamily="66" charset="0"/>
                <a:cs typeface="Arial" panose="020B0604020202020204" pitchFamily="34" charset="0"/>
              </a:rPr>
              <a:t>Monday 8th February</a:t>
            </a:r>
          </a:p>
          <a:p>
            <a:pPr algn="ctr"/>
            <a:r>
              <a:rPr lang="en-GB" sz="1600" b="1" dirty="0">
                <a:solidFill>
                  <a:schemeClr val="bg1"/>
                </a:solidFill>
                <a:latin typeface="The Hand Extrablack" panose="020B0604020202020204" pitchFamily="66" charset="0"/>
                <a:cs typeface="Arial" panose="020B0604020202020204" pitchFamily="34" charset="0"/>
              </a:rPr>
              <a:t>08/02/2021</a:t>
            </a:r>
          </a:p>
          <a:p>
            <a:pPr algn="ctr"/>
            <a:r>
              <a:rPr lang="en-GB" sz="2400" dirty="0">
                <a:solidFill>
                  <a:schemeClr val="bg1"/>
                </a:solidFill>
                <a:latin typeface="The Hand Extrablack" panose="020B0604020202020204" pitchFamily="66" charset="0"/>
                <a:cs typeface="Arial" panose="020B0604020202020204" pitchFamily="34" charset="0"/>
              </a:rPr>
              <a:t>The in school teacher is</a:t>
            </a:r>
          </a:p>
          <a:p>
            <a:pPr algn="ctr"/>
            <a:r>
              <a:rPr lang="en-GB" sz="2400" dirty="0">
                <a:solidFill>
                  <a:schemeClr val="bg1"/>
                </a:solidFill>
                <a:latin typeface="The Hand Extrablack" panose="020B0604020202020204" pitchFamily="66" charset="0"/>
                <a:cs typeface="Arial" panose="020B0604020202020204" pitchFamily="34" charset="0"/>
              </a:rPr>
              <a:t> Mrs Gould</a:t>
            </a:r>
          </a:p>
          <a:p>
            <a:pPr algn="ctr"/>
            <a:r>
              <a:rPr lang="en-GB" sz="2400" dirty="0">
                <a:solidFill>
                  <a:schemeClr val="bg1"/>
                </a:solidFill>
                <a:latin typeface="The Hand Extrablack" panose="020B0604020202020204" pitchFamily="66" charset="0"/>
                <a:cs typeface="Arial" panose="020B0604020202020204" pitchFamily="34" charset="0"/>
              </a:rPr>
              <a:t>All completed work should be sent to </a:t>
            </a:r>
            <a:r>
              <a:rPr lang="en-GB" sz="2400" b="1" dirty="0">
                <a:solidFill>
                  <a:schemeClr val="bg1"/>
                </a:solidFill>
                <a:latin typeface="The Hand Extrablack" panose="020B0604020202020204" pitchFamily="66" charset="0"/>
                <a:cs typeface="Arial" panose="020B0604020202020204" pitchFamily="34" charset="0"/>
              </a:rPr>
              <a:t>Mrs </a:t>
            </a:r>
            <a:r>
              <a:rPr lang="en-GB" sz="2400" b="1" dirty="0" err="1">
                <a:solidFill>
                  <a:schemeClr val="bg1"/>
                </a:solidFill>
                <a:latin typeface="The Hand Extrablack" panose="020B0604020202020204" pitchFamily="66" charset="0"/>
                <a:cs typeface="Arial" panose="020B0604020202020204" pitchFamily="34" charset="0"/>
              </a:rPr>
              <a:t>Raeper</a:t>
            </a:r>
            <a:endParaRPr lang="en-GB" sz="2400" b="1" dirty="0">
              <a:solidFill>
                <a:schemeClr val="bg1"/>
              </a:solidFill>
              <a:latin typeface="The Hand Extrablack" panose="020B0604020202020204" pitchFamily="66" charset="0"/>
              <a:cs typeface="Arial" panose="020B0604020202020204" pitchFamily="34" charset="0"/>
            </a:endParaRPr>
          </a:p>
          <a:p>
            <a:pPr algn="ctr"/>
            <a:r>
              <a:rPr lang="en-GB" sz="2400" b="1" dirty="0">
                <a:solidFill>
                  <a:srgbClr val="FF0000"/>
                </a:solidFill>
                <a:latin typeface="The Hand Extrablack" panose="020B0604020202020204" pitchFamily="66" charset="0"/>
                <a:cs typeface="Arial" panose="020B0604020202020204" pitchFamily="34" charset="0"/>
              </a:rPr>
              <a:t>ddaraeper726@glow.sch.uk</a:t>
            </a:r>
          </a:p>
        </p:txBody>
      </p:sp>
      <p:sp>
        <p:nvSpPr>
          <p:cNvPr id="19" name="TextBox 18">
            <a:extLst>
              <a:ext uri="{FF2B5EF4-FFF2-40B4-BE49-F238E27FC236}">
                <a16:creationId xmlns:a16="http://schemas.microsoft.com/office/drawing/2014/main" id="{EFFCE5EF-7471-40C8-9A26-C6CFEE598A60}"/>
              </a:ext>
            </a:extLst>
          </p:cNvPr>
          <p:cNvSpPr txBox="1"/>
          <p:nvPr/>
        </p:nvSpPr>
        <p:spPr>
          <a:xfrm>
            <a:off x="4847348" y="4604090"/>
            <a:ext cx="2385391" cy="2069612"/>
          </a:xfrm>
          <a:prstGeom prst="rect">
            <a:avLst/>
          </a:prstGeom>
          <a:noFill/>
        </p:spPr>
        <p:txBody>
          <a:bodyPr wrap="square" rtlCol="0">
            <a:noAutofit/>
          </a:bodyPr>
          <a:lstStyle/>
          <a:p>
            <a:pPr algn="ctr"/>
            <a:endParaRPr lang="en-GB" sz="3600" dirty="0">
              <a:latin typeface="The Hand Extrablack" panose="03070A02030502020204" pitchFamily="66" charset="0"/>
            </a:endParaRPr>
          </a:p>
        </p:txBody>
      </p:sp>
      <p:sp>
        <p:nvSpPr>
          <p:cNvPr id="8" name="Minus Sign 7">
            <a:extLst>
              <a:ext uri="{FF2B5EF4-FFF2-40B4-BE49-F238E27FC236}">
                <a16:creationId xmlns:a16="http://schemas.microsoft.com/office/drawing/2014/main" id="{C739E7A0-95E0-42BE-92CD-D205A8AD2C41}"/>
              </a:ext>
            </a:extLst>
          </p:cNvPr>
          <p:cNvSpPr/>
          <p:nvPr/>
        </p:nvSpPr>
        <p:spPr>
          <a:xfrm>
            <a:off x="8602133" y="3318933"/>
            <a:ext cx="914400" cy="52419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ooter Placeholder 29">
            <a:extLst>
              <a:ext uri="{FF2B5EF4-FFF2-40B4-BE49-F238E27FC236}">
                <a16:creationId xmlns:a16="http://schemas.microsoft.com/office/drawing/2014/main" id="{DC7D4C6A-83D4-44A7-812D-585B25D02EB0}"/>
              </a:ext>
            </a:extLst>
          </p:cNvPr>
          <p:cNvSpPr>
            <a:spLocks noGrp="1"/>
          </p:cNvSpPr>
          <p:nvPr>
            <p:ph type="ftr" sz="quarter" idx="11"/>
          </p:nvPr>
        </p:nvSpPr>
        <p:spPr/>
        <p:txBody>
          <a:bodyPr/>
          <a:lstStyle/>
          <a:p>
            <a:r>
              <a:rPr lang="en-GB">
                <a:solidFill>
                  <a:schemeClr val="bg2">
                    <a:alpha val="60000"/>
                  </a:schemeClr>
                </a:solidFill>
              </a:rPr>
              <a:t>08.02.21 Mrs Gould</a:t>
            </a:r>
            <a:endParaRPr lang="en-GB" dirty="0">
              <a:solidFill>
                <a:schemeClr val="bg2">
                  <a:alpha val="60000"/>
                </a:schemeClr>
              </a:solidFill>
            </a:endParaRPr>
          </a:p>
        </p:txBody>
      </p:sp>
      <p:sp>
        <p:nvSpPr>
          <p:cNvPr id="5" name="Rectangle 4">
            <a:extLst>
              <a:ext uri="{FF2B5EF4-FFF2-40B4-BE49-F238E27FC236}">
                <a16:creationId xmlns:a16="http://schemas.microsoft.com/office/drawing/2014/main" id="{05F72CF9-B013-45EB-9E99-5E54C57BE2ED}"/>
              </a:ext>
            </a:extLst>
          </p:cNvPr>
          <p:cNvSpPr/>
          <p:nvPr/>
        </p:nvSpPr>
        <p:spPr>
          <a:xfrm>
            <a:off x="7669040" y="4374872"/>
            <a:ext cx="2780586" cy="2528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Art – How to draw a dinosaur. </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pic>
        <p:nvPicPr>
          <p:cNvPr id="11" name="Picture 10" descr="Graphical user interface, text&#10;&#10;Description automatically generated">
            <a:extLst>
              <a:ext uri="{FF2B5EF4-FFF2-40B4-BE49-F238E27FC236}">
                <a16:creationId xmlns:a16="http://schemas.microsoft.com/office/drawing/2014/main" id="{A4BA5418-5C30-4A1F-8982-59742A636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93" y="5095819"/>
            <a:ext cx="2311837" cy="1360965"/>
          </a:xfrm>
          <a:prstGeom prst="rect">
            <a:avLst/>
          </a:prstGeom>
        </p:spPr>
      </p:pic>
      <p:sp>
        <p:nvSpPr>
          <p:cNvPr id="4" name="Slide Number Placeholder 3">
            <a:extLst>
              <a:ext uri="{FF2B5EF4-FFF2-40B4-BE49-F238E27FC236}">
                <a16:creationId xmlns:a16="http://schemas.microsoft.com/office/drawing/2014/main" id="{C19E11E5-E0A3-4856-B750-3ECDB8E81CE7}"/>
              </a:ext>
            </a:extLst>
          </p:cNvPr>
          <p:cNvSpPr>
            <a:spLocks noGrp="1"/>
          </p:cNvSpPr>
          <p:nvPr>
            <p:ph type="sldNum" sz="quarter" idx="12"/>
          </p:nvPr>
        </p:nvSpPr>
        <p:spPr/>
        <p:txBody>
          <a:bodyPr/>
          <a:lstStyle/>
          <a:p>
            <a:fld id="{02AFF043-220E-4EF7-8BBD-9D1D08CEFC39}" type="slidenum">
              <a:rPr lang="en-GB" smtClean="0"/>
              <a:t>2</a:t>
            </a:fld>
            <a:endParaRPr lang="en-GB"/>
          </a:p>
        </p:txBody>
      </p:sp>
      <p:pic>
        <p:nvPicPr>
          <p:cNvPr id="7" name="Picture 6" descr="A picture containing text, reptile, dinosaur&#10;&#10;Description automatically generated">
            <a:extLst>
              <a:ext uri="{FF2B5EF4-FFF2-40B4-BE49-F238E27FC236}">
                <a16:creationId xmlns:a16="http://schemas.microsoft.com/office/drawing/2014/main" id="{E38A8DF2-B35D-4651-B139-707E6481A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040" y="5307595"/>
            <a:ext cx="2724920" cy="1550405"/>
          </a:xfrm>
          <a:prstGeom prst="rect">
            <a:avLst/>
          </a:prstGeom>
        </p:spPr>
      </p:pic>
      <p:pic>
        <p:nvPicPr>
          <p:cNvPr id="16" name="Content Placeholder 9">
            <a:extLst>
              <a:ext uri="{FF2B5EF4-FFF2-40B4-BE49-F238E27FC236}">
                <a16:creationId xmlns:a16="http://schemas.microsoft.com/office/drawing/2014/main" id="{A2DB8E6F-DDF7-470D-A957-37FB54A3FCAF}"/>
              </a:ext>
            </a:extLst>
          </p:cNvPr>
          <p:cNvPicPr>
            <a:picLocks noChangeAspect="1"/>
          </p:cNvPicPr>
          <p:nvPr/>
        </p:nvPicPr>
        <p:blipFill>
          <a:blip r:embed="rId5"/>
          <a:stretch>
            <a:fillRect/>
          </a:stretch>
        </p:blipFill>
        <p:spPr>
          <a:xfrm>
            <a:off x="1880778" y="4779663"/>
            <a:ext cx="2780586" cy="2069612"/>
          </a:xfrm>
          <a:prstGeom prst="rect">
            <a:avLst/>
          </a:prstGeom>
        </p:spPr>
      </p:pic>
    </p:spTree>
    <p:extLst>
      <p:ext uri="{BB962C8B-B14F-4D97-AF65-F5344CB8AC3E}">
        <p14:creationId xmlns:p14="http://schemas.microsoft.com/office/powerpoint/2010/main" val="350634440"/>
      </p:ext>
    </p:extLst>
  </p:cSld>
  <p:clrMapOvr>
    <a:masterClrMapping/>
  </p:clrMapOvr>
  <mc:AlternateContent xmlns:mc="http://schemas.openxmlformats.org/markup-compatibility/2006" xmlns:p14="http://schemas.microsoft.com/office/powerpoint/2010/main">
    <mc:Choice Requires="p14">
      <p:transition spd="slow" p14:dur="2000" advTm="36054"/>
    </mc:Choice>
    <mc:Fallback xmlns="">
      <p:transition spd="slow" advTm="360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E5D6-5D42-4DD3-A639-4E598A6F34A2}"/>
              </a:ext>
            </a:extLst>
          </p:cNvPr>
          <p:cNvSpPr txBox="1">
            <a:spLocks/>
          </p:cNvSpPr>
          <p:nvPr/>
        </p:nvSpPr>
        <p:spPr>
          <a:xfrm>
            <a:off x="5282381" y="629266"/>
            <a:ext cx="4767471" cy="16419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457200">
              <a:spcAft>
                <a:spcPts val="600"/>
              </a:spcAft>
            </a:pPr>
            <a:r>
              <a:rPr lang="en-US" sz="4200" dirty="0">
                <a:solidFill>
                  <a:schemeClr val="bg2">
                    <a:lumMod val="75000"/>
                  </a:schemeClr>
                </a:solidFill>
              </a:rPr>
              <a:t>Morning Prayer</a:t>
            </a:r>
          </a:p>
        </p:txBody>
      </p:sp>
      <p:sp>
        <p:nvSpPr>
          <p:cNvPr id="3" name="Content Placeholder 2">
            <a:extLst>
              <a:ext uri="{FF2B5EF4-FFF2-40B4-BE49-F238E27FC236}">
                <a16:creationId xmlns:a16="http://schemas.microsoft.com/office/drawing/2014/main" id="{CCC02865-2408-466A-9808-F75B42FBB235}"/>
              </a:ext>
            </a:extLst>
          </p:cNvPr>
          <p:cNvSpPr txBox="1">
            <a:spLocks/>
          </p:cNvSpPr>
          <p:nvPr/>
        </p:nvSpPr>
        <p:spPr>
          <a:xfrm>
            <a:off x="5282381" y="2438400"/>
            <a:ext cx="4767471" cy="380999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defTabSz="457200">
              <a:buSzPct val="80000"/>
              <a:buNone/>
            </a:pPr>
            <a:r>
              <a:rPr lang="en-US" dirty="0">
                <a:solidFill>
                  <a:schemeClr val="bg2">
                    <a:lumMod val="60000"/>
                    <a:lumOff val="40000"/>
                  </a:schemeClr>
                </a:solidFill>
                <a:latin typeface="+mj-lt"/>
                <a:ea typeface="+mj-ea"/>
                <a:cs typeface="+mj-cs"/>
              </a:rPr>
              <a:t>Father in heaven you love me</a:t>
            </a:r>
          </a:p>
          <a:p>
            <a:pPr marL="0" indent="0" defTabSz="457200">
              <a:buSzPct val="80000"/>
              <a:buNone/>
            </a:pPr>
            <a:r>
              <a:rPr lang="en-US" dirty="0">
                <a:solidFill>
                  <a:schemeClr val="bg2">
                    <a:lumMod val="60000"/>
                    <a:lumOff val="40000"/>
                  </a:schemeClr>
                </a:solidFill>
                <a:latin typeface="+mj-lt"/>
                <a:ea typeface="+mj-ea"/>
                <a:cs typeface="+mj-cs"/>
              </a:rPr>
              <a:t>You are with me night and day</a:t>
            </a:r>
          </a:p>
          <a:p>
            <a:pPr marL="0" indent="0" defTabSz="457200">
              <a:buSzPct val="80000"/>
              <a:buNone/>
            </a:pPr>
            <a:r>
              <a:rPr lang="en-US" dirty="0">
                <a:solidFill>
                  <a:schemeClr val="bg2">
                    <a:lumMod val="60000"/>
                    <a:lumOff val="40000"/>
                  </a:schemeClr>
                </a:solidFill>
                <a:latin typeface="+mj-lt"/>
                <a:ea typeface="+mj-ea"/>
                <a:cs typeface="+mj-cs"/>
              </a:rPr>
              <a:t>I want to love you always</a:t>
            </a:r>
          </a:p>
          <a:p>
            <a:pPr marL="0" indent="0" defTabSz="457200">
              <a:buSzPct val="80000"/>
              <a:buNone/>
            </a:pPr>
            <a:r>
              <a:rPr lang="en-US" dirty="0">
                <a:solidFill>
                  <a:schemeClr val="bg2">
                    <a:lumMod val="60000"/>
                    <a:lumOff val="40000"/>
                  </a:schemeClr>
                </a:solidFill>
                <a:latin typeface="+mj-lt"/>
                <a:ea typeface="+mj-ea"/>
                <a:cs typeface="+mj-cs"/>
              </a:rPr>
              <a:t>In all I do and say</a:t>
            </a:r>
          </a:p>
          <a:p>
            <a:pPr marL="0" indent="0" defTabSz="457200">
              <a:buSzPct val="80000"/>
              <a:buNone/>
            </a:pPr>
            <a:r>
              <a:rPr lang="en-US" dirty="0">
                <a:solidFill>
                  <a:schemeClr val="bg2">
                    <a:lumMod val="60000"/>
                    <a:lumOff val="40000"/>
                  </a:schemeClr>
                </a:solidFill>
                <a:latin typeface="+mj-lt"/>
                <a:ea typeface="+mj-ea"/>
                <a:cs typeface="+mj-cs"/>
              </a:rPr>
              <a:t>I’ll try to please you Father</a:t>
            </a:r>
          </a:p>
          <a:p>
            <a:pPr marL="0" indent="0" defTabSz="457200">
              <a:buSzPct val="80000"/>
              <a:buNone/>
            </a:pPr>
            <a:r>
              <a:rPr lang="en-US" dirty="0">
                <a:solidFill>
                  <a:schemeClr val="bg2">
                    <a:lumMod val="60000"/>
                    <a:lumOff val="40000"/>
                  </a:schemeClr>
                </a:solidFill>
                <a:latin typeface="+mj-lt"/>
                <a:ea typeface="+mj-ea"/>
                <a:cs typeface="+mj-cs"/>
              </a:rPr>
              <a:t>Bless me through this day</a:t>
            </a:r>
          </a:p>
          <a:p>
            <a:pPr marL="0" indent="0" defTabSz="457200">
              <a:buSzPct val="80000"/>
              <a:buNone/>
            </a:pPr>
            <a:r>
              <a:rPr lang="en-US" dirty="0">
                <a:solidFill>
                  <a:schemeClr val="bg2">
                    <a:lumMod val="60000"/>
                    <a:lumOff val="40000"/>
                  </a:schemeClr>
                </a:solidFill>
                <a:latin typeface="+mj-lt"/>
                <a:ea typeface="+mj-ea"/>
                <a:cs typeface="+mj-cs"/>
              </a:rPr>
              <a:t>Amen</a:t>
            </a:r>
          </a:p>
        </p:txBody>
      </p:sp>
      <p:sp>
        <p:nvSpPr>
          <p:cNvPr id="8" name="Footer Placeholder 7">
            <a:extLst>
              <a:ext uri="{FF2B5EF4-FFF2-40B4-BE49-F238E27FC236}">
                <a16:creationId xmlns:a16="http://schemas.microsoft.com/office/drawing/2014/main" id="{D5B14448-6FAA-413E-80E9-52EBA4B8D25A}"/>
              </a:ext>
            </a:extLst>
          </p:cNvPr>
          <p:cNvSpPr>
            <a:spLocks noGrp="1"/>
          </p:cNvSpPr>
          <p:nvPr>
            <p:ph type="ftr" sz="quarter" idx="11"/>
          </p:nvPr>
        </p:nvSpPr>
        <p:spPr/>
        <p:txBody>
          <a:bodyPr/>
          <a:lstStyle/>
          <a:p>
            <a:r>
              <a:rPr lang="en-GB">
                <a:solidFill>
                  <a:schemeClr val="bg2">
                    <a:alpha val="60000"/>
                  </a:schemeClr>
                </a:solidFill>
              </a:rPr>
              <a:t>08.02.21 Mrs Gould</a:t>
            </a:r>
            <a:endParaRPr lang="en-GB" dirty="0">
              <a:solidFill>
                <a:schemeClr val="bg2">
                  <a:alpha val="60000"/>
                </a:schemeClr>
              </a:solidFill>
            </a:endParaRPr>
          </a:p>
        </p:txBody>
      </p:sp>
      <p:pic>
        <p:nvPicPr>
          <p:cNvPr id="6" name="Audio 5">
            <a:hlinkClick r:id="" action="ppaction://media"/>
            <a:extLst>
              <a:ext uri="{FF2B5EF4-FFF2-40B4-BE49-F238E27FC236}">
                <a16:creationId xmlns:a16="http://schemas.microsoft.com/office/drawing/2014/main" id="{27A812EB-632D-406E-9038-BCD9E5143C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9" name="Picture 8" descr="A person wearing a blue robe&#10;&#10;Description automatically generated with low confidence">
            <a:extLst>
              <a:ext uri="{FF2B5EF4-FFF2-40B4-BE49-F238E27FC236}">
                <a16:creationId xmlns:a16="http://schemas.microsoft.com/office/drawing/2014/main" id="{5BAD542E-05D2-4796-B9C5-4E446DC58C4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285087" y="-103998"/>
            <a:ext cx="4710977" cy="5951548"/>
          </a:xfrm>
          <a:prstGeom prst="rect">
            <a:avLst/>
          </a:prstGeom>
        </p:spPr>
      </p:pic>
      <p:sp>
        <p:nvSpPr>
          <p:cNvPr id="5" name="Slide Number Placeholder 4">
            <a:extLst>
              <a:ext uri="{FF2B5EF4-FFF2-40B4-BE49-F238E27FC236}">
                <a16:creationId xmlns:a16="http://schemas.microsoft.com/office/drawing/2014/main" id="{FEA1D258-5C84-4AB0-B0B7-CE6A1EB08524}"/>
              </a:ext>
            </a:extLst>
          </p:cNvPr>
          <p:cNvSpPr>
            <a:spLocks noGrp="1"/>
          </p:cNvSpPr>
          <p:nvPr>
            <p:ph type="sldNum" sz="quarter" idx="12"/>
          </p:nvPr>
        </p:nvSpPr>
        <p:spPr/>
        <p:txBody>
          <a:bodyPr/>
          <a:lstStyle/>
          <a:p>
            <a:fld id="{02AFF043-220E-4EF7-8BBD-9D1D08CEFC39}" type="slidenum">
              <a:rPr lang="en-GB" smtClean="0"/>
              <a:t>3</a:t>
            </a:fld>
            <a:endParaRPr lang="en-GB"/>
          </a:p>
        </p:txBody>
      </p:sp>
    </p:spTree>
    <p:extLst>
      <p:ext uri="{BB962C8B-B14F-4D97-AF65-F5344CB8AC3E}">
        <p14:creationId xmlns:p14="http://schemas.microsoft.com/office/powerpoint/2010/main" val="1865123335"/>
      </p:ext>
    </p:extLst>
  </p:cSld>
  <p:clrMapOvr>
    <a:masterClrMapping/>
  </p:clrMapOvr>
  <mc:AlternateContent xmlns:mc="http://schemas.openxmlformats.org/markup-compatibility/2006" xmlns:p14="http://schemas.microsoft.com/office/powerpoint/2010/main">
    <mc:Choice Requires="p14">
      <p:transition spd="slow" p14:dur="2000" advTm="18031"/>
    </mc:Choice>
    <mc:Fallback xmlns="">
      <p:transition spd="slow" advTm="1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3CF433-D470-4C69-8E54-E7815B37F369}"/>
              </a:ext>
            </a:extLst>
          </p:cNvPr>
          <p:cNvSpPr>
            <a:spLocks noGrp="1"/>
          </p:cNvSpPr>
          <p:nvPr>
            <p:ph type="ftr" sz="quarter" idx="11"/>
          </p:nvPr>
        </p:nvSpPr>
        <p:spPr/>
        <p:txBody>
          <a:bodyPr/>
          <a:lstStyle/>
          <a:p>
            <a:r>
              <a:rPr lang="en-GB">
                <a:solidFill>
                  <a:schemeClr val="bg2">
                    <a:alpha val="60000"/>
                  </a:schemeClr>
                </a:solidFill>
              </a:rPr>
              <a:t>08.02.21 Mrs Gould</a:t>
            </a:r>
            <a:endParaRPr lang="en-GB" dirty="0">
              <a:solidFill>
                <a:schemeClr val="bg2">
                  <a:alpha val="60000"/>
                </a:schemeClr>
              </a:solidFill>
            </a:endParaRPr>
          </a:p>
        </p:txBody>
      </p:sp>
      <p:sp>
        <p:nvSpPr>
          <p:cNvPr id="6" name="TextBox 5">
            <a:extLst>
              <a:ext uri="{FF2B5EF4-FFF2-40B4-BE49-F238E27FC236}">
                <a16:creationId xmlns:a16="http://schemas.microsoft.com/office/drawing/2014/main" id="{CF274B19-8CAD-4331-806A-7EA8B269781C}"/>
              </a:ext>
            </a:extLst>
          </p:cNvPr>
          <p:cNvSpPr txBox="1"/>
          <p:nvPr/>
        </p:nvSpPr>
        <p:spPr>
          <a:xfrm>
            <a:off x="2674045" y="70523"/>
            <a:ext cx="11195636" cy="769441"/>
          </a:xfrm>
          <a:prstGeom prst="rect">
            <a:avLst/>
          </a:prstGeom>
          <a:noFill/>
        </p:spPr>
        <p:txBody>
          <a:bodyPr wrap="square" rtlCol="0">
            <a:spAutoFit/>
          </a:bodyPr>
          <a:lstStyle/>
          <a:p>
            <a:r>
              <a:rPr lang="en-GB" sz="4400" dirty="0">
                <a:solidFill>
                  <a:schemeClr val="bg2"/>
                </a:solidFill>
              </a:rPr>
              <a:t>Morning Challenge</a:t>
            </a:r>
          </a:p>
        </p:txBody>
      </p:sp>
      <p:pic>
        <p:nvPicPr>
          <p:cNvPr id="7" name="Picture 6" descr="Graphical user interface, text&#10;&#10;Description automatically generated">
            <a:extLst>
              <a:ext uri="{FF2B5EF4-FFF2-40B4-BE49-F238E27FC236}">
                <a16:creationId xmlns:a16="http://schemas.microsoft.com/office/drawing/2014/main" id="{972D1822-1D44-4980-93A8-69C964B44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29" y="1187866"/>
            <a:ext cx="9163305" cy="5394383"/>
          </a:xfrm>
          <a:prstGeom prst="rect">
            <a:avLst/>
          </a:prstGeom>
        </p:spPr>
      </p:pic>
      <p:sp>
        <p:nvSpPr>
          <p:cNvPr id="5" name="Slide Number Placeholder 4">
            <a:extLst>
              <a:ext uri="{FF2B5EF4-FFF2-40B4-BE49-F238E27FC236}">
                <a16:creationId xmlns:a16="http://schemas.microsoft.com/office/drawing/2014/main" id="{89E5CCE7-A700-4E22-85BA-3B175777B4BB}"/>
              </a:ext>
            </a:extLst>
          </p:cNvPr>
          <p:cNvSpPr>
            <a:spLocks noGrp="1"/>
          </p:cNvSpPr>
          <p:nvPr>
            <p:ph type="sldNum" sz="quarter" idx="12"/>
          </p:nvPr>
        </p:nvSpPr>
        <p:spPr/>
        <p:txBody>
          <a:bodyPr/>
          <a:lstStyle/>
          <a:p>
            <a:fld id="{02AFF043-220E-4EF7-8BBD-9D1D08CEFC39}" type="slidenum">
              <a:rPr lang="en-GB" smtClean="0"/>
              <a:t>4</a:t>
            </a:fld>
            <a:endParaRPr lang="en-GB"/>
          </a:p>
        </p:txBody>
      </p:sp>
      <p:pic>
        <p:nvPicPr>
          <p:cNvPr id="8" name="Audio 7">
            <a:hlinkClick r:id="" action="ppaction://media"/>
            <a:extLst>
              <a:ext uri="{FF2B5EF4-FFF2-40B4-BE49-F238E27FC236}">
                <a16:creationId xmlns:a16="http://schemas.microsoft.com/office/drawing/2014/main" id="{264834F9-9A85-4F7D-9A3C-A31970E531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001633"/>
      </p:ext>
    </p:extLst>
  </p:cSld>
  <p:clrMapOvr>
    <a:masterClrMapping/>
  </p:clrMapOvr>
  <mc:AlternateContent xmlns:mc="http://schemas.openxmlformats.org/markup-compatibility/2006">
    <mc:Choice xmlns:p14="http://schemas.microsoft.com/office/powerpoint/2010/main" Requires="p14">
      <p:transition spd="slow" p14:dur="2000" advTm="31845"/>
    </mc:Choice>
    <mc:Fallback>
      <p:transition spd="slow" advTm="3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8823-05B7-40BA-96B3-AA411306CDEF}"/>
              </a:ext>
            </a:extLst>
          </p:cNvPr>
          <p:cNvSpPr>
            <a:spLocks noGrp="1"/>
          </p:cNvSpPr>
          <p:nvPr>
            <p:ph type="title"/>
          </p:nvPr>
        </p:nvSpPr>
        <p:spPr>
          <a:xfrm>
            <a:off x="713907" y="33265"/>
            <a:ext cx="3258585" cy="3378670"/>
          </a:xfrm>
        </p:spPr>
        <p:txBody>
          <a:bodyPr vert="horz" lIns="91440" tIns="45720" rIns="91440" bIns="45720" rtlCol="0" anchor="ctr">
            <a:normAutofit/>
          </a:bodyPr>
          <a:lstStyle/>
          <a:p>
            <a:pPr algn="ctr"/>
            <a:r>
              <a:rPr lang="en-US" b="1" dirty="0">
                <a:solidFill>
                  <a:schemeClr val="bg2">
                    <a:lumMod val="75000"/>
                  </a:schemeClr>
                </a:solidFill>
              </a:rPr>
              <a:t>Literacy- Spelling and Sentences </a:t>
            </a:r>
          </a:p>
        </p:txBody>
      </p:sp>
      <p:sp>
        <p:nvSpPr>
          <p:cNvPr id="7" name="Footer Placeholder 6">
            <a:extLst>
              <a:ext uri="{FF2B5EF4-FFF2-40B4-BE49-F238E27FC236}">
                <a16:creationId xmlns:a16="http://schemas.microsoft.com/office/drawing/2014/main" id="{3A435FB0-861B-453C-BE85-9104EC6F0E59}"/>
              </a:ext>
            </a:extLst>
          </p:cNvPr>
          <p:cNvSpPr>
            <a:spLocks noGrp="1"/>
          </p:cNvSpPr>
          <p:nvPr>
            <p:ph type="ftr" sz="quarter" idx="11"/>
          </p:nvPr>
        </p:nvSpPr>
        <p:spPr>
          <a:xfrm>
            <a:off x="590550" y="6356350"/>
            <a:ext cx="4114800" cy="365125"/>
          </a:xfrm>
        </p:spPr>
        <p:txBody>
          <a:bodyPr vert="horz" lIns="91440" tIns="45720" rIns="91440" bIns="45720" rtlCol="0" anchor="ctr">
            <a:normAutofit/>
          </a:bodyPr>
          <a:lstStyle/>
          <a:p>
            <a:pPr algn="l" defTabSz="457200">
              <a:spcAft>
                <a:spcPts val="600"/>
              </a:spcAft>
            </a:pPr>
            <a:r>
              <a:rPr lang="en-GB" kern="1200">
                <a:solidFill>
                  <a:schemeClr val="bg2"/>
                </a:solidFill>
                <a:latin typeface="+mn-lt"/>
                <a:ea typeface="+mn-ea"/>
                <a:cs typeface="+mn-cs"/>
              </a:rPr>
              <a:t>08.02.21 Mrs Gould</a:t>
            </a:r>
            <a:endParaRPr lang="en-US" kern="1200" dirty="0">
              <a:solidFill>
                <a:schemeClr val="bg2"/>
              </a:solidFill>
              <a:latin typeface="+mn-lt"/>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423DCDE5-B21F-47F7-93FA-5C5CDBEFB9D2}"/>
                  </a:ext>
                </a:extLst>
              </p14:cNvPr>
              <p14:cNvContentPartPr/>
              <p14:nvPr/>
            </p14:nvContentPartPr>
            <p14:xfrm>
              <a:off x="6953400" y="1722600"/>
              <a:ext cx="360" cy="360"/>
            </p14:xfrm>
          </p:contentPart>
        </mc:Choice>
        <mc:Fallback xmlns="">
          <p:pic>
            <p:nvPicPr>
              <p:cNvPr id="4" name="Ink 3">
                <a:extLst>
                  <a:ext uri="{FF2B5EF4-FFF2-40B4-BE49-F238E27FC236}">
                    <a16:creationId xmlns:a16="http://schemas.microsoft.com/office/drawing/2014/main" id="{423DCDE5-B21F-47F7-93FA-5C5CDBEFB9D2}"/>
                  </a:ext>
                </a:extLst>
              </p:cNvPr>
              <p:cNvPicPr/>
              <p:nvPr/>
            </p:nvPicPr>
            <p:blipFill>
              <a:blip r:embed="rId10"/>
              <a:stretch>
                <a:fillRect/>
              </a:stretch>
            </p:blipFill>
            <p:spPr>
              <a:xfrm>
                <a:off x="6944040" y="1713240"/>
                <a:ext cx="19080" cy="19080"/>
              </a:xfrm>
              <a:prstGeom prst="rect">
                <a:avLst/>
              </a:prstGeom>
            </p:spPr>
          </p:pic>
        </mc:Fallback>
      </mc:AlternateContent>
      <p:sp>
        <p:nvSpPr>
          <p:cNvPr id="10" name="TextBox 9">
            <a:extLst>
              <a:ext uri="{FF2B5EF4-FFF2-40B4-BE49-F238E27FC236}">
                <a16:creationId xmlns:a16="http://schemas.microsoft.com/office/drawing/2014/main" id="{EAE8E9A8-33B7-4774-A952-D03787F4F5CE}"/>
              </a:ext>
            </a:extLst>
          </p:cNvPr>
          <p:cNvSpPr txBox="1"/>
          <p:nvPr/>
        </p:nvSpPr>
        <p:spPr>
          <a:xfrm>
            <a:off x="4705350" y="529267"/>
            <a:ext cx="6661150" cy="6463308"/>
          </a:xfrm>
          <a:prstGeom prst="rect">
            <a:avLst/>
          </a:prstGeom>
          <a:noFill/>
        </p:spPr>
        <p:txBody>
          <a:bodyPr wrap="square" rtlCol="0">
            <a:spAutoFit/>
          </a:bodyPr>
          <a:lstStyle/>
          <a:p>
            <a:r>
              <a:rPr lang="en-GB" b="1" i="1" dirty="0">
                <a:solidFill>
                  <a:schemeClr val="bg2"/>
                </a:solidFill>
              </a:rPr>
              <a:t>Learning Intention:</a:t>
            </a:r>
          </a:p>
          <a:p>
            <a:endParaRPr lang="en-GB" b="1" i="1" dirty="0">
              <a:solidFill>
                <a:schemeClr val="bg2"/>
              </a:solidFill>
            </a:endParaRPr>
          </a:p>
          <a:p>
            <a:r>
              <a:rPr lang="en-GB" dirty="0">
                <a:solidFill>
                  <a:schemeClr val="bg2"/>
                </a:solidFill>
              </a:rPr>
              <a:t>We are learning our spelling words and using these </a:t>
            </a:r>
          </a:p>
          <a:p>
            <a:r>
              <a:rPr lang="en-GB" dirty="0">
                <a:solidFill>
                  <a:schemeClr val="bg2"/>
                </a:solidFill>
              </a:rPr>
              <a:t>words in sentences. </a:t>
            </a:r>
          </a:p>
          <a:p>
            <a:endParaRPr lang="en-GB" dirty="0">
              <a:solidFill>
                <a:schemeClr val="bg2"/>
              </a:solidFill>
            </a:endParaRPr>
          </a:p>
          <a:p>
            <a:r>
              <a:rPr lang="en-GB" b="1" i="1" dirty="0">
                <a:solidFill>
                  <a:schemeClr val="bg2"/>
                </a:solidFill>
              </a:rPr>
              <a:t>Success Criteria:</a:t>
            </a:r>
          </a:p>
          <a:p>
            <a:endParaRPr lang="en-GB" b="1" i="1" dirty="0">
              <a:solidFill>
                <a:schemeClr val="bg2"/>
              </a:solidFill>
            </a:endParaRPr>
          </a:p>
          <a:p>
            <a:r>
              <a:rPr lang="en-GB" dirty="0">
                <a:solidFill>
                  <a:schemeClr val="bg2"/>
                </a:solidFill>
              </a:rPr>
              <a:t>Spend time looking at the spelling words and trying to</a:t>
            </a:r>
          </a:p>
          <a:p>
            <a:r>
              <a:rPr lang="en-GB" dirty="0">
                <a:solidFill>
                  <a:schemeClr val="bg2"/>
                </a:solidFill>
              </a:rPr>
              <a:t>remember the new sound in each word.</a:t>
            </a:r>
          </a:p>
          <a:p>
            <a:endParaRPr lang="en-GB" dirty="0">
              <a:solidFill>
                <a:schemeClr val="bg2"/>
              </a:solidFill>
            </a:endParaRPr>
          </a:p>
          <a:p>
            <a:r>
              <a:rPr lang="en-GB" dirty="0">
                <a:solidFill>
                  <a:schemeClr val="bg2"/>
                </a:solidFill>
              </a:rPr>
              <a:t>When you are writing the new words in your sentences,</a:t>
            </a:r>
          </a:p>
          <a:p>
            <a:r>
              <a:rPr lang="en-GB" dirty="0">
                <a:solidFill>
                  <a:schemeClr val="bg2"/>
                </a:solidFill>
              </a:rPr>
              <a:t>keep checking your spelling.</a:t>
            </a:r>
          </a:p>
          <a:p>
            <a:endParaRPr lang="en-GB" dirty="0">
              <a:solidFill>
                <a:schemeClr val="bg2"/>
              </a:solidFill>
            </a:endParaRPr>
          </a:p>
          <a:p>
            <a:r>
              <a:rPr lang="en-GB" dirty="0">
                <a:solidFill>
                  <a:schemeClr val="bg2"/>
                </a:solidFill>
              </a:rPr>
              <a:t>Remember, sentences start with a capital letter and end </a:t>
            </a:r>
          </a:p>
          <a:p>
            <a:r>
              <a:rPr lang="en-GB" dirty="0">
                <a:solidFill>
                  <a:schemeClr val="bg2"/>
                </a:solidFill>
              </a:rPr>
              <a:t>with a full stop.</a:t>
            </a: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b="1"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p:txBody>
      </p:sp>
      <p:pic>
        <p:nvPicPr>
          <p:cNvPr id="14" name="Picture 13" descr="Diagram, text&#10;&#10;Description automatically generated">
            <a:extLst>
              <a:ext uri="{FF2B5EF4-FFF2-40B4-BE49-F238E27FC236}">
                <a16:creationId xmlns:a16="http://schemas.microsoft.com/office/drawing/2014/main" id="{AFEB2393-ABD4-4250-922C-4FE6C476CD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398" y="3324321"/>
            <a:ext cx="3791543" cy="1862976"/>
          </a:xfrm>
          <a:prstGeom prst="rect">
            <a:avLst/>
          </a:prstGeom>
        </p:spPr>
      </p:pic>
      <p:sp>
        <p:nvSpPr>
          <p:cNvPr id="6" name="Slide Number Placeholder 5">
            <a:extLst>
              <a:ext uri="{FF2B5EF4-FFF2-40B4-BE49-F238E27FC236}">
                <a16:creationId xmlns:a16="http://schemas.microsoft.com/office/drawing/2014/main" id="{3C667812-DA3C-43EE-AF3A-54CBB83DB592}"/>
              </a:ext>
            </a:extLst>
          </p:cNvPr>
          <p:cNvSpPr>
            <a:spLocks noGrp="1"/>
          </p:cNvSpPr>
          <p:nvPr>
            <p:ph type="sldNum" sz="quarter" idx="12"/>
          </p:nvPr>
        </p:nvSpPr>
        <p:spPr/>
        <p:txBody>
          <a:bodyPr/>
          <a:lstStyle/>
          <a:p>
            <a:fld id="{02AFF043-220E-4EF7-8BBD-9D1D08CEFC39}" type="slidenum">
              <a:rPr lang="en-GB" smtClean="0"/>
              <a:t>5</a:t>
            </a:fld>
            <a:endParaRPr lang="en-GB"/>
          </a:p>
        </p:txBody>
      </p:sp>
      <p:pic>
        <p:nvPicPr>
          <p:cNvPr id="5" name="Audio 4">
            <a:hlinkClick r:id="" action="ppaction://media"/>
            <a:extLst>
              <a:ext uri="{FF2B5EF4-FFF2-40B4-BE49-F238E27FC236}">
                <a16:creationId xmlns:a16="http://schemas.microsoft.com/office/drawing/2014/main" id="{E8E75BD4-09D8-4167-82F3-D487DC29DF3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8209301"/>
      </p:ext>
    </p:extLst>
  </p:cSld>
  <p:clrMapOvr>
    <a:masterClrMapping/>
  </p:clrMapOvr>
  <mc:AlternateContent xmlns:mc="http://schemas.openxmlformats.org/markup-compatibility/2006">
    <mc:Choice xmlns:p14="http://schemas.microsoft.com/office/powerpoint/2010/main" Requires="p14">
      <p:transition spd="slow" p14:dur="2000" advTm="40309"/>
    </mc:Choice>
    <mc:Fallback>
      <p:transition spd="slow" advTm="40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4EC1B9-769F-4B1A-B006-83D70A5F8B8D}"/>
              </a:ext>
            </a:extLst>
          </p:cNvPr>
          <p:cNvSpPr>
            <a:spLocks noGrp="1"/>
          </p:cNvSpPr>
          <p:nvPr>
            <p:ph type="ftr" sz="quarter" idx="11"/>
          </p:nvPr>
        </p:nvSpPr>
        <p:spPr/>
        <p:txBody>
          <a:bodyPr/>
          <a:lstStyle/>
          <a:p>
            <a:r>
              <a:rPr lang="en-GB" dirty="0">
                <a:solidFill>
                  <a:schemeClr val="bg2">
                    <a:alpha val="60000"/>
                  </a:schemeClr>
                </a:solidFill>
              </a:rPr>
              <a:t>08.02.21 Mrs Gould</a:t>
            </a:r>
          </a:p>
        </p:txBody>
      </p:sp>
      <p:pic>
        <p:nvPicPr>
          <p:cNvPr id="10" name="Picture 9" descr="Diagram, text&#10;&#10;Description automatically generated">
            <a:extLst>
              <a:ext uri="{FF2B5EF4-FFF2-40B4-BE49-F238E27FC236}">
                <a16:creationId xmlns:a16="http://schemas.microsoft.com/office/drawing/2014/main" id="{55E08680-481E-47E0-9B08-BC8DD2EE3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22" y="393114"/>
            <a:ext cx="4247917" cy="2087216"/>
          </a:xfrm>
          <a:prstGeom prst="rect">
            <a:avLst/>
          </a:prstGeom>
        </p:spPr>
      </p:pic>
      <p:pic>
        <p:nvPicPr>
          <p:cNvPr id="12" name="Picture 11" descr="Text, letter&#10;&#10;Description automatically generated">
            <a:extLst>
              <a:ext uri="{FF2B5EF4-FFF2-40B4-BE49-F238E27FC236}">
                <a16:creationId xmlns:a16="http://schemas.microsoft.com/office/drawing/2014/main" id="{8119E9AA-BE87-4B3C-B4B8-5AC0BE891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769" y="162370"/>
            <a:ext cx="2981597" cy="6695630"/>
          </a:xfrm>
          <a:prstGeom prst="rect">
            <a:avLst/>
          </a:prstGeom>
        </p:spPr>
      </p:pic>
      <p:sp>
        <p:nvSpPr>
          <p:cNvPr id="14" name="TextBox 13">
            <a:extLst>
              <a:ext uri="{FF2B5EF4-FFF2-40B4-BE49-F238E27FC236}">
                <a16:creationId xmlns:a16="http://schemas.microsoft.com/office/drawing/2014/main" id="{812B8CEB-D904-4D3B-8BAF-D6DFA8BB39C7}"/>
              </a:ext>
            </a:extLst>
          </p:cNvPr>
          <p:cNvSpPr txBox="1"/>
          <p:nvPr/>
        </p:nvSpPr>
        <p:spPr>
          <a:xfrm>
            <a:off x="1023458" y="2992558"/>
            <a:ext cx="3989482" cy="2769989"/>
          </a:xfrm>
          <a:prstGeom prst="rect">
            <a:avLst/>
          </a:prstGeom>
          <a:noFill/>
        </p:spPr>
        <p:txBody>
          <a:bodyPr wrap="square" rtlCol="0">
            <a:spAutoFit/>
          </a:bodyPr>
          <a:lstStyle/>
          <a:p>
            <a:r>
              <a:rPr lang="en-GB" sz="3200" b="1" i="1" dirty="0">
                <a:solidFill>
                  <a:schemeClr val="bg2"/>
                </a:solidFill>
              </a:rPr>
              <a:t>Mild Challenge</a:t>
            </a:r>
          </a:p>
          <a:p>
            <a:endParaRPr lang="en-GB" sz="1600" dirty="0">
              <a:solidFill>
                <a:schemeClr val="bg2"/>
              </a:solidFill>
            </a:endParaRPr>
          </a:p>
          <a:p>
            <a:r>
              <a:rPr lang="en-GB" dirty="0">
                <a:solidFill>
                  <a:schemeClr val="bg2"/>
                </a:solidFill>
              </a:rPr>
              <a:t>Read through the words.</a:t>
            </a:r>
          </a:p>
          <a:p>
            <a:endParaRPr lang="en-GB" dirty="0">
              <a:solidFill>
                <a:schemeClr val="bg2"/>
              </a:solidFill>
            </a:endParaRPr>
          </a:p>
          <a:p>
            <a:r>
              <a:rPr lang="en-GB" dirty="0">
                <a:solidFill>
                  <a:schemeClr val="bg2"/>
                </a:solidFill>
              </a:rPr>
              <a:t>Try to remember the words without looking.</a:t>
            </a:r>
          </a:p>
          <a:p>
            <a:endParaRPr lang="en-GB" dirty="0">
              <a:solidFill>
                <a:schemeClr val="bg2"/>
              </a:solidFill>
            </a:endParaRPr>
          </a:p>
          <a:p>
            <a:r>
              <a:rPr lang="en-GB" dirty="0">
                <a:solidFill>
                  <a:schemeClr val="bg2"/>
                </a:solidFill>
              </a:rPr>
              <a:t>Write the spelling words in your jotter 3 times.</a:t>
            </a:r>
          </a:p>
        </p:txBody>
      </p:sp>
      <p:pic>
        <p:nvPicPr>
          <p:cNvPr id="15" name="Picture 14">
            <a:extLst>
              <a:ext uri="{FF2B5EF4-FFF2-40B4-BE49-F238E27FC236}">
                <a16:creationId xmlns:a16="http://schemas.microsoft.com/office/drawing/2014/main" id="{2D590613-AC5F-4C1C-B4B0-8D2353D75D7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815482" y="184666"/>
            <a:ext cx="903938" cy="811246"/>
          </a:xfrm>
          <a:prstGeom prst="rect">
            <a:avLst/>
          </a:prstGeom>
        </p:spPr>
      </p:pic>
      <p:sp>
        <p:nvSpPr>
          <p:cNvPr id="5" name="Slide Number Placeholder 4">
            <a:extLst>
              <a:ext uri="{FF2B5EF4-FFF2-40B4-BE49-F238E27FC236}">
                <a16:creationId xmlns:a16="http://schemas.microsoft.com/office/drawing/2014/main" id="{09E09131-DF8C-4D89-8F26-E1457E0E8F44}"/>
              </a:ext>
            </a:extLst>
          </p:cNvPr>
          <p:cNvSpPr>
            <a:spLocks noGrp="1"/>
          </p:cNvSpPr>
          <p:nvPr>
            <p:ph type="sldNum" sz="quarter" idx="12"/>
          </p:nvPr>
        </p:nvSpPr>
        <p:spPr/>
        <p:txBody>
          <a:bodyPr/>
          <a:lstStyle/>
          <a:p>
            <a:fld id="{02AFF043-220E-4EF7-8BBD-9D1D08CEFC39}" type="slidenum">
              <a:rPr lang="en-GB" smtClean="0"/>
              <a:t>6</a:t>
            </a:fld>
            <a:endParaRPr lang="en-GB"/>
          </a:p>
        </p:txBody>
      </p:sp>
      <p:pic>
        <p:nvPicPr>
          <p:cNvPr id="3" name="Audio 2">
            <a:hlinkClick r:id="" action="ppaction://media"/>
            <a:extLst>
              <a:ext uri="{FF2B5EF4-FFF2-40B4-BE49-F238E27FC236}">
                <a16:creationId xmlns:a16="http://schemas.microsoft.com/office/drawing/2014/main" id="{A6F7C859-BD7F-4F43-B6C3-71EE4254FB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1214801"/>
      </p:ext>
    </p:extLst>
  </p:cSld>
  <p:clrMapOvr>
    <a:masterClrMapping/>
  </p:clrMapOvr>
  <mc:AlternateContent xmlns:mc="http://schemas.openxmlformats.org/markup-compatibility/2006">
    <mc:Choice xmlns:p14="http://schemas.microsoft.com/office/powerpoint/2010/main" Requires="p14">
      <p:transition spd="slow" p14:dur="2000" advTm="106490"/>
    </mc:Choice>
    <mc:Fallback>
      <p:transition spd="slow" advTm="10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5E2476-07EA-458B-8B69-F253767A05C8}"/>
              </a:ext>
            </a:extLst>
          </p:cNvPr>
          <p:cNvSpPr>
            <a:spLocks noGrp="1"/>
          </p:cNvSpPr>
          <p:nvPr>
            <p:ph type="ftr" sz="quarter" idx="11"/>
          </p:nvPr>
        </p:nvSpPr>
        <p:spPr/>
        <p:txBody>
          <a:bodyPr/>
          <a:lstStyle/>
          <a:p>
            <a:r>
              <a:rPr lang="en-GB">
                <a:solidFill>
                  <a:schemeClr val="bg2">
                    <a:alpha val="60000"/>
                  </a:schemeClr>
                </a:solidFill>
              </a:rPr>
              <a:t>08.02.21 Mrs Gould</a:t>
            </a:r>
            <a:endParaRPr lang="en-GB" dirty="0">
              <a:solidFill>
                <a:schemeClr val="bg2">
                  <a:alpha val="60000"/>
                </a:schemeClr>
              </a:solidFill>
            </a:endParaRPr>
          </a:p>
        </p:txBody>
      </p:sp>
      <p:pic>
        <p:nvPicPr>
          <p:cNvPr id="9" name="Picture 8">
            <a:extLst>
              <a:ext uri="{FF2B5EF4-FFF2-40B4-BE49-F238E27FC236}">
                <a16:creationId xmlns:a16="http://schemas.microsoft.com/office/drawing/2014/main" id="{BD209A77-8D84-4810-BFFC-62847EE49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815482" y="184666"/>
            <a:ext cx="903938" cy="811246"/>
          </a:xfrm>
          <a:prstGeom prst="rect">
            <a:avLst/>
          </a:prstGeom>
        </p:spPr>
      </p:pic>
      <p:pic>
        <p:nvPicPr>
          <p:cNvPr id="10" name="Picture 9">
            <a:extLst>
              <a:ext uri="{FF2B5EF4-FFF2-40B4-BE49-F238E27FC236}">
                <a16:creationId xmlns:a16="http://schemas.microsoft.com/office/drawing/2014/main" id="{70F2EECA-1873-4C56-9A25-D50DA79185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033871" y="410610"/>
            <a:ext cx="903938" cy="811246"/>
          </a:xfrm>
          <a:prstGeom prst="rect">
            <a:avLst/>
          </a:prstGeom>
        </p:spPr>
      </p:pic>
      <p:pic>
        <p:nvPicPr>
          <p:cNvPr id="12" name="Picture 11" descr="Text, letter&#10;&#10;Description automatically generated">
            <a:extLst>
              <a:ext uri="{FF2B5EF4-FFF2-40B4-BE49-F238E27FC236}">
                <a16:creationId xmlns:a16="http://schemas.microsoft.com/office/drawing/2014/main" id="{2A89B690-11DC-496B-BF68-FC6A78DA2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6219" y="327278"/>
            <a:ext cx="2981597" cy="6379719"/>
          </a:xfrm>
          <a:prstGeom prst="rect">
            <a:avLst/>
          </a:prstGeom>
        </p:spPr>
      </p:pic>
      <p:sp>
        <p:nvSpPr>
          <p:cNvPr id="13" name="TextBox 12">
            <a:extLst>
              <a:ext uri="{FF2B5EF4-FFF2-40B4-BE49-F238E27FC236}">
                <a16:creationId xmlns:a16="http://schemas.microsoft.com/office/drawing/2014/main" id="{1AAF08A4-B9E5-49D1-9D64-48FD9FDE2EED}"/>
              </a:ext>
            </a:extLst>
          </p:cNvPr>
          <p:cNvSpPr txBox="1"/>
          <p:nvPr/>
        </p:nvSpPr>
        <p:spPr>
          <a:xfrm>
            <a:off x="1040234" y="0"/>
            <a:ext cx="3313652" cy="1692771"/>
          </a:xfrm>
          <a:prstGeom prst="rect">
            <a:avLst/>
          </a:prstGeom>
          <a:noFill/>
        </p:spPr>
        <p:txBody>
          <a:bodyPr wrap="square" rtlCol="0">
            <a:spAutoFit/>
          </a:bodyPr>
          <a:lstStyle/>
          <a:p>
            <a:r>
              <a:rPr lang="en-GB" sz="3200" b="1" i="1" dirty="0">
                <a:solidFill>
                  <a:schemeClr val="bg2"/>
                </a:solidFill>
              </a:rPr>
              <a:t>Hot Challenge</a:t>
            </a:r>
          </a:p>
          <a:p>
            <a:endParaRPr lang="en-GB" dirty="0">
              <a:solidFill>
                <a:schemeClr val="bg2"/>
              </a:solidFill>
            </a:endParaRPr>
          </a:p>
          <a:p>
            <a:r>
              <a:rPr lang="en-GB" dirty="0">
                <a:solidFill>
                  <a:schemeClr val="bg2"/>
                </a:solidFill>
              </a:rPr>
              <a:t>Write the spelling list 3 times and complete the challenge below. </a:t>
            </a:r>
          </a:p>
        </p:txBody>
      </p:sp>
      <p:pic>
        <p:nvPicPr>
          <p:cNvPr id="15" name="Picture 14" descr="Text, calendar, map&#10;&#10;Description automatically generated">
            <a:extLst>
              <a:ext uri="{FF2B5EF4-FFF2-40B4-BE49-F238E27FC236}">
                <a16:creationId xmlns:a16="http://schemas.microsoft.com/office/drawing/2014/main" id="{10582346-33E9-4CC2-98D6-B1BBCD2CF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727" y="1692771"/>
            <a:ext cx="4773335" cy="5165229"/>
          </a:xfrm>
          <a:prstGeom prst="rect">
            <a:avLst/>
          </a:prstGeom>
        </p:spPr>
      </p:pic>
      <p:sp>
        <p:nvSpPr>
          <p:cNvPr id="3" name="Slide Number Placeholder 2">
            <a:extLst>
              <a:ext uri="{FF2B5EF4-FFF2-40B4-BE49-F238E27FC236}">
                <a16:creationId xmlns:a16="http://schemas.microsoft.com/office/drawing/2014/main" id="{1A78203D-D3EA-466F-BB58-FF73863D65EE}"/>
              </a:ext>
            </a:extLst>
          </p:cNvPr>
          <p:cNvSpPr>
            <a:spLocks noGrp="1"/>
          </p:cNvSpPr>
          <p:nvPr>
            <p:ph type="sldNum" sz="quarter" idx="12"/>
          </p:nvPr>
        </p:nvSpPr>
        <p:spPr/>
        <p:txBody>
          <a:bodyPr/>
          <a:lstStyle/>
          <a:p>
            <a:fld id="{02AFF043-220E-4EF7-8BBD-9D1D08CEFC39}" type="slidenum">
              <a:rPr lang="en-GB" smtClean="0"/>
              <a:t>7</a:t>
            </a:fld>
            <a:endParaRPr lang="en-GB"/>
          </a:p>
        </p:txBody>
      </p:sp>
      <p:pic>
        <p:nvPicPr>
          <p:cNvPr id="2" name="Audio 1">
            <a:hlinkClick r:id="" action="ppaction://media"/>
            <a:extLst>
              <a:ext uri="{FF2B5EF4-FFF2-40B4-BE49-F238E27FC236}">
                <a16:creationId xmlns:a16="http://schemas.microsoft.com/office/drawing/2014/main" id="{76D7B333-9D0C-423D-9552-25E7606D77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1557237"/>
      </p:ext>
    </p:extLst>
  </p:cSld>
  <p:clrMapOvr>
    <a:masterClrMapping/>
  </p:clrMapOvr>
  <mc:AlternateContent xmlns:mc="http://schemas.openxmlformats.org/markup-compatibility/2006">
    <mc:Choice xmlns:p14="http://schemas.microsoft.com/office/powerpoint/2010/main" Requires="p14">
      <p:transition spd="slow" p14:dur="2000" advTm="32587"/>
    </mc:Choice>
    <mc:Fallback>
      <p:transition spd="slow" advTm="3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70BAA4-1A11-4114-9D4C-D0761A9562AC}"/>
              </a:ext>
            </a:extLst>
          </p:cNvPr>
          <p:cNvSpPr>
            <a:spLocks noGrp="1"/>
          </p:cNvSpPr>
          <p:nvPr>
            <p:ph type="ftr" sz="quarter" idx="11"/>
          </p:nvPr>
        </p:nvSpPr>
        <p:spPr/>
        <p:txBody>
          <a:bodyPr/>
          <a:lstStyle/>
          <a:p>
            <a:r>
              <a:rPr lang="en-GB">
                <a:solidFill>
                  <a:schemeClr val="bg2">
                    <a:alpha val="60000"/>
                  </a:schemeClr>
                </a:solidFill>
              </a:rPr>
              <a:t>08.02.21 Mrs Gould</a:t>
            </a:r>
            <a:endParaRPr lang="en-GB" dirty="0">
              <a:solidFill>
                <a:schemeClr val="bg2">
                  <a:alpha val="60000"/>
                </a:schemeClr>
              </a:solidFill>
            </a:endParaRPr>
          </a:p>
        </p:txBody>
      </p:sp>
      <p:sp>
        <p:nvSpPr>
          <p:cNvPr id="5" name="TextBox 4">
            <a:extLst>
              <a:ext uri="{FF2B5EF4-FFF2-40B4-BE49-F238E27FC236}">
                <a16:creationId xmlns:a16="http://schemas.microsoft.com/office/drawing/2014/main" id="{3F6484B9-90B2-414D-ACC2-E32DA3B26588}"/>
              </a:ext>
            </a:extLst>
          </p:cNvPr>
          <p:cNvSpPr txBox="1"/>
          <p:nvPr/>
        </p:nvSpPr>
        <p:spPr>
          <a:xfrm>
            <a:off x="1499612" y="167780"/>
            <a:ext cx="3785011" cy="1354217"/>
          </a:xfrm>
          <a:prstGeom prst="rect">
            <a:avLst/>
          </a:prstGeom>
          <a:noFill/>
        </p:spPr>
        <p:txBody>
          <a:bodyPr wrap="none" rtlCol="0">
            <a:spAutoFit/>
          </a:bodyPr>
          <a:lstStyle/>
          <a:p>
            <a:r>
              <a:rPr lang="en-GB" sz="3200" b="1" i="1" dirty="0">
                <a:solidFill>
                  <a:schemeClr val="bg2"/>
                </a:solidFill>
              </a:rPr>
              <a:t>Chilli Challenge</a:t>
            </a:r>
          </a:p>
          <a:p>
            <a:endParaRPr lang="en-GB" sz="3200" b="1" i="1" dirty="0">
              <a:solidFill>
                <a:schemeClr val="bg2"/>
              </a:solidFill>
            </a:endParaRPr>
          </a:p>
          <a:p>
            <a:r>
              <a:rPr lang="en-GB" dirty="0">
                <a:solidFill>
                  <a:schemeClr val="bg2"/>
                </a:solidFill>
              </a:rPr>
              <a:t>Complete the challenge below.</a:t>
            </a:r>
          </a:p>
        </p:txBody>
      </p:sp>
      <p:pic>
        <p:nvPicPr>
          <p:cNvPr id="13" name="Picture 12" descr="Text, letter&#10;&#10;Description automatically generated">
            <a:extLst>
              <a:ext uri="{FF2B5EF4-FFF2-40B4-BE49-F238E27FC236}">
                <a16:creationId xmlns:a16="http://schemas.microsoft.com/office/drawing/2014/main" id="{DAF889B9-5FDF-43BF-9AFF-A1D41D3BA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219" y="327278"/>
            <a:ext cx="2981597" cy="6379719"/>
          </a:xfrm>
          <a:prstGeom prst="rect">
            <a:avLst/>
          </a:prstGeom>
        </p:spPr>
      </p:pic>
      <p:pic>
        <p:nvPicPr>
          <p:cNvPr id="14" name="Picture 13" descr="Text, letter&#10;&#10;Description automatically generated">
            <a:extLst>
              <a:ext uri="{FF2B5EF4-FFF2-40B4-BE49-F238E27FC236}">
                <a16:creationId xmlns:a16="http://schemas.microsoft.com/office/drawing/2014/main" id="{44027062-49D5-4533-832B-32BB64ED1C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16" y="4427333"/>
            <a:ext cx="5117284" cy="2430667"/>
          </a:xfrm>
          <a:prstGeom prst="rect">
            <a:avLst/>
          </a:prstGeom>
        </p:spPr>
      </p:pic>
      <p:pic>
        <p:nvPicPr>
          <p:cNvPr id="18" name="Picture 17" descr="Text&#10;&#10;Description automatically generated with low confidence">
            <a:extLst>
              <a:ext uri="{FF2B5EF4-FFF2-40B4-BE49-F238E27FC236}">
                <a16:creationId xmlns:a16="http://schemas.microsoft.com/office/drawing/2014/main" id="{C923D6A1-9E5B-4D7E-ACCE-3B4153672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716" y="1490966"/>
            <a:ext cx="5117283" cy="2904794"/>
          </a:xfrm>
          <a:prstGeom prst="rect">
            <a:avLst/>
          </a:prstGeom>
        </p:spPr>
      </p:pic>
      <p:pic>
        <p:nvPicPr>
          <p:cNvPr id="19" name="Picture 18">
            <a:extLst>
              <a:ext uri="{FF2B5EF4-FFF2-40B4-BE49-F238E27FC236}">
                <a16:creationId xmlns:a16="http://schemas.microsoft.com/office/drawing/2014/main" id="{4F3BFA80-106A-4821-97EB-24A91A837A8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1033871" y="410610"/>
            <a:ext cx="903938" cy="811246"/>
          </a:xfrm>
          <a:prstGeom prst="rect">
            <a:avLst/>
          </a:prstGeom>
        </p:spPr>
      </p:pic>
      <p:pic>
        <p:nvPicPr>
          <p:cNvPr id="20" name="Picture 19">
            <a:extLst>
              <a:ext uri="{FF2B5EF4-FFF2-40B4-BE49-F238E27FC236}">
                <a16:creationId xmlns:a16="http://schemas.microsoft.com/office/drawing/2014/main" id="{BA2F6E2F-3B07-466A-9F74-D44CC5F578E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1186271" y="563010"/>
            <a:ext cx="903938" cy="811246"/>
          </a:xfrm>
          <a:prstGeom prst="rect">
            <a:avLst/>
          </a:prstGeom>
        </p:spPr>
      </p:pic>
      <p:pic>
        <p:nvPicPr>
          <p:cNvPr id="21" name="Picture 20">
            <a:extLst>
              <a:ext uri="{FF2B5EF4-FFF2-40B4-BE49-F238E27FC236}">
                <a16:creationId xmlns:a16="http://schemas.microsoft.com/office/drawing/2014/main" id="{8547B6CE-B00C-45F9-88D2-3B43157E11A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1338671" y="715410"/>
            <a:ext cx="903938" cy="811246"/>
          </a:xfrm>
          <a:prstGeom prst="rect">
            <a:avLst/>
          </a:prstGeom>
        </p:spPr>
      </p:pic>
      <p:sp>
        <p:nvSpPr>
          <p:cNvPr id="3" name="Date Placeholder 2">
            <a:extLst>
              <a:ext uri="{FF2B5EF4-FFF2-40B4-BE49-F238E27FC236}">
                <a16:creationId xmlns:a16="http://schemas.microsoft.com/office/drawing/2014/main" id="{CE716001-3828-42DC-A01C-83ED9349E843}"/>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249689F9-AA7F-4A02-9A84-D6BC02855312}"/>
              </a:ext>
            </a:extLst>
          </p:cNvPr>
          <p:cNvSpPr>
            <a:spLocks noGrp="1"/>
          </p:cNvSpPr>
          <p:nvPr>
            <p:ph type="sldNum" sz="quarter" idx="12"/>
          </p:nvPr>
        </p:nvSpPr>
        <p:spPr/>
        <p:txBody>
          <a:bodyPr/>
          <a:lstStyle/>
          <a:p>
            <a:fld id="{02AFF043-220E-4EF7-8BBD-9D1D08CEFC39}" type="slidenum">
              <a:rPr lang="en-GB" smtClean="0"/>
              <a:t>8</a:t>
            </a:fld>
            <a:endParaRPr lang="en-GB"/>
          </a:p>
        </p:txBody>
      </p:sp>
      <p:pic>
        <p:nvPicPr>
          <p:cNvPr id="7" name="Audio 6">
            <a:hlinkClick r:id="" action="ppaction://media"/>
            <a:extLst>
              <a:ext uri="{FF2B5EF4-FFF2-40B4-BE49-F238E27FC236}">
                <a16:creationId xmlns:a16="http://schemas.microsoft.com/office/drawing/2014/main" id="{513F29D3-1518-4976-9095-1175476671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3533078"/>
      </p:ext>
    </p:extLst>
  </p:cSld>
  <p:clrMapOvr>
    <a:masterClrMapping/>
  </p:clrMapOvr>
  <mc:AlternateContent xmlns:mc="http://schemas.openxmlformats.org/markup-compatibility/2006">
    <mc:Choice xmlns:p14="http://schemas.microsoft.com/office/powerpoint/2010/main" Requires="p14">
      <p:transition spd="slow" p14:dur="2000" advTm="46252"/>
    </mc:Choice>
    <mc:Fallback>
      <p:transition spd="slow" advTm="4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09A9-5E16-41A3-A119-2F073EC9BF4C}"/>
              </a:ext>
            </a:extLst>
          </p:cNvPr>
          <p:cNvSpPr>
            <a:spLocks noGrp="1"/>
          </p:cNvSpPr>
          <p:nvPr>
            <p:ph type="title"/>
          </p:nvPr>
        </p:nvSpPr>
        <p:spPr>
          <a:xfrm>
            <a:off x="3020037" y="452718"/>
            <a:ext cx="7030797" cy="1400530"/>
          </a:xfrm>
        </p:spPr>
        <p:txBody>
          <a:bodyPr/>
          <a:lstStyle/>
          <a:p>
            <a:r>
              <a:rPr lang="en-GB" sz="3200" b="1" i="1" dirty="0">
                <a:solidFill>
                  <a:schemeClr val="bg2"/>
                </a:solidFill>
              </a:rPr>
              <a:t>Number 08.02.21</a:t>
            </a:r>
            <a:br>
              <a:rPr lang="en-GB" sz="3200" b="1" i="1" dirty="0">
                <a:solidFill>
                  <a:schemeClr val="bg2"/>
                </a:solidFill>
              </a:rPr>
            </a:br>
            <a:r>
              <a:rPr lang="en-GB" sz="3200" b="1" i="1" dirty="0">
                <a:solidFill>
                  <a:schemeClr val="bg2"/>
                </a:solidFill>
              </a:rPr>
              <a:t>Addition and Subtraction</a:t>
            </a:r>
            <a:br>
              <a:rPr lang="en-GB" sz="3200" b="1" i="1" dirty="0">
                <a:solidFill>
                  <a:schemeClr val="bg2"/>
                </a:solidFill>
              </a:rPr>
            </a:br>
            <a:br>
              <a:rPr lang="en-GB" sz="3200" b="1" i="1" dirty="0">
                <a:solidFill>
                  <a:schemeClr val="bg2"/>
                </a:solidFill>
              </a:rPr>
            </a:br>
            <a:r>
              <a:rPr lang="en-GB" sz="2000" dirty="0">
                <a:solidFill>
                  <a:schemeClr val="bg2"/>
                </a:solidFill>
              </a:rPr>
              <a:t>Today we have addition and subtraction challenges.</a:t>
            </a:r>
            <a:br>
              <a:rPr lang="en-GB" sz="2000" dirty="0">
                <a:solidFill>
                  <a:schemeClr val="bg2"/>
                </a:solidFill>
              </a:rPr>
            </a:br>
            <a:br>
              <a:rPr lang="en-GB" sz="2000" dirty="0">
                <a:solidFill>
                  <a:schemeClr val="bg2"/>
                </a:solidFill>
              </a:rPr>
            </a:br>
            <a:r>
              <a:rPr lang="en-GB" sz="2000" dirty="0">
                <a:solidFill>
                  <a:schemeClr val="bg2"/>
                </a:solidFill>
              </a:rPr>
              <a:t>Remember the rules! If you are adding the answer </a:t>
            </a:r>
            <a:br>
              <a:rPr lang="en-GB" sz="2000" dirty="0">
                <a:solidFill>
                  <a:schemeClr val="bg2"/>
                </a:solidFill>
              </a:rPr>
            </a:br>
            <a:r>
              <a:rPr lang="en-GB" sz="2000" dirty="0">
                <a:solidFill>
                  <a:schemeClr val="bg2"/>
                </a:solidFill>
              </a:rPr>
              <a:t>will get bigger.</a:t>
            </a:r>
            <a:br>
              <a:rPr lang="en-GB" sz="2000" dirty="0">
                <a:solidFill>
                  <a:schemeClr val="bg2"/>
                </a:solidFill>
              </a:rPr>
            </a:br>
            <a:br>
              <a:rPr lang="en-GB" sz="2000" dirty="0">
                <a:solidFill>
                  <a:schemeClr val="bg2"/>
                </a:solidFill>
              </a:rPr>
            </a:br>
            <a:r>
              <a:rPr lang="en-GB" sz="2000" dirty="0">
                <a:solidFill>
                  <a:schemeClr val="bg2"/>
                </a:solidFill>
              </a:rPr>
              <a:t>If you are taking away, the answer will get smaller.</a:t>
            </a:r>
            <a:br>
              <a:rPr lang="en-GB" dirty="0">
                <a:solidFill>
                  <a:schemeClr val="bg1"/>
                </a:solidFill>
              </a:rPr>
            </a:br>
            <a:endParaRPr lang="en-GB" dirty="0">
              <a:solidFill>
                <a:schemeClr val="bg1"/>
              </a:solidFill>
            </a:endParaRPr>
          </a:p>
        </p:txBody>
      </p:sp>
      <p:sp>
        <p:nvSpPr>
          <p:cNvPr id="4" name="Footer Placeholder 3">
            <a:extLst>
              <a:ext uri="{FF2B5EF4-FFF2-40B4-BE49-F238E27FC236}">
                <a16:creationId xmlns:a16="http://schemas.microsoft.com/office/drawing/2014/main" id="{3A44C9F7-F8A9-4AC0-BFC2-A125AF8C104A}"/>
              </a:ext>
            </a:extLst>
          </p:cNvPr>
          <p:cNvSpPr>
            <a:spLocks noGrp="1"/>
          </p:cNvSpPr>
          <p:nvPr>
            <p:ph type="ftr" sz="quarter" idx="11"/>
          </p:nvPr>
        </p:nvSpPr>
        <p:spPr/>
        <p:txBody>
          <a:bodyPr/>
          <a:lstStyle/>
          <a:p>
            <a:r>
              <a:rPr lang="en-GB">
                <a:solidFill>
                  <a:schemeClr val="bg2">
                    <a:alpha val="60000"/>
                  </a:schemeClr>
                </a:solidFill>
              </a:rPr>
              <a:t>08.02.21 Mrs Gould</a:t>
            </a:r>
            <a:endParaRPr lang="en-GB" dirty="0">
              <a:solidFill>
                <a:schemeClr val="bg2">
                  <a:alpha val="60000"/>
                </a:schemeClr>
              </a:solidFill>
            </a:endParaRPr>
          </a:p>
        </p:txBody>
      </p:sp>
      <p:sp>
        <p:nvSpPr>
          <p:cNvPr id="9" name="TextBox 8">
            <a:extLst>
              <a:ext uri="{FF2B5EF4-FFF2-40B4-BE49-F238E27FC236}">
                <a16:creationId xmlns:a16="http://schemas.microsoft.com/office/drawing/2014/main" id="{4AA66102-1F8C-4971-AA9B-2142C0878091}"/>
              </a:ext>
            </a:extLst>
          </p:cNvPr>
          <p:cNvSpPr txBox="1"/>
          <p:nvPr/>
        </p:nvSpPr>
        <p:spPr>
          <a:xfrm>
            <a:off x="513184" y="7285261"/>
            <a:ext cx="2511489" cy="369332"/>
          </a:xfrm>
          <a:prstGeom prst="rect">
            <a:avLst/>
          </a:prstGeom>
          <a:noFill/>
        </p:spPr>
        <p:txBody>
          <a:bodyPr wrap="square" rtlCol="0">
            <a:spAutoFit/>
          </a:bodyPr>
          <a:lstStyle/>
          <a:p>
            <a:r>
              <a:rPr lang="en-GB" sz="900">
                <a:hlinkClick r:id="rId4" tooltip="http://mathleadership.org/1683-2/"/>
              </a:rPr>
              <a:t>This Photo</a:t>
            </a:r>
            <a:r>
              <a:rPr lang="en-GB" sz="900"/>
              <a:t> by Unknown Author is licensed under </a:t>
            </a:r>
            <a:r>
              <a:rPr lang="en-GB" sz="900">
                <a:hlinkClick r:id="rId5" tooltip="https://creativecommons.org/licenses/by-nc/3.0/"/>
              </a:rPr>
              <a:t>CC BY-NC</a:t>
            </a:r>
            <a:endParaRPr lang="en-GB" sz="900"/>
          </a:p>
        </p:txBody>
      </p:sp>
      <p:sp>
        <p:nvSpPr>
          <p:cNvPr id="11" name="TextBox 10">
            <a:extLst>
              <a:ext uri="{FF2B5EF4-FFF2-40B4-BE49-F238E27FC236}">
                <a16:creationId xmlns:a16="http://schemas.microsoft.com/office/drawing/2014/main" id="{0F9D30F7-8B39-4140-B618-D27075045640}"/>
              </a:ext>
            </a:extLst>
          </p:cNvPr>
          <p:cNvSpPr txBox="1"/>
          <p:nvPr/>
        </p:nvSpPr>
        <p:spPr>
          <a:xfrm>
            <a:off x="665584" y="7437661"/>
            <a:ext cx="2511489" cy="369332"/>
          </a:xfrm>
          <a:prstGeom prst="rect">
            <a:avLst/>
          </a:prstGeom>
          <a:noFill/>
        </p:spPr>
        <p:txBody>
          <a:bodyPr wrap="square" rtlCol="0">
            <a:spAutoFit/>
          </a:bodyPr>
          <a:lstStyle/>
          <a:p>
            <a:r>
              <a:rPr lang="en-GB" sz="900" dirty="0">
                <a:hlinkClick r:id="rId4" tooltip="http://mathleadership.org/1683-2/"/>
              </a:rPr>
              <a:t>This Photo</a:t>
            </a:r>
            <a:r>
              <a:rPr lang="en-GB" sz="900" dirty="0"/>
              <a:t> by Unknown Author is licensed under </a:t>
            </a:r>
            <a:r>
              <a:rPr lang="en-GB" sz="900" dirty="0">
                <a:hlinkClick r:id="rId5" tooltip="https://creativecommons.org/licenses/by-nc/3.0/"/>
              </a:rPr>
              <a:t>CC BY-NC</a:t>
            </a:r>
            <a:endParaRPr lang="en-GB" sz="900" dirty="0"/>
          </a:p>
        </p:txBody>
      </p:sp>
      <p:pic>
        <p:nvPicPr>
          <p:cNvPr id="6" name="Picture 5">
            <a:extLst>
              <a:ext uri="{FF2B5EF4-FFF2-40B4-BE49-F238E27FC236}">
                <a16:creationId xmlns:a16="http://schemas.microsoft.com/office/drawing/2014/main" id="{E29DC5B0-4B7E-429A-BFDF-E754BC304A0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091237" y="3424237"/>
            <a:ext cx="9525" cy="9525"/>
          </a:xfrm>
          <a:prstGeom prst="rect">
            <a:avLst/>
          </a:prstGeom>
        </p:spPr>
      </p:pic>
      <p:pic>
        <p:nvPicPr>
          <p:cNvPr id="14" name="Picture 13" descr="A picture containing indoor, birthday, decorated, colorful&#10;&#10;Description automatically generated">
            <a:extLst>
              <a:ext uri="{FF2B5EF4-FFF2-40B4-BE49-F238E27FC236}">
                <a16:creationId xmlns:a16="http://schemas.microsoft.com/office/drawing/2014/main" id="{2CCC6D5E-4CEB-4BD3-859E-D197EDEDE30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 y="4201301"/>
            <a:ext cx="3993160" cy="2656699"/>
          </a:xfrm>
          <a:prstGeom prst="rect">
            <a:avLst/>
          </a:prstGeom>
        </p:spPr>
      </p:pic>
      <p:sp>
        <p:nvSpPr>
          <p:cNvPr id="15" name="TextBox 14">
            <a:extLst>
              <a:ext uri="{FF2B5EF4-FFF2-40B4-BE49-F238E27FC236}">
                <a16:creationId xmlns:a16="http://schemas.microsoft.com/office/drawing/2014/main" id="{6019AE4F-E8C3-4854-8A40-35D23A3120CF}"/>
              </a:ext>
            </a:extLst>
          </p:cNvPr>
          <p:cNvSpPr txBox="1"/>
          <p:nvPr/>
        </p:nvSpPr>
        <p:spPr>
          <a:xfrm>
            <a:off x="1" y="7023577"/>
            <a:ext cx="3422144" cy="230832"/>
          </a:xfrm>
          <a:prstGeom prst="rect">
            <a:avLst/>
          </a:prstGeom>
          <a:noFill/>
        </p:spPr>
        <p:txBody>
          <a:bodyPr wrap="square" rtlCol="0">
            <a:spAutoFit/>
          </a:bodyPr>
          <a:lstStyle/>
          <a:p>
            <a:r>
              <a:rPr lang="en-GB" sz="900">
                <a:hlinkClick r:id="rId9" tooltip="https://www.freeimageslive.co.uk/free_stock_image/random-numbers-jpg"/>
              </a:rPr>
              <a:t>This Photo</a:t>
            </a:r>
            <a:r>
              <a:rPr lang="en-GB" sz="900"/>
              <a:t> by Unknown Author is licensed under </a:t>
            </a:r>
            <a:r>
              <a:rPr lang="en-GB" sz="900">
                <a:hlinkClick r:id="rId10" tooltip="https://creativecommons.org/licenses/by/3.0/"/>
              </a:rPr>
              <a:t>CC BY</a:t>
            </a:r>
            <a:endParaRPr lang="en-GB" sz="900"/>
          </a:p>
        </p:txBody>
      </p:sp>
      <p:pic>
        <p:nvPicPr>
          <p:cNvPr id="17" name="Picture 16" descr="Text&#10;&#10;Description automatically generated">
            <a:extLst>
              <a:ext uri="{FF2B5EF4-FFF2-40B4-BE49-F238E27FC236}">
                <a16:creationId xmlns:a16="http://schemas.microsoft.com/office/drawing/2014/main" id="{CCC4F6E9-A9D8-4DF9-BA38-8D0F14236166}"/>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466202" y="4201300"/>
            <a:ext cx="3649211" cy="2656699"/>
          </a:xfrm>
          <a:prstGeom prst="rect">
            <a:avLst/>
          </a:prstGeom>
        </p:spPr>
      </p:pic>
      <p:sp>
        <p:nvSpPr>
          <p:cNvPr id="19" name="Slide Number Placeholder 18">
            <a:extLst>
              <a:ext uri="{FF2B5EF4-FFF2-40B4-BE49-F238E27FC236}">
                <a16:creationId xmlns:a16="http://schemas.microsoft.com/office/drawing/2014/main" id="{D6BE66E0-EE1F-48D9-8DEE-BADA0228E35B}"/>
              </a:ext>
            </a:extLst>
          </p:cNvPr>
          <p:cNvSpPr>
            <a:spLocks noGrp="1"/>
          </p:cNvSpPr>
          <p:nvPr>
            <p:ph type="sldNum" sz="quarter" idx="12"/>
          </p:nvPr>
        </p:nvSpPr>
        <p:spPr/>
        <p:txBody>
          <a:bodyPr/>
          <a:lstStyle/>
          <a:p>
            <a:fld id="{02AFF043-220E-4EF7-8BBD-9D1D08CEFC39}" type="slidenum">
              <a:rPr lang="en-GB" smtClean="0"/>
              <a:t>9</a:t>
            </a:fld>
            <a:endParaRPr lang="en-GB"/>
          </a:p>
        </p:txBody>
      </p:sp>
      <p:pic>
        <p:nvPicPr>
          <p:cNvPr id="3" name="Audio 2">
            <a:hlinkClick r:id="" action="ppaction://media"/>
            <a:extLst>
              <a:ext uri="{FF2B5EF4-FFF2-40B4-BE49-F238E27FC236}">
                <a16:creationId xmlns:a16="http://schemas.microsoft.com/office/drawing/2014/main" id="{B29378D6-9473-4872-8AB3-05C31B7942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8655362"/>
      </p:ext>
    </p:extLst>
  </p:cSld>
  <p:clrMapOvr>
    <a:masterClrMapping/>
  </p:clrMapOvr>
  <mc:AlternateContent xmlns:mc="http://schemas.openxmlformats.org/markup-compatibility/2006">
    <mc:Choice xmlns:p14="http://schemas.microsoft.com/office/powerpoint/2010/main" Requires="p14">
      <p:transition spd="slow" p14:dur="2000" advTm="19408"/>
    </mc:Choice>
    <mc:Fallback>
      <p:transition spd="slow" advTm="1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970</TotalTime>
  <Words>549</Words>
  <Application>Microsoft Office PowerPoint</Application>
  <PresentationFormat>Widescreen</PresentationFormat>
  <Paragraphs>111</Paragraphs>
  <Slides>15</Slides>
  <Notes>0</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Century Gothic</vt:lpstr>
      <vt:lpstr>Modern Love</vt:lpstr>
      <vt:lpstr>Modern Love Caps</vt:lpstr>
      <vt:lpstr>The Hand Extrablack</vt:lpstr>
      <vt:lpstr>Twinkl</vt:lpstr>
      <vt:lpstr>Twinkl SemiBold</vt:lpstr>
      <vt:lpstr>Wingdings 3</vt:lpstr>
      <vt:lpstr>Ion</vt:lpstr>
      <vt:lpstr>St Mary’s Glow Blog</vt:lpstr>
      <vt:lpstr>PowerPoint Presentation</vt:lpstr>
      <vt:lpstr>PowerPoint Presentation</vt:lpstr>
      <vt:lpstr>PowerPoint Presentation</vt:lpstr>
      <vt:lpstr>Literacy- Spelling and Sentences </vt:lpstr>
      <vt:lpstr>PowerPoint Presentation</vt:lpstr>
      <vt:lpstr>PowerPoint Presentation</vt:lpstr>
      <vt:lpstr>PowerPoint Presentation</vt:lpstr>
      <vt:lpstr>Number 08.02.21 Addition and Subtraction  Today we have addition and subtraction challenges.  Remember the rules! If you are adding the answer  will get bigger.  If you are taking away, the answer will get smaller. </vt:lpstr>
      <vt:lpstr>PowerPoint Presentation</vt:lpstr>
      <vt:lpstr>Hot Challenge – use the 100 square to help you add and subtract.</vt:lpstr>
      <vt:lpstr>Reminder: for grown ups and children. Take a break if you need to.</vt:lpstr>
      <vt:lpstr>Art – How to draw a dinosaur! Follow the link and learn how to draw this cool dinosaur!   </vt:lpstr>
      <vt:lpstr>Health and Wellbeing – You need a ball for this activity. We would love see your recording of this if you take the challenge!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Mary’s  Glow blog</dc:title>
  <dc:creator>Lisa Murray</dc:creator>
  <cp:lastModifiedBy>Mrs Gould</cp:lastModifiedBy>
  <cp:revision>75</cp:revision>
  <dcterms:created xsi:type="dcterms:W3CDTF">2021-01-18T13:50:24Z</dcterms:created>
  <dcterms:modified xsi:type="dcterms:W3CDTF">2021-02-04T15:51:33Z</dcterms:modified>
</cp:coreProperties>
</file>