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5"/>
  </p:notesMasterIdLst>
  <p:sldIdLst>
    <p:sldId id="257" r:id="rId2"/>
    <p:sldId id="479" r:id="rId3"/>
    <p:sldId id="487" r:id="rId4"/>
    <p:sldId id="497" r:id="rId5"/>
    <p:sldId id="258" r:id="rId6"/>
    <p:sldId id="510" r:id="rId7"/>
    <p:sldId id="511" r:id="rId8"/>
    <p:sldId id="516" r:id="rId9"/>
    <p:sldId id="498" r:id="rId10"/>
    <p:sldId id="513" r:id="rId11"/>
    <p:sldId id="517" r:id="rId12"/>
    <p:sldId id="493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urray" initials="LM" lastIdx="2" clrIdx="0">
    <p:extLst>
      <p:ext uri="{19B8F6BF-5375-455C-9EA6-DF929625EA0E}">
        <p15:presenceInfo xmlns:p15="http://schemas.microsoft.com/office/powerpoint/2012/main" userId="S::lmurray891@dundeeschools.scot::f789b6fe-6003-4c53-9de6-3c2514443a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4T13:37:25.809" idx="1">
    <p:pos x="6672" y="121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E2F1A-257A-46F7-B521-EB63250E0F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E14949-DB09-43A6-98AD-CF7804F637E7}">
      <dgm:prSet/>
      <dgm:spPr/>
      <dgm:t>
        <a:bodyPr/>
        <a:lstStyle/>
        <a:p>
          <a:r>
            <a:rPr lang="en-US" b="1" dirty="0"/>
            <a:t>Learning Intention:</a:t>
          </a:r>
          <a:endParaRPr lang="en-US" dirty="0"/>
        </a:p>
      </dgm:t>
    </dgm:pt>
    <dgm:pt modelId="{303B40C0-AE02-4319-8377-A9CABFD44283}" type="parTrans" cxnId="{96BA34E6-7BB4-4ACE-BC95-9EEA51BB6B89}">
      <dgm:prSet/>
      <dgm:spPr/>
      <dgm:t>
        <a:bodyPr/>
        <a:lstStyle/>
        <a:p>
          <a:endParaRPr lang="en-US"/>
        </a:p>
      </dgm:t>
    </dgm:pt>
    <dgm:pt modelId="{9B11958C-78FF-41FF-8134-48B7D33C23FC}" type="sibTrans" cxnId="{96BA34E6-7BB4-4ACE-BC95-9EEA51BB6B89}">
      <dgm:prSet/>
      <dgm:spPr/>
      <dgm:t>
        <a:bodyPr/>
        <a:lstStyle/>
        <a:p>
          <a:endParaRPr lang="en-US"/>
        </a:p>
      </dgm:t>
    </dgm:pt>
    <dgm:pt modelId="{7FB69C13-8E39-4409-8806-BE8CC55438EE}">
      <dgm:prSet/>
      <dgm:spPr/>
      <dgm:t>
        <a:bodyPr/>
        <a:lstStyle/>
        <a:p>
          <a:r>
            <a:rPr lang="en-US"/>
            <a:t>we are learning how to form our letters correctly</a:t>
          </a:r>
        </a:p>
      </dgm:t>
    </dgm:pt>
    <dgm:pt modelId="{55FA64A0-244E-44A8-8C4C-EA733286E848}" type="parTrans" cxnId="{60D0FB41-8AD3-42F7-9E55-7BDDA3508F56}">
      <dgm:prSet/>
      <dgm:spPr/>
      <dgm:t>
        <a:bodyPr/>
        <a:lstStyle/>
        <a:p>
          <a:endParaRPr lang="en-US"/>
        </a:p>
      </dgm:t>
    </dgm:pt>
    <dgm:pt modelId="{B5BF193A-33A9-4645-B19C-64D26CAD3A4F}" type="sibTrans" cxnId="{60D0FB41-8AD3-42F7-9E55-7BDDA3508F56}">
      <dgm:prSet/>
      <dgm:spPr/>
      <dgm:t>
        <a:bodyPr/>
        <a:lstStyle/>
        <a:p>
          <a:endParaRPr lang="en-US"/>
        </a:p>
      </dgm:t>
    </dgm:pt>
    <dgm:pt modelId="{5A480439-2B9E-4518-878D-F6884FCC5B40}">
      <dgm:prSet/>
      <dgm:spPr/>
      <dgm:t>
        <a:bodyPr/>
        <a:lstStyle/>
        <a:p>
          <a:r>
            <a:rPr lang="en-US" b="1"/>
            <a:t>Success Criteria:</a:t>
          </a:r>
          <a:endParaRPr lang="en-US"/>
        </a:p>
      </dgm:t>
    </dgm:pt>
    <dgm:pt modelId="{788A26A2-9DEA-4843-BAB0-DD4BB80CD750}" type="parTrans" cxnId="{41B5745E-FFFA-4F8B-A73E-4D716C7C135C}">
      <dgm:prSet/>
      <dgm:spPr/>
      <dgm:t>
        <a:bodyPr/>
        <a:lstStyle/>
        <a:p>
          <a:endParaRPr lang="en-US"/>
        </a:p>
      </dgm:t>
    </dgm:pt>
    <dgm:pt modelId="{8AC347BD-3334-4C5F-ADD5-85CA5D9123AE}" type="sibTrans" cxnId="{41B5745E-FFFA-4F8B-A73E-4D716C7C135C}">
      <dgm:prSet/>
      <dgm:spPr/>
      <dgm:t>
        <a:bodyPr/>
        <a:lstStyle/>
        <a:p>
          <a:endParaRPr lang="en-US"/>
        </a:p>
      </dgm:t>
    </dgm:pt>
    <dgm:pt modelId="{49993FC8-49AB-42FF-93D0-87999798F367}">
      <dgm:prSet/>
      <dgm:spPr/>
      <dgm:t>
        <a:bodyPr/>
        <a:lstStyle/>
        <a:p>
          <a:r>
            <a:rPr lang="en-US"/>
            <a:t>I am using the correct formation of the letter</a:t>
          </a:r>
        </a:p>
      </dgm:t>
    </dgm:pt>
    <dgm:pt modelId="{2EB7E6A4-6B45-45AF-BE86-077492DC37CA}" type="parTrans" cxnId="{8D04AF67-3587-4F4E-97CB-260BA6E22814}">
      <dgm:prSet/>
      <dgm:spPr/>
      <dgm:t>
        <a:bodyPr/>
        <a:lstStyle/>
        <a:p>
          <a:endParaRPr lang="en-US"/>
        </a:p>
      </dgm:t>
    </dgm:pt>
    <dgm:pt modelId="{BE50335B-BE2A-42EA-AAAD-29CDF26E6765}" type="sibTrans" cxnId="{8D04AF67-3587-4F4E-97CB-260BA6E22814}">
      <dgm:prSet/>
      <dgm:spPr/>
      <dgm:t>
        <a:bodyPr/>
        <a:lstStyle/>
        <a:p>
          <a:endParaRPr lang="en-US"/>
        </a:p>
      </dgm:t>
    </dgm:pt>
    <dgm:pt modelId="{7D4F5D73-9ACE-43B9-8321-AF6EA64B2D1C}">
      <dgm:prSet/>
      <dgm:spPr/>
      <dgm:t>
        <a:bodyPr/>
        <a:lstStyle/>
        <a:p>
          <a:r>
            <a:rPr lang="en-US"/>
            <a:t>I am writing on the line</a:t>
          </a:r>
        </a:p>
      </dgm:t>
    </dgm:pt>
    <dgm:pt modelId="{DD0FF7B8-DA7D-4284-9DE6-28E4EE1DCDDC}" type="parTrans" cxnId="{217F5CFE-ADE6-44C5-8091-7CEAC579A1BC}">
      <dgm:prSet/>
      <dgm:spPr/>
      <dgm:t>
        <a:bodyPr/>
        <a:lstStyle/>
        <a:p>
          <a:endParaRPr lang="en-US"/>
        </a:p>
      </dgm:t>
    </dgm:pt>
    <dgm:pt modelId="{1DAAD996-EC03-4918-ACEA-3F667BE3F3EB}" type="sibTrans" cxnId="{217F5CFE-ADE6-44C5-8091-7CEAC579A1BC}">
      <dgm:prSet/>
      <dgm:spPr/>
      <dgm:t>
        <a:bodyPr/>
        <a:lstStyle/>
        <a:p>
          <a:endParaRPr lang="en-US"/>
        </a:p>
      </dgm:t>
    </dgm:pt>
    <dgm:pt modelId="{98ECB95F-2F53-46AD-A557-BA83CFC5107F}">
      <dgm:prSet/>
      <dgm:spPr/>
      <dgm:t>
        <a:bodyPr/>
        <a:lstStyle/>
        <a:p>
          <a:r>
            <a:rPr lang="en-US"/>
            <a:t>I am leaving spaces between each letter</a:t>
          </a:r>
        </a:p>
      </dgm:t>
    </dgm:pt>
    <dgm:pt modelId="{40AD1CDB-EE28-4217-97F8-C3747D4F8B4C}" type="parTrans" cxnId="{EB6B043C-E066-4D9E-9BD6-4574343B6924}">
      <dgm:prSet/>
      <dgm:spPr/>
      <dgm:t>
        <a:bodyPr/>
        <a:lstStyle/>
        <a:p>
          <a:endParaRPr lang="en-US"/>
        </a:p>
      </dgm:t>
    </dgm:pt>
    <dgm:pt modelId="{CB378582-27D6-41B9-B151-667CD5B428F3}" type="sibTrans" cxnId="{EB6B043C-E066-4D9E-9BD6-4574343B6924}">
      <dgm:prSet/>
      <dgm:spPr/>
      <dgm:t>
        <a:bodyPr/>
        <a:lstStyle/>
        <a:p>
          <a:endParaRPr lang="en-US"/>
        </a:p>
      </dgm:t>
    </dgm:pt>
    <dgm:pt modelId="{36245F4C-244B-4915-8077-6A4546ACBDCB}">
      <dgm:prSet/>
      <dgm:spPr/>
      <dgm:t>
        <a:bodyPr/>
        <a:lstStyle/>
        <a:p>
          <a:r>
            <a:rPr lang="en-US"/>
            <a:t>I am sitting up straight in my chair with my feet on the floor</a:t>
          </a:r>
        </a:p>
      </dgm:t>
    </dgm:pt>
    <dgm:pt modelId="{7ECFE91A-20EF-4D14-B77E-667EBBD668FD}" type="parTrans" cxnId="{738B0BC0-555A-4FFE-91F7-1CBBF144C7A0}">
      <dgm:prSet/>
      <dgm:spPr/>
      <dgm:t>
        <a:bodyPr/>
        <a:lstStyle/>
        <a:p>
          <a:endParaRPr lang="en-US"/>
        </a:p>
      </dgm:t>
    </dgm:pt>
    <dgm:pt modelId="{E6035146-A868-43F9-8383-63A868976EDF}" type="sibTrans" cxnId="{738B0BC0-555A-4FFE-91F7-1CBBF144C7A0}">
      <dgm:prSet/>
      <dgm:spPr/>
      <dgm:t>
        <a:bodyPr/>
        <a:lstStyle/>
        <a:p>
          <a:endParaRPr lang="en-US"/>
        </a:p>
      </dgm:t>
    </dgm:pt>
    <dgm:pt modelId="{B8A8BB64-4F36-4E7D-BD91-1DEAF9F11F0A}" type="pres">
      <dgm:prSet presAssocID="{FD3E2F1A-257A-46F7-B521-EB63250E0F2A}" presName="linear" presStyleCnt="0">
        <dgm:presLayoutVars>
          <dgm:animLvl val="lvl"/>
          <dgm:resizeHandles val="exact"/>
        </dgm:presLayoutVars>
      </dgm:prSet>
      <dgm:spPr/>
    </dgm:pt>
    <dgm:pt modelId="{43339586-856C-44A1-926E-8AAB07A26365}" type="pres">
      <dgm:prSet presAssocID="{B5E14949-DB09-43A6-98AD-CF7804F637E7}" presName="parentText" presStyleLbl="node1" presStyleIdx="0" presStyleCnt="7" custLinFactY="-16416" custLinFactNeighborX="-2638" custLinFactNeighborY="-100000">
        <dgm:presLayoutVars>
          <dgm:chMax val="0"/>
          <dgm:bulletEnabled val="1"/>
        </dgm:presLayoutVars>
      </dgm:prSet>
      <dgm:spPr/>
    </dgm:pt>
    <dgm:pt modelId="{917B1FE8-6EFC-4424-A689-C8BBD6EE38FB}" type="pres">
      <dgm:prSet presAssocID="{9B11958C-78FF-41FF-8134-48B7D33C23FC}" presName="spacer" presStyleCnt="0"/>
      <dgm:spPr/>
    </dgm:pt>
    <dgm:pt modelId="{A5A99177-584A-424E-9280-8D36A6C5A8D2}" type="pres">
      <dgm:prSet presAssocID="{7FB69C13-8E39-4409-8806-BE8CC55438E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B5BC7AD-AFF1-45BB-8914-AD553F70F328}" type="pres">
      <dgm:prSet presAssocID="{B5BF193A-33A9-4645-B19C-64D26CAD3A4F}" presName="spacer" presStyleCnt="0"/>
      <dgm:spPr/>
    </dgm:pt>
    <dgm:pt modelId="{EC8158EE-6A8E-41FE-A21E-F0C140E04FCA}" type="pres">
      <dgm:prSet presAssocID="{5A480439-2B9E-4518-878D-F6884FCC5B40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20C840-E64F-478B-B715-35F1B15633AF}" type="pres">
      <dgm:prSet presAssocID="{8AC347BD-3334-4C5F-ADD5-85CA5D9123AE}" presName="spacer" presStyleCnt="0"/>
      <dgm:spPr/>
    </dgm:pt>
    <dgm:pt modelId="{4E3D2BA5-1DB2-4D7D-8C3D-D5E62A80310E}" type="pres">
      <dgm:prSet presAssocID="{49993FC8-49AB-42FF-93D0-87999798F36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E94787B-230B-46CF-B518-5A47C4A75C60}" type="pres">
      <dgm:prSet presAssocID="{BE50335B-BE2A-42EA-AAAD-29CDF26E6765}" presName="spacer" presStyleCnt="0"/>
      <dgm:spPr/>
    </dgm:pt>
    <dgm:pt modelId="{DCF3AB02-6F6F-4ED0-A6FF-0A4DDABA8598}" type="pres">
      <dgm:prSet presAssocID="{7D4F5D73-9ACE-43B9-8321-AF6EA64B2D1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051A0FA-5A6A-4EEE-AC10-D1955DFEEE35}" type="pres">
      <dgm:prSet presAssocID="{1DAAD996-EC03-4918-ACEA-3F667BE3F3EB}" presName="spacer" presStyleCnt="0"/>
      <dgm:spPr/>
    </dgm:pt>
    <dgm:pt modelId="{DF50337B-F933-4288-9CF8-4EBDA675F30D}" type="pres">
      <dgm:prSet presAssocID="{98ECB95F-2F53-46AD-A557-BA83CFC5107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7388355-03F2-4E08-9DBD-CF318E62B3A6}" type="pres">
      <dgm:prSet presAssocID="{CB378582-27D6-41B9-B151-667CD5B428F3}" presName="spacer" presStyleCnt="0"/>
      <dgm:spPr/>
    </dgm:pt>
    <dgm:pt modelId="{8AF7B01B-3467-435C-8E87-DD1E83DBAC6B}" type="pres">
      <dgm:prSet presAssocID="{36245F4C-244B-4915-8077-6A4546ACBDC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B6B043C-E066-4D9E-9BD6-4574343B6924}" srcId="{FD3E2F1A-257A-46F7-B521-EB63250E0F2A}" destId="{98ECB95F-2F53-46AD-A557-BA83CFC5107F}" srcOrd="5" destOrd="0" parTransId="{40AD1CDB-EE28-4217-97F8-C3747D4F8B4C}" sibTransId="{CB378582-27D6-41B9-B151-667CD5B428F3}"/>
    <dgm:cxn modelId="{41B5745E-FFFA-4F8B-A73E-4D716C7C135C}" srcId="{FD3E2F1A-257A-46F7-B521-EB63250E0F2A}" destId="{5A480439-2B9E-4518-878D-F6884FCC5B40}" srcOrd="2" destOrd="0" parTransId="{788A26A2-9DEA-4843-BAB0-DD4BB80CD750}" sibTransId="{8AC347BD-3334-4C5F-ADD5-85CA5D9123AE}"/>
    <dgm:cxn modelId="{60D0FB41-8AD3-42F7-9E55-7BDDA3508F56}" srcId="{FD3E2F1A-257A-46F7-B521-EB63250E0F2A}" destId="{7FB69C13-8E39-4409-8806-BE8CC55438EE}" srcOrd="1" destOrd="0" parTransId="{55FA64A0-244E-44A8-8C4C-EA733286E848}" sibTransId="{B5BF193A-33A9-4645-B19C-64D26CAD3A4F}"/>
    <dgm:cxn modelId="{67AFFB42-24B1-40CE-8715-13A067C18CB4}" type="presOf" srcId="{7D4F5D73-9ACE-43B9-8321-AF6EA64B2D1C}" destId="{DCF3AB02-6F6F-4ED0-A6FF-0A4DDABA8598}" srcOrd="0" destOrd="0" presId="urn:microsoft.com/office/officeart/2005/8/layout/vList2"/>
    <dgm:cxn modelId="{8D04AF67-3587-4F4E-97CB-260BA6E22814}" srcId="{FD3E2F1A-257A-46F7-B521-EB63250E0F2A}" destId="{49993FC8-49AB-42FF-93D0-87999798F367}" srcOrd="3" destOrd="0" parTransId="{2EB7E6A4-6B45-45AF-BE86-077492DC37CA}" sibTransId="{BE50335B-BE2A-42EA-AAAD-29CDF26E6765}"/>
    <dgm:cxn modelId="{FA1BFE85-F89C-4C5D-AFA9-B9CE6D434526}" type="presOf" srcId="{5A480439-2B9E-4518-878D-F6884FCC5B40}" destId="{EC8158EE-6A8E-41FE-A21E-F0C140E04FCA}" srcOrd="0" destOrd="0" presId="urn:microsoft.com/office/officeart/2005/8/layout/vList2"/>
    <dgm:cxn modelId="{F953CAA3-30CE-4054-86FA-183F6B848DCF}" type="presOf" srcId="{B5E14949-DB09-43A6-98AD-CF7804F637E7}" destId="{43339586-856C-44A1-926E-8AAB07A26365}" srcOrd="0" destOrd="0" presId="urn:microsoft.com/office/officeart/2005/8/layout/vList2"/>
    <dgm:cxn modelId="{8BE063BA-5529-4FA2-BA94-8790405C89FC}" type="presOf" srcId="{FD3E2F1A-257A-46F7-B521-EB63250E0F2A}" destId="{B8A8BB64-4F36-4E7D-BD91-1DEAF9F11F0A}" srcOrd="0" destOrd="0" presId="urn:microsoft.com/office/officeart/2005/8/layout/vList2"/>
    <dgm:cxn modelId="{D9C455BB-E9C7-4D94-B710-3C75670D6F14}" type="presOf" srcId="{49993FC8-49AB-42FF-93D0-87999798F367}" destId="{4E3D2BA5-1DB2-4D7D-8C3D-D5E62A80310E}" srcOrd="0" destOrd="0" presId="urn:microsoft.com/office/officeart/2005/8/layout/vList2"/>
    <dgm:cxn modelId="{A4DC1ABD-8747-449F-87B3-DD752B9216D0}" type="presOf" srcId="{7FB69C13-8E39-4409-8806-BE8CC55438EE}" destId="{A5A99177-584A-424E-9280-8D36A6C5A8D2}" srcOrd="0" destOrd="0" presId="urn:microsoft.com/office/officeart/2005/8/layout/vList2"/>
    <dgm:cxn modelId="{738B0BC0-555A-4FFE-91F7-1CBBF144C7A0}" srcId="{FD3E2F1A-257A-46F7-B521-EB63250E0F2A}" destId="{36245F4C-244B-4915-8077-6A4546ACBDCB}" srcOrd="6" destOrd="0" parTransId="{7ECFE91A-20EF-4D14-B77E-667EBBD668FD}" sibTransId="{E6035146-A868-43F9-8383-63A868976EDF}"/>
    <dgm:cxn modelId="{B495B9D7-1AA1-458C-8C4B-1D568336113C}" type="presOf" srcId="{36245F4C-244B-4915-8077-6A4546ACBDCB}" destId="{8AF7B01B-3467-435C-8E87-DD1E83DBAC6B}" srcOrd="0" destOrd="0" presId="urn:microsoft.com/office/officeart/2005/8/layout/vList2"/>
    <dgm:cxn modelId="{96BA34E6-7BB4-4ACE-BC95-9EEA51BB6B89}" srcId="{FD3E2F1A-257A-46F7-B521-EB63250E0F2A}" destId="{B5E14949-DB09-43A6-98AD-CF7804F637E7}" srcOrd="0" destOrd="0" parTransId="{303B40C0-AE02-4319-8377-A9CABFD44283}" sibTransId="{9B11958C-78FF-41FF-8134-48B7D33C23FC}"/>
    <dgm:cxn modelId="{C5CCDAF8-1E98-420D-B839-91DFF843D467}" type="presOf" srcId="{98ECB95F-2F53-46AD-A557-BA83CFC5107F}" destId="{DF50337B-F933-4288-9CF8-4EBDA675F30D}" srcOrd="0" destOrd="0" presId="urn:microsoft.com/office/officeart/2005/8/layout/vList2"/>
    <dgm:cxn modelId="{217F5CFE-ADE6-44C5-8091-7CEAC579A1BC}" srcId="{FD3E2F1A-257A-46F7-B521-EB63250E0F2A}" destId="{7D4F5D73-9ACE-43B9-8321-AF6EA64B2D1C}" srcOrd="4" destOrd="0" parTransId="{DD0FF7B8-DA7D-4284-9DE6-28E4EE1DCDDC}" sibTransId="{1DAAD996-EC03-4918-ACEA-3F667BE3F3EB}"/>
    <dgm:cxn modelId="{7023C8CE-5291-4DEF-A0A2-6BB859365A7F}" type="presParOf" srcId="{B8A8BB64-4F36-4E7D-BD91-1DEAF9F11F0A}" destId="{43339586-856C-44A1-926E-8AAB07A26365}" srcOrd="0" destOrd="0" presId="urn:microsoft.com/office/officeart/2005/8/layout/vList2"/>
    <dgm:cxn modelId="{74823B4A-2438-47AD-A05D-05847734B643}" type="presParOf" srcId="{B8A8BB64-4F36-4E7D-BD91-1DEAF9F11F0A}" destId="{917B1FE8-6EFC-4424-A689-C8BBD6EE38FB}" srcOrd="1" destOrd="0" presId="urn:microsoft.com/office/officeart/2005/8/layout/vList2"/>
    <dgm:cxn modelId="{21743DCC-D1B5-43E4-92E7-19A13A163CC6}" type="presParOf" srcId="{B8A8BB64-4F36-4E7D-BD91-1DEAF9F11F0A}" destId="{A5A99177-584A-424E-9280-8D36A6C5A8D2}" srcOrd="2" destOrd="0" presId="urn:microsoft.com/office/officeart/2005/8/layout/vList2"/>
    <dgm:cxn modelId="{DFE913A9-10B1-432E-AABE-22EF0A28FCB8}" type="presParOf" srcId="{B8A8BB64-4F36-4E7D-BD91-1DEAF9F11F0A}" destId="{6B5BC7AD-AFF1-45BB-8914-AD553F70F328}" srcOrd="3" destOrd="0" presId="urn:microsoft.com/office/officeart/2005/8/layout/vList2"/>
    <dgm:cxn modelId="{4D6ED763-753F-43BD-86C6-5E2B4819AC76}" type="presParOf" srcId="{B8A8BB64-4F36-4E7D-BD91-1DEAF9F11F0A}" destId="{EC8158EE-6A8E-41FE-A21E-F0C140E04FCA}" srcOrd="4" destOrd="0" presId="urn:microsoft.com/office/officeart/2005/8/layout/vList2"/>
    <dgm:cxn modelId="{5BAC6AA9-B1D6-49BA-9177-89961C12CB9A}" type="presParOf" srcId="{B8A8BB64-4F36-4E7D-BD91-1DEAF9F11F0A}" destId="{7420C840-E64F-478B-B715-35F1B15633AF}" srcOrd="5" destOrd="0" presId="urn:microsoft.com/office/officeart/2005/8/layout/vList2"/>
    <dgm:cxn modelId="{ED0699E7-B230-4EC5-85A8-6D548AAFE7B0}" type="presParOf" srcId="{B8A8BB64-4F36-4E7D-BD91-1DEAF9F11F0A}" destId="{4E3D2BA5-1DB2-4D7D-8C3D-D5E62A80310E}" srcOrd="6" destOrd="0" presId="urn:microsoft.com/office/officeart/2005/8/layout/vList2"/>
    <dgm:cxn modelId="{2149A2F8-A95A-4AB9-B7B4-C4CC21B0B59A}" type="presParOf" srcId="{B8A8BB64-4F36-4E7D-BD91-1DEAF9F11F0A}" destId="{8E94787B-230B-46CF-B518-5A47C4A75C60}" srcOrd="7" destOrd="0" presId="urn:microsoft.com/office/officeart/2005/8/layout/vList2"/>
    <dgm:cxn modelId="{D28165D6-2111-4767-BA30-56518F843C5C}" type="presParOf" srcId="{B8A8BB64-4F36-4E7D-BD91-1DEAF9F11F0A}" destId="{DCF3AB02-6F6F-4ED0-A6FF-0A4DDABA8598}" srcOrd="8" destOrd="0" presId="urn:microsoft.com/office/officeart/2005/8/layout/vList2"/>
    <dgm:cxn modelId="{A1A0F1D8-7BFF-42AB-BB45-89D796DA8277}" type="presParOf" srcId="{B8A8BB64-4F36-4E7D-BD91-1DEAF9F11F0A}" destId="{A051A0FA-5A6A-4EEE-AC10-D1955DFEEE35}" srcOrd="9" destOrd="0" presId="urn:microsoft.com/office/officeart/2005/8/layout/vList2"/>
    <dgm:cxn modelId="{001C561A-9156-4FA7-AF47-77EE94900A04}" type="presParOf" srcId="{B8A8BB64-4F36-4E7D-BD91-1DEAF9F11F0A}" destId="{DF50337B-F933-4288-9CF8-4EBDA675F30D}" srcOrd="10" destOrd="0" presId="urn:microsoft.com/office/officeart/2005/8/layout/vList2"/>
    <dgm:cxn modelId="{A46E8570-FC19-483D-8C85-121457319D1E}" type="presParOf" srcId="{B8A8BB64-4F36-4E7D-BD91-1DEAF9F11F0A}" destId="{F7388355-03F2-4E08-9DBD-CF318E62B3A6}" srcOrd="11" destOrd="0" presId="urn:microsoft.com/office/officeart/2005/8/layout/vList2"/>
    <dgm:cxn modelId="{7410993E-1EB6-4ABC-ADA0-3C194F49936A}" type="presParOf" srcId="{B8A8BB64-4F36-4E7D-BD91-1DEAF9F11F0A}" destId="{8AF7B01B-3467-435C-8E87-DD1E83DBAC6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9FD0D2-2B4D-46F8-A21E-3F20FF1ED8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61CB21C-E138-4FEA-BFCD-33E45FC58175}">
      <dgm:prSet/>
      <dgm:spPr/>
      <dgm:t>
        <a:bodyPr/>
        <a:lstStyle/>
        <a:p>
          <a:r>
            <a:rPr lang="en-US"/>
            <a:t>How has your week been?</a:t>
          </a:r>
        </a:p>
      </dgm:t>
    </dgm:pt>
    <dgm:pt modelId="{96741F38-9446-4F05-A16E-E6D6373CA823}" type="parTrans" cxnId="{DEC315D1-765A-4837-8E84-CF65E2DD10D4}">
      <dgm:prSet/>
      <dgm:spPr/>
      <dgm:t>
        <a:bodyPr/>
        <a:lstStyle/>
        <a:p>
          <a:endParaRPr lang="en-US"/>
        </a:p>
      </dgm:t>
    </dgm:pt>
    <dgm:pt modelId="{758968E8-743D-4611-B5A0-185713336BA2}" type="sibTrans" cxnId="{DEC315D1-765A-4837-8E84-CF65E2DD10D4}">
      <dgm:prSet/>
      <dgm:spPr/>
      <dgm:t>
        <a:bodyPr/>
        <a:lstStyle/>
        <a:p>
          <a:endParaRPr lang="en-US"/>
        </a:p>
      </dgm:t>
    </dgm:pt>
    <dgm:pt modelId="{8E37F6DC-C253-4D2B-A4D6-C3E2666EAF9B}">
      <dgm:prSet/>
      <dgm:spPr/>
      <dgm:t>
        <a:bodyPr/>
        <a:lstStyle/>
        <a:p>
          <a:r>
            <a:rPr lang="en-US"/>
            <a:t>What were your favourite activities this week?</a:t>
          </a:r>
        </a:p>
      </dgm:t>
    </dgm:pt>
    <dgm:pt modelId="{F5A7E099-6F96-41D0-BF12-9E32086F4953}" type="parTrans" cxnId="{44E27C84-EA5E-48A1-BD33-13C8B9ADB707}">
      <dgm:prSet/>
      <dgm:spPr/>
      <dgm:t>
        <a:bodyPr/>
        <a:lstStyle/>
        <a:p>
          <a:endParaRPr lang="en-US"/>
        </a:p>
      </dgm:t>
    </dgm:pt>
    <dgm:pt modelId="{5E2D973A-780B-4190-BBC7-46D1B07B6AAC}" type="sibTrans" cxnId="{44E27C84-EA5E-48A1-BD33-13C8B9ADB707}">
      <dgm:prSet/>
      <dgm:spPr/>
      <dgm:t>
        <a:bodyPr/>
        <a:lstStyle/>
        <a:p>
          <a:endParaRPr lang="en-US"/>
        </a:p>
      </dgm:t>
    </dgm:pt>
    <dgm:pt modelId="{F78EBFD6-B086-4BF3-8D54-90F317B75B3D}">
      <dgm:prSet/>
      <dgm:spPr/>
      <dgm:t>
        <a:bodyPr/>
        <a:lstStyle/>
        <a:p>
          <a:r>
            <a:rPr lang="en-US"/>
            <a:t>Who has been helping you?</a:t>
          </a:r>
        </a:p>
      </dgm:t>
    </dgm:pt>
    <dgm:pt modelId="{4EA72194-54A9-40DF-AC80-B053E8B818A4}" type="parTrans" cxnId="{757F163A-DB15-465B-9E6B-9F14755307C8}">
      <dgm:prSet/>
      <dgm:spPr/>
      <dgm:t>
        <a:bodyPr/>
        <a:lstStyle/>
        <a:p>
          <a:endParaRPr lang="en-US"/>
        </a:p>
      </dgm:t>
    </dgm:pt>
    <dgm:pt modelId="{75DA8F02-8A94-4A8E-8204-9C78A83A4EAC}" type="sibTrans" cxnId="{757F163A-DB15-465B-9E6B-9F14755307C8}">
      <dgm:prSet/>
      <dgm:spPr/>
      <dgm:t>
        <a:bodyPr/>
        <a:lstStyle/>
        <a:p>
          <a:endParaRPr lang="en-US"/>
        </a:p>
      </dgm:t>
    </dgm:pt>
    <dgm:pt modelId="{58457F77-4D33-45B5-B0C9-B34EEBAF38B2}">
      <dgm:prSet/>
      <dgm:spPr/>
      <dgm:t>
        <a:bodyPr/>
        <a:lstStyle/>
        <a:p>
          <a:r>
            <a:rPr lang="en-US"/>
            <a:t>Are there some activities you would like to seen online that the teachers could add?</a:t>
          </a:r>
        </a:p>
      </dgm:t>
    </dgm:pt>
    <dgm:pt modelId="{5BD872EA-64F3-477F-9D32-DB8BC7AF4268}" type="parTrans" cxnId="{1B30ED87-CCFD-490B-9245-31BCAF076C08}">
      <dgm:prSet/>
      <dgm:spPr/>
      <dgm:t>
        <a:bodyPr/>
        <a:lstStyle/>
        <a:p>
          <a:endParaRPr lang="en-US"/>
        </a:p>
      </dgm:t>
    </dgm:pt>
    <dgm:pt modelId="{5D58373D-7132-4E88-A0B2-6D35840942C2}" type="sibTrans" cxnId="{1B30ED87-CCFD-490B-9245-31BCAF076C08}">
      <dgm:prSet/>
      <dgm:spPr/>
      <dgm:t>
        <a:bodyPr/>
        <a:lstStyle/>
        <a:p>
          <a:endParaRPr lang="en-US"/>
        </a:p>
      </dgm:t>
    </dgm:pt>
    <dgm:pt modelId="{BD66B48A-D8FE-4BC9-BEDC-3D3EF623D256}">
      <dgm:prSet/>
      <dgm:spPr/>
      <dgm:t>
        <a:bodyPr/>
        <a:lstStyle/>
        <a:p>
          <a:r>
            <a:rPr lang="en-US"/>
            <a:t>You could also record yourself and send us a message! </a:t>
          </a:r>
        </a:p>
      </dgm:t>
    </dgm:pt>
    <dgm:pt modelId="{8D82C8C2-97C6-46C4-90CD-996D5E13AD72}" type="parTrans" cxnId="{2227B3C4-EA4A-4D5C-BC72-1D189D8AB490}">
      <dgm:prSet/>
      <dgm:spPr/>
      <dgm:t>
        <a:bodyPr/>
        <a:lstStyle/>
        <a:p>
          <a:endParaRPr lang="en-US"/>
        </a:p>
      </dgm:t>
    </dgm:pt>
    <dgm:pt modelId="{B03AAB1B-6F93-438C-B69B-6609E9A7D852}" type="sibTrans" cxnId="{2227B3C4-EA4A-4D5C-BC72-1D189D8AB490}">
      <dgm:prSet/>
      <dgm:spPr/>
      <dgm:t>
        <a:bodyPr/>
        <a:lstStyle/>
        <a:p>
          <a:endParaRPr lang="en-US"/>
        </a:p>
      </dgm:t>
    </dgm:pt>
    <dgm:pt modelId="{3CECC6CE-F26A-4068-86A1-3218567D1F76}" type="pres">
      <dgm:prSet presAssocID="{2B9FD0D2-2B4D-46F8-A21E-3F20FF1ED8AC}" presName="linear" presStyleCnt="0">
        <dgm:presLayoutVars>
          <dgm:animLvl val="lvl"/>
          <dgm:resizeHandles val="exact"/>
        </dgm:presLayoutVars>
      </dgm:prSet>
      <dgm:spPr/>
    </dgm:pt>
    <dgm:pt modelId="{0140CB5A-D052-4D93-AB89-0B947D51B258}" type="pres">
      <dgm:prSet presAssocID="{361CB21C-E138-4FEA-BFCD-33E45FC5817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8FBD46A-1331-4812-A73A-A1672D24E2C3}" type="pres">
      <dgm:prSet presAssocID="{758968E8-743D-4611-B5A0-185713336BA2}" presName="spacer" presStyleCnt="0"/>
      <dgm:spPr/>
    </dgm:pt>
    <dgm:pt modelId="{44539BF9-7109-4C85-8AF6-B9ACF672061F}" type="pres">
      <dgm:prSet presAssocID="{8E37F6DC-C253-4D2B-A4D6-C3E2666EAF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E015571-FDE4-4448-9638-1C235EEDE63E}" type="pres">
      <dgm:prSet presAssocID="{5E2D973A-780B-4190-BBC7-46D1B07B6AAC}" presName="spacer" presStyleCnt="0"/>
      <dgm:spPr/>
    </dgm:pt>
    <dgm:pt modelId="{C3210322-A067-4049-9553-0A58F043531B}" type="pres">
      <dgm:prSet presAssocID="{F78EBFD6-B086-4BF3-8D54-90F317B75B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1FD9EE2-932E-4F9F-B3DD-ACB06644E428}" type="pres">
      <dgm:prSet presAssocID="{75DA8F02-8A94-4A8E-8204-9C78A83A4EAC}" presName="spacer" presStyleCnt="0"/>
      <dgm:spPr/>
    </dgm:pt>
    <dgm:pt modelId="{E2719D1E-6B37-4135-BA15-407C5367086A}" type="pres">
      <dgm:prSet presAssocID="{58457F77-4D33-45B5-B0C9-B34EEBAF38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3F3917-847B-4D0B-B9FE-38B1FC67A9D9}" type="pres">
      <dgm:prSet presAssocID="{5D58373D-7132-4E88-A0B2-6D35840942C2}" presName="spacer" presStyleCnt="0"/>
      <dgm:spPr/>
    </dgm:pt>
    <dgm:pt modelId="{A182D225-595E-4FEB-864A-6D98A7346665}" type="pres">
      <dgm:prSet presAssocID="{BD66B48A-D8FE-4BC9-BEDC-3D3EF623D25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B1D521D-5272-41DE-BA84-EC7321C93265}" type="presOf" srcId="{BD66B48A-D8FE-4BC9-BEDC-3D3EF623D256}" destId="{A182D225-595E-4FEB-864A-6D98A7346665}" srcOrd="0" destOrd="0" presId="urn:microsoft.com/office/officeart/2005/8/layout/vList2"/>
    <dgm:cxn modelId="{757F163A-DB15-465B-9E6B-9F14755307C8}" srcId="{2B9FD0D2-2B4D-46F8-A21E-3F20FF1ED8AC}" destId="{F78EBFD6-B086-4BF3-8D54-90F317B75B3D}" srcOrd="2" destOrd="0" parTransId="{4EA72194-54A9-40DF-AC80-B053E8B818A4}" sibTransId="{75DA8F02-8A94-4A8E-8204-9C78A83A4EAC}"/>
    <dgm:cxn modelId="{FA5A5E55-4720-4EB4-8FFB-C235F4EA920D}" type="presOf" srcId="{F78EBFD6-B086-4BF3-8D54-90F317B75B3D}" destId="{C3210322-A067-4049-9553-0A58F043531B}" srcOrd="0" destOrd="0" presId="urn:microsoft.com/office/officeart/2005/8/layout/vList2"/>
    <dgm:cxn modelId="{C67F5481-6452-455A-AB0C-6A16D8063476}" type="presOf" srcId="{2B9FD0D2-2B4D-46F8-A21E-3F20FF1ED8AC}" destId="{3CECC6CE-F26A-4068-86A1-3218567D1F76}" srcOrd="0" destOrd="0" presId="urn:microsoft.com/office/officeart/2005/8/layout/vList2"/>
    <dgm:cxn modelId="{44E27C84-EA5E-48A1-BD33-13C8B9ADB707}" srcId="{2B9FD0D2-2B4D-46F8-A21E-3F20FF1ED8AC}" destId="{8E37F6DC-C253-4D2B-A4D6-C3E2666EAF9B}" srcOrd="1" destOrd="0" parTransId="{F5A7E099-6F96-41D0-BF12-9E32086F4953}" sibTransId="{5E2D973A-780B-4190-BBC7-46D1B07B6AAC}"/>
    <dgm:cxn modelId="{1B30ED87-CCFD-490B-9245-31BCAF076C08}" srcId="{2B9FD0D2-2B4D-46F8-A21E-3F20FF1ED8AC}" destId="{58457F77-4D33-45B5-B0C9-B34EEBAF38B2}" srcOrd="3" destOrd="0" parTransId="{5BD872EA-64F3-477F-9D32-DB8BC7AF4268}" sibTransId="{5D58373D-7132-4E88-A0B2-6D35840942C2}"/>
    <dgm:cxn modelId="{7B38158D-BB95-4E5A-998B-A3AB50FC0E8F}" type="presOf" srcId="{58457F77-4D33-45B5-B0C9-B34EEBAF38B2}" destId="{E2719D1E-6B37-4135-BA15-407C5367086A}" srcOrd="0" destOrd="0" presId="urn:microsoft.com/office/officeart/2005/8/layout/vList2"/>
    <dgm:cxn modelId="{2227B3C4-EA4A-4D5C-BC72-1D189D8AB490}" srcId="{2B9FD0D2-2B4D-46F8-A21E-3F20FF1ED8AC}" destId="{BD66B48A-D8FE-4BC9-BEDC-3D3EF623D256}" srcOrd="4" destOrd="0" parTransId="{8D82C8C2-97C6-46C4-90CD-996D5E13AD72}" sibTransId="{B03AAB1B-6F93-438C-B69B-6609E9A7D852}"/>
    <dgm:cxn modelId="{092531CA-E559-4DEB-BCF7-CDA4BF1900FD}" type="presOf" srcId="{8E37F6DC-C253-4D2B-A4D6-C3E2666EAF9B}" destId="{44539BF9-7109-4C85-8AF6-B9ACF672061F}" srcOrd="0" destOrd="0" presId="urn:microsoft.com/office/officeart/2005/8/layout/vList2"/>
    <dgm:cxn modelId="{DEC315D1-765A-4837-8E84-CF65E2DD10D4}" srcId="{2B9FD0D2-2B4D-46F8-A21E-3F20FF1ED8AC}" destId="{361CB21C-E138-4FEA-BFCD-33E45FC58175}" srcOrd="0" destOrd="0" parTransId="{96741F38-9446-4F05-A16E-E6D6373CA823}" sibTransId="{758968E8-743D-4611-B5A0-185713336BA2}"/>
    <dgm:cxn modelId="{627956F5-8F49-4E4E-B6C3-9DE1D5446BAB}" type="presOf" srcId="{361CB21C-E138-4FEA-BFCD-33E45FC58175}" destId="{0140CB5A-D052-4D93-AB89-0B947D51B258}" srcOrd="0" destOrd="0" presId="urn:microsoft.com/office/officeart/2005/8/layout/vList2"/>
    <dgm:cxn modelId="{C07A11AD-1366-4A33-9FCE-07E2FC79D81F}" type="presParOf" srcId="{3CECC6CE-F26A-4068-86A1-3218567D1F76}" destId="{0140CB5A-D052-4D93-AB89-0B947D51B258}" srcOrd="0" destOrd="0" presId="urn:microsoft.com/office/officeart/2005/8/layout/vList2"/>
    <dgm:cxn modelId="{2A7F98B9-2AA3-4B96-B2AC-618A21015DE8}" type="presParOf" srcId="{3CECC6CE-F26A-4068-86A1-3218567D1F76}" destId="{08FBD46A-1331-4812-A73A-A1672D24E2C3}" srcOrd="1" destOrd="0" presId="urn:microsoft.com/office/officeart/2005/8/layout/vList2"/>
    <dgm:cxn modelId="{40010DC5-EA62-47A9-BC66-E7914D158CF9}" type="presParOf" srcId="{3CECC6CE-F26A-4068-86A1-3218567D1F76}" destId="{44539BF9-7109-4C85-8AF6-B9ACF672061F}" srcOrd="2" destOrd="0" presId="urn:microsoft.com/office/officeart/2005/8/layout/vList2"/>
    <dgm:cxn modelId="{779A5E0E-7870-4CCA-938E-1B17CAE4EC83}" type="presParOf" srcId="{3CECC6CE-F26A-4068-86A1-3218567D1F76}" destId="{5E015571-FDE4-4448-9638-1C235EEDE63E}" srcOrd="3" destOrd="0" presId="urn:microsoft.com/office/officeart/2005/8/layout/vList2"/>
    <dgm:cxn modelId="{21204CD7-66E8-46FC-BB7A-A52D1B1F84B6}" type="presParOf" srcId="{3CECC6CE-F26A-4068-86A1-3218567D1F76}" destId="{C3210322-A067-4049-9553-0A58F043531B}" srcOrd="4" destOrd="0" presId="urn:microsoft.com/office/officeart/2005/8/layout/vList2"/>
    <dgm:cxn modelId="{5497BDFF-3771-4B00-9FFE-E74E92FBFEEA}" type="presParOf" srcId="{3CECC6CE-F26A-4068-86A1-3218567D1F76}" destId="{11FD9EE2-932E-4F9F-B3DD-ACB06644E428}" srcOrd="5" destOrd="0" presId="urn:microsoft.com/office/officeart/2005/8/layout/vList2"/>
    <dgm:cxn modelId="{F351B4FA-29E5-4276-8A96-8E003E88DC20}" type="presParOf" srcId="{3CECC6CE-F26A-4068-86A1-3218567D1F76}" destId="{E2719D1E-6B37-4135-BA15-407C5367086A}" srcOrd="6" destOrd="0" presId="urn:microsoft.com/office/officeart/2005/8/layout/vList2"/>
    <dgm:cxn modelId="{3DB6DFE2-F15E-473C-8ACB-B1B920D5F911}" type="presParOf" srcId="{3CECC6CE-F26A-4068-86A1-3218567D1F76}" destId="{213F3917-847B-4D0B-B9FE-38B1FC67A9D9}" srcOrd="7" destOrd="0" presId="urn:microsoft.com/office/officeart/2005/8/layout/vList2"/>
    <dgm:cxn modelId="{ADF42C6A-6B49-41FB-AEB7-32E2F2D1516E}" type="presParOf" srcId="{3CECC6CE-F26A-4068-86A1-3218567D1F76}" destId="{A182D225-595E-4FEB-864A-6D98A73466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39586-856C-44A1-926E-8AAB07A26365}">
      <dsp:nvSpPr>
        <dsp:cNvPr id="0" name=""/>
        <dsp:cNvSpPr/>
      </dsp:nvSpPr>
      <dsp:spPr>
        <a:xfrm>
          <a:off x="0" y="959003"/>
          <a:ext cx="7463091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Learning Intention:</a:t>
          </a:r>
          <a:endParaRPr lang="en-US" sz="2000" kern="1200" dirty="0"/>
        </a:p>
      </dsp:txBody>
      <dsp:txXfrm>
        <a:off x="23417" y="982420"/>
        <a:ext cx="7416257" cy="432866"/>
      </dsp:txXfrm>
    </dsp:sp>
    <dsp:sp modelId="{A5A99177-584A-424E-9280-8D36A6C5A8D2}">
      <dsp:nvSpPr>
        <dsp:cNvPr id="0" name=""/>
        <dsp:cNvSpPr/>
      </dsp:nvSpPr>
      <dsp:spPr>
        <a:xfrm>
          <a:off x="0" y="1632651"/>
          <a:ext cx="7463091" cy="479700"/>
        </a:xfrm>
        <a:prstGeom prst="roundRect">
          <a:avLst/>
        </a:prstGeom>
        <a:solidFill>
          <a:schemeClr val="accent5">
            <a:hueOff val="-437990"/>
            <a:satOff val="-2975"/>
            <a:lumOff val="-12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 are learning how to form our letters correctly</a:t>
          </a:r>
        </a:p>
      </dsp:txBody>
      <dsp:txXfrm>
        <a:off x="23417" y="1656068"/>
        <a:ext cx="7416257" cy="432866"/>
      </dsp:txXfrm>
    </dsp:sp>
    <dsp:sp modelId="{EC8158EE-6A8E-41FE-A21E-F0C140E04FCA}">
      <dsp:nvSpPr>
        <dsp:cNvPr id="0" name=""/>
        <dsp:cNvSpPr/>
      </dsp:nvSpPr>
      <dsp:spPr>
        <a:xfrm>
          <a:off x="0" y="2169951"/>
          <a:ext cx="7463091" cy="479700"/>
        </a:xfrm>
        <a:prstGeom prst="roundRect">
          <a:avLst/>
        </a:prstGeom>
        <a:solidFill>
          <a:schemeClr val="accent5">
            <a:hueOff val="-875979"/>
            <a:satOff val="-5949"/>
            <a:lumOff val="-24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Success Criteria:</a:t>
          </a:r>
          <a:endParaRPr lang="en-US" sz="2000" kern="1200"/>
        </a:p>
      </dsp:txBody>
      <dsp:txXfrm>
        <a:off x="23417" y="2193368"/>
        <a:ext cx="7416257" cy="432866"/>
      </dsp:txXfrm>
    </dsp:sp>
    <dsp:sp modelId="{4E3D2BA5-1DB2-4D7D-8C3D-D5E62A80310E}">
      <dsp:nvSpPr>
        <dsp:cNvPr id="0" name=""/>
        <dsp:cNvSpPr/>
      </dsp:nvSpPr>
      <dsp:spPr>
        <a:xfrm>
          <a:off x="0" y="2707251"/>
          <a:ext cx="7463091" cy="479700"/>
        </a:xfrm>
        <a:prstGeom prst="roundRect">
          <a:avLst/>
        </a:prstGeom>
        <a:solidFill>
          <a:schemeClr val="accent5">
            <a:hueOff val="-1313969"/>
            <a:satOff val="-8924"/>
            <a:lumOff val="-372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am using the correct formation of the letter</a:t>
          </a:r>
        </a:p>
      </dsp:txBody>
      <dsp:txXfrm>
        <a:off x="23417" y="2730668"/>
        <a:ext cx="7416257" cy="432866"/>
      </dsp:txXfrm>
    </dsp:sp>
    <dsp:sp modelId="{DCF3AB02-6F6F-4ED0-A6FF-0A4DDABA8598}">
      <dsp:nvSpPr>
        <dsp:cNvPr id="0" name=""/>
        <dsp:cNvSpPr/>
      </dsp:nvSpPr>
      <dsp:spPr>
        <a:xfrm>
          <a:off x="0" y="3244551"/>
          <a:ext cx="7463091" cy="479700"/>
        </a:xfrm>
        <a:prstGeom prst="roundRect">
          <a:avLst/>
        </a:prstGeom>
        <a:solidFill>
          <a:schemeClr val="accent5">
            <a:hueOff val="-1751958"/>
            <a:satOff val="-11899"/>
            <a:lumOff val="-49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am writing on the line</a:t>
          </a:r>
        </a:p>
      </dsp:txBody>
      <dsp:txXfrm>
        <a:off x="23417" y="3267968"/>
        <a:ext cx="7416257" cy="432866"/>
      </dsp:txXfrm>
    </dsp:sp>
    <dsp:sp modelId="{DF50337B-F933-4288-9CF8-4EBDA675F30D}">
      <dsp:nvSpPr>
        <dsp:cNvPr id="0" name=""/>
        <dsp:cNvSpPr/>
      </dsp:nvSpPr>
      <dsp:spPr>
        <a:xfrm>
          <a:off x="0" y="3781851"/>
          <a:ext cx="7463091" cy="479700"/>
        </a:xfrm>
        <a:prstGeom prst="roundRect">
          <a:avLst/>
        </a:prstGeom>
        <a:solidFill>
          <a:schemeClr val="accent5">
            <a:hueOff val="-2189947"/>
            <a:satOff val="-14873"/>
            <a:lumOff val="-620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am leaving spaces between each letter</a:t>
          </a:r>
        </a:p>
      </dsp:txBody>
      <dsp:txXfrm>
        <a:off x="23417" y="3805268"/>
        <a:ext cx="7416257" cy="432866"/>
      </dsp:txXfrm>
    </dsp:sp>
    <dsp:sp modelId="{8AF7B01B-3467-435C-8E87-DD1E83DBAC6B}">
      <dsp:nvSpPr>
        <dsp:cNvPr id="0" name=""/>
        <dsp:cNvSpPr/>
      </dsp:nvSpPr>
      <dsp:spPr>
        <a:xfrm>
          <a:off x="0" y="4319151"/>
          <a:ext cx="7463091" cy="479700"/>
        </a:xfrm>
        <a:prstGeom prst="roundRect">
          <a:avLst/>
        </a:prstGeom>
        <a:solidFill>
          <a:schemeClr val="accent5">
            <a:hueOff val="-2627937"/>
            <a:satOff val="-17848"/>
            <a:lumOff val="-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am sitting up straight in my chair with my feet on the floor</a:t>
          </a:r>
        </a:p>
      </dsp:txBody>
      <dsp:txXfrm>
        <a:off x="23417" y="4342568"/>
        <a:ext cx="7416257" cy="43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0CB5A-D052-4D93-AB89-0B947D51B258}">
      <dsp:nvSpPr>
        <dsp:cNvPr id="0" name=""/>
        <dsp:cNvSpPr/>
      </dsp:nvSpPr>
      <dsp:spPr>
        <a:xfrm>
          <a:off x="0" y="61127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has your week been?</a:t>
          </a:r>
        </a:p>
      </dsp:txBody>
      <dsp:txXfrm>
        <a:off x="32967" y="94094"/>
        <a:ext cx="4687600" cy="609393"/>
      </dsp:txXfrm>
    </dsp:sp>
    <dsp:sp modelId="{44539BF9-7109-4C85-8AF6-B9ACF672061F}">
      <dsp:nvSpPr>
        <dsp:cNvPr id="0" name=""/>
        <dsp:cNvSpPr/>
      </dsp:nvSpPr>
      <dsp:spPr>
        <a:xfrm>
          <a:off x="0" y="785415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were your favourite activities this week?</a:t>
          </a:r>
        </a:p>
      </dsp:txBody>
      <dsp:txXfrm>
        <a:off x="32967" y="818382"/>
        <a:ext cx="4687600" cy="609393"/>
      </dsp:txXfrm>
    </dsp:sp>
    <dsp:sp modelId="{C3210322-A067-4049-9553-0A58F043531B}">
      <dsp:nvSpPr>
        <dsp:cNvPr id="0" name=""/>
        <dsp:cNvSpPr/>
      </dsp:nvSpPr>
      <dsp:spPr>
        <a:xfrm>
          <a:off x="0" y="1509703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Who has been helping you?</a:t>
          </a:r>
        </a:p>
      </dsp:txBody>
      <dsp:txXfrm>
        <a:off x="32967" y="1542670"/>
        <a:ext cx="4687600" cy="609393"/>
      </dsp:txXfrm>
    </dsp:sp>
    <dsp:sp modelId="{E2719D1E-6B37-4135-BA15-407C5367086A}">
      <dsp:nvSpPr>
        <dsp:cNvPr id="0" name=""/>
        <dsp:cNvSpPr/>
      </dsp:nvSpPr>
      <dsp:spPr>
        <a:xfrm>
          <a:off x="0" y="2233990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Are there some activities you would like to seen online that the teachers could add?</a:t>
          </a:r>
        </a:p>
      </dsp:txBody>
      <dsp:txXfrm>
        <a:off x="32967" y="2266957"/>
        <a:ext cx="4687600" cy="609393"/>
      </dsp:txXfrm>
    </dsp:sp>
    <dsp:sp modelId="{A182D225-595E-4FEB-864A-6D98A7346665}">
      <dsp:nvSpPr>
        <dsp:cNvPr id="0" name=""/>
        <dsp:cNvSpPr/>
      </dsp:nvSpPr>
      <dsp:spPr>
        <a:xfrm>
          <a:off x="0" y="2958278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You could also record yourself and send us a message! </a:t>
          </a:r>
        </a:p>
      </dsp:txBody>
      <dsp:txXfrm>
        <a:off x="32967" y="2991245"/>
        <a:ext cx="4687600" cy="60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17:04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19315 4785 0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8T14:23:06.13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8018">
    <iact:property name="dataType"/>
    <iact:actionData xml:id="d0">
      <inkml:trace xmlns:inkml="http://www.w3.org/2003/InkML" xml:id="stk0" contextRef="#ctx0" brushRef="#br0">6438 5542 0,'0'0'6,"0"0"6,0 0-4,0 0-1,0 0 0,0 0 2,0 0-3,0 0 1,0 0-1,0 0 0,0 0 0,0 0 2,0 0-2,0 0 0</inkml:trace>
    </iact:actionData>
  </iact:action>
  <iact:action type="add" startTime="28307">
    <iact:property name="dataType"/>
    <iact:actionData xml:id="d1">
      <inkml:trace xmlns:inkml="http://www.w3.org/2003/InkML" xml:id="stk1" contextRef="#ctx0" brushRef="#br0">6387 5332 0,'0'0'5,"0"0"1,0 0 0,0 0 1,0 0-1,0 0 0,0 0 1,0 0-2,0 0 2,0 0-1,0 0 0,0 0 1,0 0-1,0 0 0,0 0 1,0 0-1,0 0 0,0 0 1,0 0-1,0 0 0,0 0 0,0 0 2,0 0-3,0 0 1,0 0 1,0 0-1,0 0 0,0 0 1,0 0-1,0 0 0,0 0 1,0 0-1,0 0 1,0 0-1,0 0 0,0 0 0,0 0 1,0 0-1,0 0 1,0 0-1,0 0 0,0 0 0,0 0 1,0 0-2,0 0 2,0 0-1,0 0 0,0 0 0,0 0 1,0 0-1,0 0 0,0 0 1,0 0-1,0 0 0,0 0 1,0 0-1,0 0 0,0 0 1,0 0-1,0 0 0,0 0 1,0 0-2,0 0 2,0 0 0,0 0-2,0 0 2,0 0-1,0 0 0,0 0 1,0 0-1,0 0 0,0 0 1,0 0-1,0 0 0,0 0 0,0 0 1,0 0-1,0 0 0,0 0 1,0 0-1,0 0 0,0 0 1,-32 59-1,32-59 0,0 0 1,0 0-1,0 0 0,0 0 1,0 0-1,0 0 1,-11 58 0,11-58-2,0 0 2,0 0 0,0 0-2,0 0 2,0 0 0,0 0-2,0 0 2,0 0-1,0 0 0,0 0 1,0 0-1,0 0 0,0 0 1,0 0 0,0 0-1,0 0 0,-31 93 2,31-93-3,0 0 2,0 0-1,0 0 0,0 0 1,0 0 0,0 0-1,-10 35 0,10-35 1,0 0-1,0 0 0,0 0 1,0 0-1,0 0 0,0 0 1,0 0-1,0 0 0,0 0 1,0 0-1,-31 53 2,31-53-3,0 0 1,0 0 1,0 0-1,0 0 1,0 0-2,0 0 3,-21 30-3,21-30 1,0 0 2,0 0-4,0 0 3,0 0 0,0 0-1,0 0 1,0 0-1,0 0-1,0 0 2,0 0 0,-21 41-1,21-41 0,0 0 1,0 0-1,0 0 0,0 0 1,0 0-1,0 0 0,-21 28 1,21-28-2,0 0 2,0 0-1,0 0-1,0 0 3,0 0-2,0 0 0,0 0 1,-31 58 0,31-58-2,0 0 2,0 0-2,0 0 2,0 0 0,0 0 0,0 0-2,-20 71 2,20-71-1,0 0 0,0 0 1,0 0-1,0 0 0,0 0 1,0 0-1,-11 53 1,11-53-1,0 0 1,0 0-1,0 0-1,0 0 2,0 0 0,0 0 0,0 0-1,0 0 0,-10 52 2,10-52-2,0 0 0,0 0 1,0 0-1,0 0 1,0 0-1,0 0 1,-21 53 0,21-53-1,0 0 0,0 0 0,0 0 1,0 0 0,0 0-1,0 0 0,0 0 0,0 0 0,0 0 2,0 0-1,-10 63 0,10-63-2,0 0 2,0 0-1,0 0 1,0 0 0,0 0-2,0 0 2,-21 65 1,21-65-3,0 0 2,0 0-1,0 0 0,0 0 2,0 0-2,0 0-1,0 58 3,0-58-2,0 0-1,0 0 2,0 0 0,-21 59-1,21-59 0,0 0 0,0 0 0,0 0 0,0 0 1,0 0-1,0 0 0,0 70 2,0-70-3,0 0 2,0 0 0,0 0-2,0 0 2,0 0 0,0 0-2,0 0 2,-31 65 1,31-65-4,0 0 3,0 0-1,0 0 0,0 0 1,0 0-1,0 0 0,-21 57 2,21-57-3,0 0 1,0 0 1,0 0-1,0 0 0,0 0 0,0 0 1,-21 65 1,21-65-3,0 0 2,0 0-1,0 0 0,0 0 1,0 0-1,0 0 1,-31 70 0,31-70-2,0 0 1,0 0 2,0 0-2,0 0 0,0 0 1,0 0-1,-10 59 1,10-59-1,0 0 0,0 0 1,0 0 0,0 0-2,0 0 2,0 0 0,0 0-1,0 0 0,0 0 1,0 0-1,-21 63 1,21-63-2,0 0 1,0 0 1,0 0 0,0 0-2,0 0 2,0 0-1,-31 70 1,31-70-1,0 0 0,0 0-1,0 0 2,0 0 0,0 0-2,0 0 2,-20 41 1,20-41-4,0 0 3,0 0 0,0 0-2,0 0 2,0 0-1,0 0 0,0 0 1,0 0-1,0 0 0,0 0 0,0 0 1,0 0-1,0 0 0,0 0 1,0 0-1,0 0-1,-22 42 4,22-42-5,0 0 3,0 0-1,0 0 0,0 0 1,0 0-1,0 0-1,-10 18 2,10-18 0,0 0-1,0 0 0,0 0 1,0 0-2,0 0 2,0 0 0,0 0-2,0 0 2,0 0-1,0 0 0,0 0 1,0 0-2,0 0 2,0 0-2,0 0 3,0 0-2,0 0 0,0 0 1,-10-12-1</inkml:trace>
    </iact:actionData>
  </iact:action>
  <iact:action type="add" startTime="31218">
    <iact:property name="dataType"/>
    <iact:actionData xml:id="d2">
      <inkml:trace xmlns:inkml="http://www.w3.org/2003/InkML" xml:id="stk2" contextRef="#ctx0" brushRef="#br0">6324 5421 0,'0'0'4,"0"0"2,0 0 1,0 0 0,0 0-2,0 0 2,0 0-1,0 0 1,0 0-1,0 0 0,0 0 1,0 0-1,0 0 0,0 0 1,0 0-1,0 0 0,0 0 1,0 0-1,0 0 0,0 0 1,0 0-2,0 0 2,0 0 0,0 0-2,0 0 2,0 0-1,0 0 0,0 0 1,0 0-2,0 0 1,0 0 2,0 0-2,0 0 0,0 0 1,0 0-1,0 0 0,0 0 0,0 0 1,0 0-1,0 0 0,0 0 1,0 0-2,0 0 2,41 28 1,-41-28-2,0 0 1,0 0-1,0 0 1,0 0-2,0 0 3,0 0-2,73 64 0,-73-64 1,0 0-1,0 0-1,0 0 3,0 0-3,0 0 2,0 0-1,62 77 2,-62-77-1,0 0-3,0 0 3,0 0 0,0 0 0,0 0-2,0 0 2,11 70 0,-11-70-2,0 0 2,0 0 0,0 0-1,0 0 0,0 0 1,0 0-1,0 69 1,0-69-1,0 0-1,0 0 2,0 0 0,0 0-2,0 0 2,0 0 0,10 71-2,-10-71 2,0 0 0,0 0-1,0 0 0,0 0 1,0 0-1,0 0 0,0 0 1,0 0-1,0 0 0,0 0 1,0 0-1,31 64 0,-31-64 1,0 0-1,0 0 0,0 0 0,0 0 1,0 0-1,0 0 1,21 58-1,-21-58 1,0 0-1,0 0 0,0 0 1,0 0-1,0 0 0,0 0 1,0 0 0,31 58 0,-31-58-2,0 0 2,0 0-1,0 0 1,0 0-1,0 0-1,0 0 3,31 64 0,-31-64-3,0 0 1,0 0 1,0 0-1,0 0 0,0 0 0,0 0 1,42 54 0,-42-54-1,0 0 0,0 0-1,0 0 3,0 0-2,0 0-1,0 0 3,31 76-1,-31-76-1,0 0 0,0 0 0,0 0 1,0 0-1,0 0 0,0 0 1,0 58 0,0-58-2,0 0 2,0 0-1,0 0 0,0 0 1,0 0-1,22 64 1,-22-64-1,0 0 0,0 0 0,0 0 1,0 0 0,0 0-2,0 0 2,40 53 1,-40-53-3,0 0 1,0 0 1,0 0-1,0 0 1,0 0 0,42 82-1,-42-82 0,0 0 1,0 0-1,0 0 1,0 0 0,0 0-1,0 0-1,31 63 4,-31-63-4,0 0 1,0 0 1,0 0-1,0 0 1,0 0-1,0 0 0,21 64 1,-21-64 0,0 0-2,0 0 2,0 0 0,0 0-2,0 0 2,0 0 0,20 65-2,-20-65 2,0 0 0,0 0-1,0 0-1,0 0 3,0 0-2,0 0 0,0 0 1,0 0-1,0 59 0,0-59 0,0 0 1,0 0 0,0 0-1,0 0 0,0 0 1,0 0 0,0 46-1,0-46 0,0 0 1,0 0-1,0 0 0,0 0 1,0 0-1,0 0 1,0 0 0,0 0-2,0 0 2,0 0 0,0 0-1,22 41 0,-22-41 1,0 0-1,0 0 0,0 0 1,0 0-1,0 0 1,0 0-1,20 41 1,-20-41-2,0 0 3,0 0-3,0 0 2,0 0 0,0 0-1,0 0 2,0 0-2</inkml:trace>
    </iact:actionData>
  </iact:action>
  <iact:action type="add" startTime="33263">
    <iact:property name="dataType"/>
    <iact:actionData xml:id="d3">
      <inkml:trace xmlns:inkml="http://www.w3.org/2003/InkML" xml:id="stk3" contextRef="#ctx0" brushRef="#br0">5960 6431 0,'0'0'4,"0"0"1,0 0 3,0 0-2,0 0-1,0 0 3,0 0-3,0 0 2,0 0 0,0 0-1,0 0 0,0 0 1,0 0-1,0 0 0,0 0 1,0 0-1,0 0 0,0 0 1,0 0-2,0 0 2,0 0 0,0 0-1,0 0 0,0 0 0,0 0 1,0 0-1,0 0 1,0 0-1,0 0 0,0 0 1,0 0-1,0 0 0,0 0 1,0 0-1,0 0-1,63-6 3,-63 6-3,0 0 3,0 0-2,0 0 0,0 0 1,0 0-1,0 0 0,93-18 1,-93 18 0,0 0-2,0 0 2,0 0 0,0 0-1,0 0 1,0 0 0,125-11 1,-125 11-4,0 0 4,0 0-3,0 0 2,0 0-1,0 0 0,0 0 1,83-12 1,-83 12-3,0 0 0,0 0 3,0 0-3,0 0 3,0 0-1,0 0-1,83-6 1,-83 6 0,0 0-1,0 0-1,0 0 3,0 0-2,0 0 1,0 0 0,0 0-2,72 0 3,-72 0-2,0 0 0,0 0 1,0 0-1,0 0 0,0 0 1,0 0 0,63 6-1,-63-6 0,0 0 0,0 0 1,0 0-1,0 0 2,0 0-2,0 0 0,62 0 2,-62 0-3,0 0 2,0 0 0,0 0-1,0 0 1,0 0-1,0 0 0,52-12 1,-52 12 0,0 0-1,0 0 1,0 0-1,0 0-1,0 0 3,0 0-2,0 0 1,0 0-1,52 6 2,-52-6-3,0 0 2,0 0 0,0 0-1,0 0 0,0 0 1,0 0-1,52 6 2,-52-6-3,0 0 0,0 0 3,0 0-1,0 0-1,0 0 1,0 0-1,0 0 0,0 0 1,0 0 0,0 0-2,0 0 2,0 0 0,0 0-1,0 0 1,0 0 0,0 0 0,0 0-2,0 0 2,0 0-1,0 0 1,0 0 0,0 0-2,0 0 2,0 0 0,0-6-1,0 6 0</inkml:trace>
    </iact:actionData>
  </iact:action>
  <iact:action type="add" startTime="38898">
    <iact:property name="dataType"/>
    <iact:actionData xml:id="d4">
      <inkml:trace xmlns:inkml="http://www.w3.org/2003/InkML" xml:id="stk4" contextRef="#ctx0" brushRef="#br0">7954 5986 0,'0'0'5,"0"0"0,0 0 2,0 0-1,0 0 0,0 0 0,0 0 1,0 0 0,0 0 0,0 0-1,0 0 0,0 0 1,0 0 0,0 0-2,0 0 2,0 0 0,0 0-1,0 0 0,0 0 1,0 0-1,0 0 0,0 0 2,0 0-2,-63-12 1,63 12-1,0 0 0,0 0 1,0 0 0,0 0-1,0 0 0,-93-11 1,93 11-1,0 0 1,0 0-1,0 0-1,0 0 3,0 0-3,0 0 2,-145-11 1,145 11-1,0 0-1,0 0 2,0 0-4,-104 11 2,104-11 0,0 0 1,0 0-1,0 0 0,0 0 0,0 0 1,-83 41 0,83-41-1,0 0 1,-83 48 0,83-48-1,0 0 0,0 0 0,0 0 1,0 0-1,0 0-1,0 0 3,-52 75-2,52-75 0,0 0 1,-42 64-1,42-64 1,0 0-1,0 0 0,0 0 1,0 0 0,0 0-2,-21 87 3,21-87-2,0 0-1,0 0 2,0 0 0,0 0-1,0 0 0,0 0 1,-19 88-1,19-88 0,0 0 1,0 0-1,0 0 1,0 0-1,0 0 0,0 0 1,0 105-1,0-105 0,0 0 1,0 0-1,0 0 1,0 0-1,0 0 0,0 0 1,9 87 0,-9-87-1,0 0 0,0 0 0,0 0 1,0 0-1,0 0 1,0 0 0,21 71-2,-21-71 2,0 0 0,0 0-1,0 0-1,0 0 3,0 0-2,0 0 1,31 64 0,-31-64-1,0 0 0,0 0 1,0 0-1,0 0 0,0 0 1,0 0-1,62 52 2,-62-52-2,0 0-1,0 0 2,0 0 0,0 0-1,73 41 2,-73-41-3,0 0 1,0 0 1,0 0-1,0 0 1,0 0 0,0 0-1,73 35 1,-73-35-1,0 0 1,0 0-1,0 0 0,0 0 1,0 0-1,0 0 1,83 18-1,-83-18 0,0 0 1,0 0-1,0 0 1,0 0-1,72 0 1,-72 0-1,0 0 1,0 0 0,0 0-1,0 0 0,0 0 1,0 0-1,73-35 2,-73 35-2,0 0 0,0 0 0,0 0 1,73-47 0,-73 47-1,0 0 0,0 0 0,0 0 1,0 0-1,0 0 1,0 0 0,72-75 0,-72 75-3,0 0 4,0 0-1,0 0-1,0 0 1,0 0-1,0 0 0,42-76 1,-42 76 0,0 0-1,0 0 0,0 0 1,0 0-1,21-94 2,-21 94-3,0 0 1,0 0 1,0 0 0,0 0-1,0 0 1,0 0-1,0-105 1,0 105-1,0 0 1,0 0-2,10-100 2,-10 100 0,0 0-2,0 0 3,0 0-2,11-87 1,-11 87-1,0 0 0,0 0 0,0 0 1,31-87 1,-31 87-3,0 0 1,0 0 1,0 0-1,0 0 1,0 0 0,0 0-2,10-94 3,-10 94-2,0 0 0,0 0 0,0 0 1,0 0-1,0 0 1,0 0-1,-21-59 0,21 59 1,0 0-1,0 0 0,0 0 1,0 0 0,0 0-1,0 0 0,0 0 1,0 0-1,0 0 0,0 0 1,0 0-1,0 0 1,0 0-1,0 0 0,0 0 1,0 0 0,0 0-1,0 0 0,0 24 1,0-24-1,0 0 1,0 0 0,0 0-2,0 0 2,0 0 0,0 0-1,11 70 1,-11-70-1,0 0 0,0 0 1,0 0 0,0 111 0,0-111-2,0 0 2,0 0-1,0 0 0,0 0 1,0 0-1,10 87 2,-10-87-3,0 0 1,0 0 1,0 0 0,-10 94-1,10-94 1,0 0-1,0 0 0,0 0 1,0 0 0,0 0-2,0 0 2,10 87 0,-10-87-1,0 0 0,0 0 1,0 0-1,0 0 1,0 0 0,0 0-1,0 65 0,0-65 1,0 0-1,0 0 1,0 0-1,0 0 0,0 0 1,0 0 0,10 70-1,-10-70 0,0 0 1,0 0-1,0 0 1,0 0-1,0 0 0,0 0 1,11 59 1,-11-59-3,0 0 1,0 0 1,0 0-2,0 0 2,0 0 0,0 0-1,0 0 1,0 0 0,0 0-2,0 0 3,21 57 0,-21-57-3,0 0 2,0 0 0,0 0-1,0 0 1,0 0-1,0 0 0,31 35 1,-31-35 0,0 0-1,0 0 1,0 0-1,0 0 0,0 0 1,62 30 1,-62-30-4,0 0 3,0 0 0,0 0-1,0 0 1,0 0-1,0 0 1,52-12 0,-52 12 0,0 0-1,0 0 1,0 0-2,0 0 2,73-23 1,-73 23-3,0 0 2,0 0-1,0 0 0,0 0 1,0 0-1,0 0 1,52-46-1,-52 46 1,0 0-1,0 0 0,0 0 1,0 0 0,0 0-1,0 0 3,31-53-1</inkml:trace>
    </iact:actionData>
  </iact:action>
  <iact:action type="add" startTime="48031">
    <iact:property name="dataType"/>
    <iact:actionData xml:id="d5">
      <inkml:trace xmlns:inkml="http://www.w3.org/2003/InkML" xml:id="stk5" contextRef="#ctx0" brushRef="#br0">10331 5602 0,'0'0'4,"0"0"2,0 0 2,0 0-2,0 0 1,0 0-2,0 0 2,0 0 0,0 0 0,0 0-1,0 0 0,-62-25 2,62 25-2,0 0 1,0 0-1,0 0 0,0 0 1,0 0-1,0 0 0,-83-6 2,83 6-2,0 0 0,0 0 0,0 0 2,0 0-2,0 0 1,-104 13 1,104-13-4,0 0 4,0 0-3,0 0 2,0 0-1,0 0 1,0 0-1,-52 18 2,52-18-2,0 0-1,0 0 2,0 0 0,0 0-1,0 0 1,0 0-2,0 0 1,-41-7 2,41 7-1,0 0-2,0 0 2,0 0 0,0 0-1,0 0 0,0 0 2,0 0-2,0 0 0,0 0 0,0 0 1,0 0 0,0 0 0,10-24-1,-10 24 1,0 0-2,0 0 2,52-23 1,-52 23-3,0 0 2,0 0 0,0 0 0,0 0-1,94-18 2,-94 18-3,0 0 2,0 0 0,0 0 0,0 0-1,0 0 1,93-23 0,-93 23-1,0 0 1,0 0 0,0 0-1,0 0 1,0 0 0,0 0-1,135-12 2,-135 12-3,0 0 2,0 0 0,0 0 0,0 0-1,0 0 1,0 0 0,83-11-1,-83 11 1,0 0 0,0 0-1,0 0 1,83 6 0,-83-6-1,0 0 1,0 0-1,0 0 1,0 0 0,0 0 0,0 0-1,62 23 1,-62-23-1,0 0 0,0 0 1,0 0 0,0 0-1,0 0 0,0 0 0,63 54 0,-63-54 2,0 0-1,0 0-1,0 0 0,0 0 0,0 0 1,0 0 1,41 46-1,-41-46-2,0 0 1,0 0 2,0 0-1,0 0-1,0 0 1,21 64-1,-21-64 1,0 0 0,0 0-1,0 0 0,0 0 2,0 0-2,0 0 1,21 58 1,-21-58-3,0 0 1,0 0 2,0 0-2,0 0 0,0 0 1,0 0-2,0 0 3,0 0-1,0 65 0,0-65-2,0 0 3,0 0-3,0 0 3,0 0-1,0 0-1,0 0 1,-31 64 0,31-64-2,0 0 1,0 0 2,0 0-2,0 0 1,0 0 0,0 0-2,0 0 2,-52 58 1,52-58-3,0 0 2,0 0-1,0 0 1,0 0 0,0 0 0,0 0-1,-63 52 0,63-52 1,0 0 0,0 0-1,0 0 2,0 0-3,0 0 3,0 0-1,-72 59-1,72-59-1,0 0 3,-73 29-2,73-29 1,0 0 0,0 0-1,0 0 1,0 0 0,0 0-1,0 0 1,-62 30 1,62-30-4,0 0 3,0 0 0,0 0-1,0 0 1,0 0 0,0 0-1,-73 23 0,11 1 0,62-24 2,0 0-2,0 0 1,0 0-1,0 0 0,0 0 2,0 0-2,-63 23 1,63-23-1,0 0 0,0 0 1,0 0-1,0 0 1,-62 6 0,62-6-1,0 0-1,0 0 3,0 0-1,0 0-1,0 0 0,0 0 1,-31 17 0,31-17-2,0 0 3,0 0-2,0 0 0,0 0 1,0 0-1,0 0 1,0 0 0,0 0-2,0 0 2,0 0 0,0 0-1,0 0 1,0 0 0,0 0-2,0 0 2,0 0 0,0 0-1,0 0 1,0 0-1,0 0 0,0 0 2,0 0-1,0 0-2,0 0 3,0 0-1,0 0-1,0 0 0,0 0 2,0 0-2,0 0 0,0 0 1,0 0-1,0 0 0,0 0 2,0 0-3,0 0 2,0 0 0,0 0-1,0 0 0,0 0 2,0 0-2,0 0 0,0 0 1,73-11-1,-73 11 1,0 0 0,0 0-2,0 0 2,0 0 1,0 0-3,0 0 1,83-18 2,-83 18-3,72-29 3,-72 29-2,0 0 0,0 0 1,0 0 0,73-12 0,-73 12-1,0 0 0,0 0 0,0 0 1,0 0 1,0 0-3,0 0 3,104 12-1,-104-12-2,0 0 3,0 0-2,0 0 0,0 0 1,0 0-1,0 0 1,104 35 0,-104-35 0,0 0 0,0 0 0,0 0-1,0 0 0,0 0 1,0 0 0,83 40 0,-83-40-3,0 0 4,0 0-1,0 0-1,0 0 1,0 0 0,0 0-1,52 53 2,-52-53-3,0 0 2,0 0 0,0 0-1,0 0 1,0 0-1,0 0 1,31 52-2,-31-52 3,0 0-3,0 0 3,0 0-1,0 0-2,0 0 3,0 0-1,0 0-1,0 0 1,10 71-1,-10-71 1,0 0-1,0 0 2,0 0-2,0 0 0,0 0 2,0 0-2,-10 75 1,10-75 0,0 0-2,0 0 2,0 0 0,0 0 0,0 0-1,0 0 1,-31 65 0,31-65-1,0 0 1,0 0-1,0 0 0,0 0 2,0 0-2,0 0 1,-31 52 0,31-52-2,0 0 3,0 0-1,0 0-1,0 0-1,0 0 3,0 0-3,-52 48 3,52-48-1,0 0-1,0 0 0,0 0 2,0 0-3,0 0 3,0 0-1,-52 40-1,52-40 0,0 0 1,0 0-1,0 0 1,0 0 0,0 0-1,0 0 1,-73 30 0,73-30-2,0 0 2,0 0 0,0 0-1,0 0 0,0 0 3,0 0-3,-83 16 2,83-16-2,0 0 0,0 0 1,0 0 0,-83 30 0,83-30-1,0 0 1,0 0-1,0 0 2,0 0-2,0 0 0,0 0 1,-73 17 1,73-17-3,0 0 2,0 0 0,0 0 0,0 0 0,0 0 0,0 0-1,0 0 1,0 0 0,-104 0 0,104 0-1,0 0 0,0 0 1,0 0-1,0 0 1,0 0-1,0 0 1,-62-12 1,62 12-3,0 0 1,0 0 1,0 0-1,0 0 1,0 0 0,0 0-1,0 0 1,0 0 0,-73-22-1,73 22 1,0 0-1,0 0 0,0 0 1,0 0 0,0 0-2,0 0 3,-31-35 0,31 35-3,0 0 1,0 0 1,0 0-1,0 0 1,0 0 0,0 0-1,-31-29 0,31 29 1,0 0-1,0 0 1,0 0 0,0 0-1,0 0 0,0 0 1,0 0-1,0 0 0,0 0 2,0 0-2,0 0 4,11-59-4</inkml:trace>
    </iact:actionData>
  </iact:action>
  <iact:action type="add" startTime="51698">
    <iact:property name="dataType"/>
    <iact:actionData xml:id="d6">
      <inkml:trace xmlns:inkml="http://www.w3.org/2003/InkML" xml:id="stk6" contextRef="#ctx0" brushRef="#br0">11297 5332 0,'0'0'4,"0"0"2,0 0 2,0 0-2,0 0 0,0 0 1,0 0 0,0 0 0,0 0 0,0 0-2,0 0 3,0 0-1,0 0-1,0 0 1,0 0-1,0 0 1,0 0 0,0 0 0,0 0-2,0 0 2,0 0 1,0 0-2,0 0 1,0 0 0,0 0-2,10 59 3,-10-59-1,0 0-1,0 0 1,0 0-1,0 0 0,0 0 2,21 87-1,-21-87-1,0 0 1,0 0-1,0 0-1,0 0 3,0 0-1,0 0-1,11 117 3,-11-117-3,0 0 0,0 0 0,0 0 1,0 88 0,0-88-2,0 0 2,0 0-1,0 0 2,0 0-2,0 0 0,0 0 1,0 81 2,0-81-5,0 0 3,0 0 0,-21 83-1,21-83 1,0 0 0,0 0-1,0 0 2,0 0-2,0 0 0,0 0 1,-11 70 1,11-70-3,0 0 2,0 0 0,0 0 0,0 0 0,0 0 0,0 0-1,-20 75 1,20-75 0,0 0-1,0 0 1,0 0 0,0 0-1,0 0 1,0 0 0,-11 64 0,11-64-1,0 0 1,0 0-1,0 0 0,0 0 1,0 0-1,0 0 1,-20 83 0,20-83-1,0 0 1,0 0 0,0 0-1,0 0 1,0 0-1,0 76 1,0-76 0,0 0 0,0 0-1,0 0 0,0 0 1,0 0-2,0 0 3,20 81 0,-20-81-3,0 0 2,0 0 0,0 0-1,0 0 1,0 82 1,0-82-3,0 0 2,0 0 0,0 0-2,0 0 2,0 0 0,0 0-1,0 75 2,0-75-2,0 0 0,0 0 1,0 0 0,0 0-1,0 0 1,0 0 0,0 0-1,-10 88 1,10-88 0,0 0-1,0 0 1,0 0-1,0 0 0,0 0 1,0 0 0,0 65 0,0-65-1,0 0 1,0 0-1,0 0 1,0 0 0,0 0-1,0 0 0,0 0 1,0 0-1,0 0 1,10 76 0,-10-76-1,0 0 1,0 0 0,0 0 0,0 0-1,0 0 1,0 0 0,11 63 0,-11-63-1,0 0 0,0 0 1,0 0 0,0 0-1,0 0 1,0 0 0,0 53-1,0-53 1,0 0 0,0 0-1,0 0 1,0 0 0,0 0-1,0 0 1,0 0-1,0 0 1,0 0 0,0 0 0,0 0-1,0 0 1,0 0 0,0 0-1,0-12 1,0 12 0,0 0-1,0 0 1,0 0 0,0 0-1,0 0 0,0 0 0,-11-52 2,11 52-2,0 0 1,0 0-1,0 0 0,0 0 2,0 0-2,0 0 1,0-76 0,0 76-1,0 0 1,0 0 0,0 0-1,0 0 1,0 0-1,0 0 1,-10-82 0,10 82-1,0 0 1,0 0-1,0 0 2,0 0-2,0 0 1,0 0 0,21-93-1,-21 93 1,0 0 0,0 0 0,0 0-1,0 0 1,0 0-1,0 0 1,10-93 1,-10 93-3,0 0 2,0 0 0,0 0-1,0 0 1,31-87-1,-31 87 1,0 0-1,0 0 0,0 0 2,0 0-2,11-83 1,-11 83-1,0 0 1,0 0 0,0 0-1,0 0 1,0 0 0,0 0-1,31-76 1,-31 76-1,0 0 0,0 0 1,21-88 1,-21 88-2,0 0 0,0 0 1,0 0-1,0 0 1,51-52 1,-51 52-3,0 0 2,0 0 0,0 0-1,32-70 2,-32 70-2,0 0 0,0 0 1,0 0 0,0 0-1,0 0 1,0 0 0,72-52 0,-72 52-1,0 0 1,0 0-1,0 0 1,0 0 0,0 0-1,0 0 1,63-46 1,-63 46-3,0 0 2,0 0 0,0 0-1,0 0 1,0 0-1,0 0 1,62-14-1,-62 14 1,0 0-1,0 0 1,0 0 0,0 0-1,0 0 1,0 0 0,0 0-1,0 0 1,0 0 0,83-11-1,-83 11 1,0 0 0,0 0-1,0 0 1,0 0 0,0 0-1,0 0 1,62 11 1,-62-11-3,0 0 1,0 0 2,0 0-2,0 0 1,94 25 1,-94-25-4,0 0 3,0 0 0,0 0-1,0 0 1,0 0-1,0 0 0,41 52 2,-41-52-1,0 0-1,0 0 1,0 0 0,0 0-1,0 0 1,0 0 0,52 53 0,-52-53 0,0 0-1,0 0 0,0 0 1,0 0 0,0 0-1,0 0 1,31 57 1,-31-57-3,0 0 2,0 0 0,0 0-1,42 70 2,-42-70-2,0 0 0,0 0 1,0 0-1,0 0 1,0 0-1,0 0 1,21 65-1,-21-65 1,0 0 0,0 0-1,0 0 1,0 0 0,0 0-1,0 0 1,0 0 0,0 93-1,0-93 1,0 0 0,0 0-1,0 0 1,0 0 0,0 0-1,0 0 0,0 66 2,0-66-2,0 0 0,0 0 1,0 0 0,0 0 0,0 0 0,0 0-1,-11 87 1,11-87-1,0 0 1,0 0-1,0 0 1,0 0-1,0 0 1,0 0 0,-10 76-1,10-76 1,0 0 0,0 0-1,0 0 1,0 0 1,0 0-2,-42 87 2,42-87-2,0 0 0,0 0 1,0 0 0,0 0-1,0 0 1,0 0-1,-31 65 1,31-65-1,0 0 1,0 0-1,-52 47 1,52-47 0,0 0-1,0 0 1,0 0 0,0 0-2,0 0 3,0 0-1,-41 34 0,41-34-1,0 0 2,0 0-2,0 0 1,0 0 0,0 0-1,0 0 1,-63 29 0,63-29 0,0 0-1,0 0 1,0 0 0,-52 29 0,52-29-1,0 0 1,0 0-1,0 0 1,0 0 0,0 0-1,0 0 1,-62 18 1,62-18-3,0 0 3,0 0-2,0 0 1,0 0 0,0 0-1,0 0 1,-62 17 0,62-17-1,0 0 1,0 0 0,0 0-1,0 0 1,0 0 0,0 0-1,-52 23 2,52-23-2,0 0 0,0 0 1,0 0 0,0 0-1,0 0 1,0 0-1,-62 0 1,62 0 0,0 0 0,0 0-1,0 0 1,0 0 0,0 0-1,0 0 1,-94 6 0,94-6-1,0 0 1,0 0 0,0 0-1,0 0 1,0 0-1,0 0 1,-52-6 1,52 6-2,0 0 0,0 0 0,0 0 1,0 0 0,0 0-1,0 0 2,0 0-2,0 0 1,-62-23 0,62 23-1,0 0 1,0 0 0,0 0-1,0 0 1,0 0 0,0 0-1,-42-23 1,42 23 0,0 0-1,0 0 1,0 0 0,0 0-1,0 0 1,0 0 0,0 0-1,-41-52 0,41 52 1,0 0-1,0 0 1,0 0 0,0 0-1,0 0 1,0 0 0,-21-41-1,21 41 1,0 0 0,0 0-1,0 0 0,0 0 1,0 0-2,0 0 3,0 0-1,0 0-1,0 0 1,0 0 0,0 0-1,0 0 0,0 0 1,0 0-1,0 0 1,0 0 0,0 0-1,0 0 1,0 0 0,0 0-1,0 0 1,0 0 0,0 0-1,0 0 0,0 0 1,0 0-1,0 0 1,0 0 0,0 0-1,0 0 1,0 0 0,0 0-1,0 0 1,0 0-1,0 0 1,0 0-1,0 0 1,-41-58 0,41 58-1</inkml:trace>
    </iact:actionData>
  </iact:action>
  <iact:action type="add" startTime="56173">
    <iact:property name="dataType"/>
    <iact:actionData xml:id="d7">
      <inkml:trace xmlns:inkml="http://www.w3.org/2003/InkML" xml:id="stk7" contextRef="#ctx0" brushRef="#br0">14744 5630 0,'0'0'4,"0"0"3,0 0-1,0 0 2,0 0-2,0 0 1,0 0 0,0 0 0,0 0 0,0 0 0,0 0-1,0 0 0,0 0 2,0 0-2,0 0 0,0 0 1,0 0 0,0 0 0,0 0 0,0 0-1,0 0 0,0 0 2,0 0-2,0 0 1,0 0 0,0 0-1,0 0 1,0 0-1,0 0 1,0 0 0,0 0-1,0 0 1,0 0-1,0 0 2,0 0-1,0 0-2,0 0 3,0 0-1,0 0 0,0 0 0,0 0-1,0 0 1,0 0 0,0 0-1,0 0 0,0 0 2,0 0-2,0 0 1,0 0 0,0 0 0,0 0 0,0 0 0,0 0-1,0 0 0,0 0 2,0 0-1,0 0 0,0 0-1,-52-23 1,52 23 0,0 0 0,0 0-1,0 0 0,0 0 2,0 0-2,0 0 1,-83-23 0,83 23-2,0 0 3,0 0-1,0 0 0,0 0-1,0 0 0,0 0 1,-93-24 1,93 24-1,0 0 0,0 0-1,0 0 1,0 0-1,0 0 1,-73 17 0,73-17-2,0 0 3,0 0-1,0 0-1,0 0 0,0 0 2,0 0-2,-73 13 1,73-13 0,0 0-1,0 0 1,0 0 0,0 0-1,0 0 1,0 0 0,-72 17 0,72-17-1,0 0 1,0 0 0,0 0 0,0 0 0,0 0-1,0 0 1,0 0 0,0 0 0,-63 53 1,63-53-2,0 0 0,0 0 0,0 0 2,0 0-2,0 0 1,0 0-1,-41 35 3,41-35-5,0 0 5,0 0-3,0 0-1,0 0 3,-52 57-1,52-57-1,0 0 1,0 0 0,0 0 0,0 0 0,0 0-1,0 0 1,-42 30 0,42-30-2,0 0 3,0 0-1,-20 76 0,20-76-2,0 0 4,0 0-3,0 0 1,0 0 0,0 0-1,0 0 1,-11 64 0,11-64-1,0 0 1,0 0 0,0 0-1,0 0 1,0 0 1,0 0-2,0 82 1,0-82 0,0 0-1,0 0 0,0 0 2,0 0-2,0 0 1,0 0-1,0 0 1,0 75 0,0-75 0,0 0-1,0 0 1,0 0 0,0 0 0,0 0 0,0 0 0,-10 89 1,10-89-3,0 0 2,0 0 0,0 0 0,0 0 0,0 87 0,0-87-2,0 0 3,0 0-2,0 0 1,0 0 0,0 0-1,0 0 1,21 64 0,-21-64 0,0 0-1,0 0 2,0 0-2,0 0 1,0 0-1,0 0 2,31 77-2,-31-77 2,0 0-2,0 0 1,0 0-1,0 0 1,0 0 0,0 0 1,41 70-1,-41-70-1,0 0 1,0 0-1,42 75 1,-42-75 1,0 0-2,0 0 1,0 0 0,0 0-1,0 0 0,0 0 2,52 59-1,-52-59-1,0 0 1,0 0-2,0 0 2,0 0 1,0 0-1,0 0-1,62 58 3,-62-58-4,0 0 2,0 0 0,0 0-2,0 0 3,0 0-2,0 0 1,42 46 0,-42-46 1,0 0-2,62 30 1,-62-30 0,0 0-1,0 0 0,0 0 3,0 0-3,0 0 0,0 0 2,62 23-1,-62-23 0,0 0-1,0 0 1,0 0 0,0 0 0,0 0-2,0 0 2,73 12 2,-73-12-3,0 0 1,0 0-1,0 0 0,0 0 2,0 0-1,73 17 0,-73-17 0,0 0 0,0 0-1,0 0 0,0 0 2,0 0-1,103-17 1,-103 17-2,0 0 0,0 0 2,0 0-1,0 0-1,0 0 1,0 0 1,104-30-2,-104 30 0,0 0 2,0 0-2,0 0 1,0 0 0,0 0-1,94-51 0,-94 51 2,0 0-1,0 0-1,0 0 2,0 0-2,0 0 1,0 0 0,62-47-1,-62 47 1,0 0 0,0 0 0,0 0 0,0 0 0,0 0-1,0 0 2,42-41-1,-42 41 0,0 0 0,0 0 0,0 0 0,41-42 0,-41 42 0,0 0-1,0 0 1,0 0 1,0 0-2,0 0 1,0 0 0,21-17 0,-21 17 0,0 0 0,0 0-1,0 0 1,0 0 0,0 0 0,0 0 0,41-64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8T14:23:06.13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6241">
    <iact:property name="dataType"/>
    <iact:actionData xml:id="d0">
      <inkml:trace xmlns:inkml="http://www.w3.org/2003/InkML" xml:id="stk0" contextRef="#ctx0" brushRef="#br0">16956 5542 0,'0'0'4,"0"0"3,0 0 0,0 0-1,0 0 1,0 0-1,0 0 2,0 0-1,0 0 0,0 0-1,10 65 1,-10-65 0,0 0 0,0 0 0,0 99 0,0-99-1,0 141 2,0-141 7,0 0-15,-10 105 15,10-105-14,0 0 2,-31 127 3,31-127 1,0 0 0,-21 129 1,21-129-2,0 0 0,0 123 1,0-123 0,0 122 1,0-122-2,0 0 1,0 0-1,-11 129 2,11-129-1,0 0-1,0 0 1,0 0 0,0 146 0,0-146 0,0 0 0,0 0 0,0 0-1,0 0 2,0 0-2,-10 129 2,10-129-1,0 0-1,0 0 1,0 0 0,0 0-1,0 0 1,0 0 1,0 0-2,0 0 1,-10 42 1,10-42 5</inkml:trace>
    </iact:actionData>
  </iact:action>
  <iact:action type="add" startTime="26882">
    <iact:property name="dataType"/>
    <iact:actionData xml:id="d1">
      <inkml:trace xmlns:inkml="http://www.w3.org/2003/InkML" xml:id="stk1" contextRef="#ctx0" brushRef="#br0">16395 6168 0,'0'0'4,"0"0"2,0 0 1,0 0-1,0 0 1,0 0 0,0 0 1,0 0-2,0 0 1,0 0 0,0 0 0,0 0 0,62 6 0,-62-6 0,0 0 0,94 11 0,-94-11-1,124 0 3,-9-11-1,-115 11-3,0 0 1,124-24 2,-124 24-3,0 0 2,0 0 0,166-23 1,-166 23-2,0 0 1,0 0-1,146-35 2,-32 35-1,-114 0-1,0 0 1,0 0 0,0 0 0,0 0 0,0 0 0,0 0-1,83 0 1,-83 0 1,0 0-2,0 0 1,0 0 0,0 0-2,21-30 3,-21 30-1</inkml:trace>
    </iact:actionData>
  </iact:action>
  <iact:action type="add" startTime="27355">
    <iact:property name="dataType"/>
    <iact:actionData xml:id="d2">
      <inkml:trace xmlns:inkml="http://www.w3.org/2003/InkML" xml:id="stk2" contextRef="#ctx0" brushRef="#br0">17298 5818 0,'0'0'4,"0"0"3,0 0 1,0 0-2,0 0 1,0 0 0,0 0 0,0 0 0,0 0 0,0 0 0,0 0 0,0 0 0,-31 53-1,31-53 1,0 0 1,-62 86-2,62-86 1,0 0 0,-114 117 1,114-117-2,-114 94 4,114-94-5,0 0 0,-94 87 2,94-87-1,0 0 1,0 0 1,-83 94-2,83-94 2,0 0-1,0 0-1,0 0 2,0 0-2,0 0 0,0 0 2,-73 99 1,73-99-5,0 0 3,0 0 0,-72 35 0,72-35 0,0 0 0,0 0-1,-31-41 1</inkml:trace>
    </iact:actionData>
  </iact:action>
  <iact:action type="add" startTime="27867">
    <iact:property name="dataType"/>
    <iact:actionData xml:id="d3">
      <inkml:trace xmlns:inkml="http://www.w3.org/2003/InkML" xml:id="stk3" contextRef="#ctx0" brushRef="#br0">16530 5858 0,'0'0'4,"0"0"2,0 0 1,0 0 1,0 0-2,0 0 1,52 47 0,-52-47-1,83 47 1,-83-47 1,0 0-2,125 81 2,-125-81-1,93 59 1,-93-59-2,83 93 0,-83-93 0,0 0 1,94 82 1,-94-82-2,83 94 2,-83-94-1,0 0-2,83 98 2,-83-98 1,0 0-2,0 0 1,0 0 0</inkml:trace>
    </iact:actionData>
  </iact:action>
  <iact:action type="add" startTime="42584">
    <iact:property name="dataType"/>
    <iact:actionData xml:id="d4">
      <inkml:trace xmlns:inkml="http://www.w3.org/2003/InkML" xml:id="stk4" contextRef="#ctx0" brushRef="#br0">29206 7172 0,'0'0'6,"0"0"0,0 0 2,0 0-2,0 0 0,0 0 3,0 0-2,0 0 0,0 0 0,0 0 0,0 0 1,0 0-1,0 0 0,0 0 0,0 0 1,0 0-2,0 0 1,0 0 1,0 0-2,0 0 1,0 0 0,0 0 0,0 0 0,-61-29 0,61 29 0,0 0 0,0 0 0,-83-35 0,83 35 0,0 0 0,0 0 0,0 0 0,-124-29 3,124 29-5,0 0 3,-94-18-1,94 18-1,0 0 1,0 0 0,0 0 0,-93-6 1,93 6-1,0 0-1,0 0 1,0 0 1,0 0-2,-125-12 1,125 12 1,0 0-1,0 0 0,-124 18 0,124-18 0,0 0 0,0 0 0,0 0 0,0 0 0,-125 41 0,125-41 0,0 0 0,0 0 0,0 0-1,-104 70 1,104-70 1,0 0-2,0 0 2,0 0-1,-95 70 1,95-70-2,0 0 1,-61 82 0,61-82 0,0 0 0,0 0 0,0 0 0,-52 88 2,52-88-4,0 0 2,-42 87 2,42-87-4,0 0 3,0 0-1,-41 100 1,41-100-2,0 0 1,0 0 0,-20 98 2,20-98-3,0 0 1,0 0 0,-31 105 1,31-105-1,0 0 1,0 0 0,-21 124-1,21-124-1,0 0 2,0 0-1,10 116 0,-10-116 0,0 0 1,31 112 0,-31-112-2,0 0-1,31 87 4,-31-87-2,0 0-1,0 0 2,0 0-1,41 105 0,12-34 1,-53-71-2,0 0 1,0 0 0,0 0 1,0 0-1,0 0 0,83 81 1,-83-81-1,0 0-1,0 0 1,0 0 0,0 0 0,114 35 1,-114-35-3,0 0 3,125 53 0,-125-53-3,0 0 4,0 0-3,0 0 0,93 17 2,-93-17-1,0 0-1,0 0 2,94 18 0,-94-18-3,0 0 2,0 0 1,103 0-1,-103 0 0,0 0 0,104-18 0,-104 18-1,0 0 1,82-41 2,-82 41-4,0 0 4,0 0-3,0 0 2,95-41-1,-95 41 0,0 0 0,0 0 1,0 0-2,124-58 4,-124 58-5,0 0 1,0 0 3,0 0-2,113-70 0,-113 70-1,95-77 3,-95 77-3,0 0 1,0 0 0,0 0 0,0 0 1,62-99 0,-62 99-2,0 0 1,73-87 2,-73 87-3,0 0 0,0 0 2,0 0-2,0 0 3,31-106-2,-31 106-1,0 0 1,0 0 1,0 0-2,0 0 2,0 0 0,42-110-2,-42 110 1,0 0 1,0 0-2,0 0 1,0 0 1,0-106-1,0 106-1,0 0 1,0 0 0,0 0 0,0 0 0,-11-99 1,11 99-1,0 0 0,0 0-1,0 0 2,0 0 0,0 0-3,0 0 2,-31-99 2,31 99-4,0 0 2,0 0 0,0 0-1,0 0 3,0 0-2,-41-88-2,41 88 3,0 0 0,0 0-1,0 0 0,0 0 1,0 0-3,0 0 3,-43-70-1,43 70 1,0 0-2,0 0 1,0 0 0,0 0 1,0 0-1,-40-58 0,40 58-1,0 0 2,0 0-2,0 0 1,0 0 0,0 0 0,0 0-1,-52-46 2,52 46-2,0 0 1,0 0 1,0 0-2,0 0 2,0 0-1,0 0-1,-31-71 1,31 71 2,0 0-4,0 0 3,0 0 0,-54-35 0,54 35-2,0 0 1,0 0 1,0 0-1,0 0-1,0 0 2,0 0-2,-40-35 2,40 35-3,0 0 3,-52-29-1,42-34 0,20-32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8T14:31:19.42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8058">
    <iact:property name="dataType"/>
    <iact:actionData xml:id="d0">
      <inkml:trace xmlns:inkml="http://www.w3.org/2003/InkML" xml:id="stk0" contextRef="#ctx0" brushRef="#br0">22895 15139 0,'0'0'5,"0"0"1,0 0 1,0 0 1,0 0-1,0 0 0,0 0 1,-73-17-1,73 17 0,-83-35 0,83 35-1,0 0 2,0 0-1,-125-35 2,125 35-3,0 0 1,-114-24 0,114 24-1,-114-6 2,114 6-2,0 0 2,-114 0 0,114 0-3,0 0 2,-125 6 2,125-6-3,0 0 1,-114 0 1,114 0-3,0 0 3,-125-6 0,125 6-2,0 0 1,-124-18 0,124 18 0,-114-6 1,114 6-1,0 0-1,-104-5 3,104 5-2,0 0-1,-125 5 3,125-5-2,0 0-1,-104-5 2,104 5 0,0 0-2,-114-6 4,114 6-4,-93 0 1,93 0-1,0 0 3,0 0-3,0 0 1,-94 6 2,94-6-3,0 0 0,-104 40 2,104-40-3,0 0 3,0 0 0,0 0-1,0 0 0,-103 48 1,103-48-3,0 0 4,-73 70-2,73-70-1,0 0 2,0 0-2,0 0 1,0 0 0,-52 75 3,52-75-5,0 0 2,-42 94 1,42-94-1,0 0-1,0 0 3,-20 88-2,20-88-1,0 0 3,0 0-2,20 98 0,-20-98 0,0 0 0,0 0 0,0 0 0,52 112 1,-52-112-2,0 0 2,63 104-2,-63-104 0,0 0 3,62 52-2,-62-52-1,83 43 2,-83-43-2,0 0 2,0 0-2,83 35 2,-83-35-1,0 0 0,0 0 0,94 46 1,-94-46-2,124 23 1,-124-23 0,0 0 0,125 6 0,-125-6 0,0 0 0,0 0-1,124 23 2,-124-23-1,125 18 1,-125-18-2,0 0 2,125 5-3,-125-5 3,0 0 0,124-5-1,-124 5 0,0 0 1,0 0-3,156 5 4,-156-5-2,124 7 0,-124-7-1,125 0 3,-125 0-2,0 0-1,0 0 2,125-7-2,-125 7 0,0 0 3,0 0-3,135-23 2,-135 23-2,145-17 0,-145 17 1,0 0 1,114-40-1,-114 40-1,0 0 2,0 0 0,135-41-1,-135 41-1,0 0 1,0 0 0,0 0 1,114-65-1,-114 65-1,0 0 2,104-65-2,-104 65 2,0 0 0,0 0-2,0 0 0,83-80 3,-83 80-4,0 0 2,0 0 0,0 0 1,0 0-2,0 0 1,21-94 1,-21 94-2,0 0 2,0 0-2,0 0 1,0 0 0,0 0-1,0 0 1,-10-101 2,10 101-3,0 0 2,0 0-2,-52-80 2,52 80-1,0 0 0,0 0 1,0 0-2,-52-70 3,52 70-4,0 0 3,0 0-2,0 0 1,-62-59 2,62 59-3,0 0 1,0 0 0,0 0 0,0 0 0,-84-53 1,84 53-1,0 0-1,0 0 2,0 0-1,-124-28 2,124 28-4,0 0 3,0 0-1,-104-24 1,104 24-1,0 0-1,0 0 1,0 0 2,-114-35-2,114 35-1,-94-52 2,94 52-2</inkml:trace>
    </iact:actionData>
  </iact:action>
  <iact:action type="add" startTime="30910">
    <iact:property name="dataType"/>
    <iact:actionData xml:id="d1">
      <inkml:trace xmlns:inkml="http://www.w3.org/2003/InkML" xml:id="stk1" contextRef="#ctx0" brushRef="#br0">22791 13030 0,'0'0'4,"0"0"4,0 0-2,0 0 3,0 0-2,0 0-1,0 0 2,0 0-1,-52-17 0,52 17 1,0 0 1,0 0-2,-93-41-1,93 41 2,-115-47 1,115 47-3,0 0 2,-103-46-2,103 46 1,-104-29 3,104 29-4,0 0 1,-146-18 2,146 18-3,0 0 2,-155-36 0,155 36-2,0 0 2,-177-35 0,177 35-2,0 0 0,-156-46 4,156 46-4,-145-12 1,41-6 1,104 18-3,-93 6 4,93-6-3,-104 0 2,104 0-1,-125 0 1,125 0-1,-104 18 0,104-18 0,-124 35 0,124-35 0,0 0 1,-114 52 0,114-52-2,0 0 2,-115 65-1,115-65 1,-103 59 0,103-59-1,0 0 0,0 0 1,-73 69 0,73-69-2,-52 71 3,52-71-3,-31 82 2,31-82-1,0 0-1,0 0 2,-21 87 0,21-87-2,0 0 2,-10 88 1,10-88-4,0 0 3,0 0-1,21 93 0,-21-93 0,0 0 1,41 93 0,-41-93-1,0 0 0,52 88 0,-52-88-1,0 0 3,0 0-2,73 71 2,-73-71-4,0 0 3,114 51 0,-114-51-2,104 53 1,-104-53 0,0 0 1,104 64 0,-104-64-2,103 42 3,-103-42-4,0 0 4,115 17-3,-115-17 2,0 0-1,124 6 1,-124-6-1,125 23 0,-125-23 0,114 0 0,-114 0 1,114 12-1,-114-12 0,0 0 0,114-12 0,-114 12-1,0 0 1,115 0 1,-115 0-2,124-11 3,-124 11-3,0 0 1,114-7 0,-114 7 0,104-11 1,-104 11-2,125-24 3,-125 24-3,0 0 2,114-28 0,-114 28-3,0 0 3,125-43 0,-125 43-2,0 0 2,114-46 0,-114 46-2,93-64 1,-93 64 1,0 0-1,0 0 0,83-63 0,-83 63-1,0 0 1,73-77 1,-73 77 0,0 0-1,0 0-1,62-99 2,-62 99 0,0 0 0,0 0-1,21-111 0,-21 111-1,0 0 1,21-105 2,-21 105-2,-11-93 1,11 93-2,0 0 3,0 0-4,0 0 3,-51-118 0,51 118-1,0 0 1,-104-64-1,0 24 0,104 40-1,0 0 2,-114 0-1,-11-41 1,125 41-1,-125-47-1</inkml:trace>
    </iact:actionData>
  </iact:action>
  <iact:action type="add" startTime="54178">
    <iact:property name="dataType"/>
    <iact:actionData xml:id="d2">
      <inkml:trace xmlns:inkml="http://www.w3.org/2003/InkML" xml:id="stk2" contextRef="#ctx0" brushRef="#br0">26228 10448 0,'0'0'5,"0"0"2,0 0 0,0 0 0,0 0 1,0 0-2,0 0 1,0 0 1,0 0-1,0 0 0,0 0 0,0 0 0,-63-16 0,63 16 1,0 0-2,0 0 2,0 0-1,-103-24 0,103 24 0,0 0 1,-104 6 1,104-6-2,0 0 0,0 0-1,-63 52 1,63-52 1,0 0-1,0 0 1,0 0 0,-51 88-1,51-88-1,0 0 3,0 0-3,-32 100 1,32-100 1,0 0-1,0 0 0,0 0 1,0 104 1,0-104-4,0 0 3,0 0-1,0 0 0,0 0 0,63 99 1,-63-99-1,0 0 0,0 0 0,83 76 1,-83-76-1,0 0 0,0 0 1,0 0 0,104 35 0,-104-35-1,0 0 1,0 0-1,0 0 0,0 0 1,0 0-1,124 0 1,-124 0-2,83-46 2,-83 46-1,0 0 1,0 0-3,0 0 3,63-65 1,-32-11-3,-31 76 2,0 0-1,0 0 0,0 0 0,20-76 0,-20 76 0,0 0 1,0 0-1,0 0-1,0-117 3,0 117-3,0 0 1,0 0 1,0 0 0,0 0-2,0 0 2,-31-87 1,31 87-2,0 0 0,0 0 1,0 0-3,0 0 3,0 0 0,0 0-3</inkml:trace>
    </iact:actionData>
  </iact:action>
  <iact:action type="add" startTime="55209">
    <iact:property name="dataType"/>
    <iact:actionData xml:id="d3">
      <inkml:trace xmlns:inkml="http://www.w3.org/2003/InkML" xml:id="stk3" contextRef="#ctx0" brushRef="#br0">27931 10454 0,'0'0'6,"0"0"2,0 0-1,0 0 1,0 0-1,0 0 1,0 0-2,0 0 2,0 0-1,0 0 0,0 0 1,0 0-1,0 0 0,-63-17 1,63 17-1,0 0 0,0 0 1,0 0-1,-83 11 0,83-11 1,0 0-1,0 0 0,-135 12 3,135-12-1,0 0-1,0 0-4,-62 64 4,62-64-2,0 0 2,0 0-2,-62 64 3,62-64-4,-22 106 3,22-106-1,0 0 0,0 0 0,0 0 2,-11 105-1,11-105-2,0 0 0,22 112 3,-22-112-3,0 0 2,0 0-1,0 0 0,42 92 2,-42-92-2,0 0-1,0 0 2,0 0-2,72 52 2,-72-52-2,0 0 3,0 0-3,125 13 2,-125-13-2,0 0 1,104-30 1,-104 30-1,0 0 0,0 0 1,73-81 0,-73 81-1,0 0-1,0 0 2,0 0-2,51-100 2,-51 100-1,0 0 0,11-105 1,-11 105 0,0 0-1,0 0 0,0-111 1,0 111-2,0 0 2,0 0-1,-21-99 0,21 99 1,0 0-1,0 0-1,-31-94 3,31 94-2,0 0-1,0 0 2,-62-46 0,62 46-2,0 0 0,0 0 1,-21-52 0</inkml:trace>
    </iact:actionData>
  </iact:action>
  <iact:action type="add" startTime="56153">
    <iact:property name="dataType"/>
    <iact:actionData xml:id="d4">
      <inkml:trace xmlns:inkml="http://www.w3.org/2003/InkML" xml:id="stk4" contextRef="#ctx0" brushRef="#br0">29529 10448 0,'0'0'5,"0"0"3,0 0-2,0 0 2,0 0 0,0 0-1,0 0 0,0 0 1,0 0-1,0 0 0,0 0 1,0 0-1,0 0 1,0 0-1,0 0-1,0 0 2,-62 0 1,62 0-3,0 0 1,0 0 1,0 0-1,0 0 0,-104 12 1,104-12-1,0 0 0,0 0 1,0 0-1,-124 47 3,124-47-4,-73 76 4,73-76-3,0 0-2,0 0 1,0 0 2,0 0 0,-31 122-2,31-122 2,0 0-1,0 0 0,-10 124 1,10-124-1,0 0 0,0 0-1,31 116 3,-31-116-2,0 0 0,61 64 2,-61-64-4,0 0 3,84 35 1,-84-35-4,0 0 2,0 0 1,114-12 0,-114 12-2,0 0 2,94-35 0,-94 35-1,0 0-1,83-75 2,-83 75-1,0 0 0,52-87 1,-52 87-2,0 0 2,0 0-2,31-112 2,-31 112-1,0 0 0,10-104 1,-10 104 0,0 0-1,0-101 0,0 101 1,0 0-2,-31-81 2,31 81-1,0 0-1,0 0 2,0 0 0,0 0-2,0 0 1,0 0 2,-41-99-2,41 99 0,0-23 0</inkml:trace>
    </iact:actionData>
  </iact:action>
  <iact:action type="add" startTime="57068">
    <iact:property name="dataType"/>
    <iact:actionData xml:id="d5">
      <inkml:trace xmlns:inkml="http://www.w3.org/2003/InkML" xml:id="stk5" contextRef="#ctx0" brushRef="#br0">31087 10385 0,'0'0'4,"0"0"3,0 0 2,0 0-3,0 0 1,0 0 1,0 0-2,0 0 2,0 0 0,0 0-2,0 0 2,0 0 0,0 0-1,-62 12 0,62-12 1,0 0-1,0 0 0,0 0 1,0 0-2,0 0 2,-85 46-1,85-46 0,0 0 1,0 0-1,-113 87 1,113-87 0,0 0-1,0 0-1,-31 106 3,31-106-3,0 0 1,0 128 3,0-128-5,0 0 2,0 0 0,42 111 2,-42-111-2,0 0 0,0 0 0,52 93 1,-52-93-2,0 0 2,103 64 0,-103-64-1,0 0-1,0 0 1,94 6 2,-94-6-3,0 0 1,0 0 0,93-35 2,-93 35-3,0 0 1,0 0 2,83-92-2,-83 92-1,73-100 2,-73 100-1,-10-88 1,10 88-1,0 0 0,-11-93 1,11 93-1,0 0 0,-72-76 1,72 76 0,0 0-2,0 0 2,0 0 0,-52-76 0,52 76-2,0 0 2,0 0-1,0 0 0,0 0 1,0 0 0,0 0-1</inkml:trace>
    </iact:actionData>
  </iact:action>
  <iact:action type="add" startTime="57910">
    <iact:property name="dataType"/>
    <iact:actionData xml:id="d6">
      <inkml:trace xmlns:inkml="http://www.w3.org/2003/InkML" xml:id="stk6" contextRef="#ctx0" brushRef="#br0">32643 10437 0,'0'0'5,"0"0"2,0 0 1,0 0-1,0 0 0,0 0 1,0 0-1,0 0 0,0 0 1,-61-5 0,61 5-2,0 0 2,0 0-1,0 0 0,0 0 1,-95 16-1,95-16 0,0 0 1,0 0-1,0 0 0,-102 53 2,102-53-2,-64 87-1,64-87 3,0 0-4,0 0 2,0 0 0,-10 106 2,10-106-3,0 99 2,0-99-2,0 0 1,43 77 0,-43-77 1,41 52 0,-41-52-2,0 0 2,0 0-1,92 40 1,-92-40-2,0 0 1,0 0 0,0 0 1,116 24-1,-116-24 0,0 0 0,124-18 1,-124 18-2,0 0 2,0 0-2,82-57 3,-82 57-2,0 0-1,0 0 1,64-90 1,-64 90-1,0-92 1,0 92-2,0 0 0,0 0 2,-22-105 0,22 105-2,0 0 1,0 0 1,-51-88 0,51 88-1,0 0 1,0 0-1,-73-70 1,73 70-1,-93-40 1,93 40-2,-114-29 4,114 29-4</inkml:trace>
    </iact:actionData>
  </iact:action>
  <iact:action type="add" startTime="58981">
    <iact:property name="dataType"/>
    <iact:actionData xml:id="d7">
      <inkml:trace xmlns:inkml="http://www.w3.org/2003/InkML" xml:id="stk7" contextRef="#ctx0" brushRef="#br0">26145 11337 0,'0'0'5,"0"0"2,0 0 0,0 0 1,0 0-1,0 0 0,0 0 0,0 0 1,0 0-1,0 0 1,0 0-1,0 0 0,-11-66 1,11 66 0,0 0-1,0 0 0,0 0 1,-41-46-2,41 46 2,0 0 0,-94-41-1,94 41 0,0 0 0,-93 47 2,93-47 1,-73 70-2,73-70-2,0 0-1,0 0 4,-41 88-4,41-88 3,0 0 0,-21 93-1,21-93 0,0 0 1,21 124-1,-21-124 0,0 0 0,41 104-1,-41-104 2,0 0-1,0 0 1,0 0-2,83 88 3,-83-88-2,0 0 0,0 0 0,104 59 0,-104-59 2,125 17-2,-125-17 0,0 0-1,83-29 3,-83 29-2,83-59-1,-83 59 3,0 0-2,72-76-1,-72 76 1,0 0 0,42-81 0,-42 81 1,0 0-1,10-106 1,-10 106-1,0 0-1,0 0 2,-52-122 0,52 122-1,0 0 1,0 0-1,0 0 1,-51-130-1,51 130 1,0 0 0,0 0-2,0 0 2,0 0-1,0 0 0,-73-87 1,73 87-1,0 0 0,0 0 0,-21-57 0</inkml:trace>
    </iact:actionData>
  </iact:action>
  <iact:action type="add" startTime="59883">
    <iact:property name="dataType"/>
    <iact:actionData xml:id="d8">
      <inkml:trace xmlns:inkml="http://www.w3.org/2003/InkML" xml:id="stk8" contextRef="#ctx0" brushRef="#br0">27806 11184 0,'0'0'6,"0"0"1,0 0 0,0 0 1,0 0-1,0 0 0,0 0 1,0 0-1,0 0 0,0 0 1,0 0 0,0 0-2,0 0 3,-62 0-2,62 0-1,0 0 3,0 0-1,0 0-2,-83 30 1,83-30 2,0 0-4,0 0 3,-104 57 1,104-57-2,0 0 0,0 0 0,-73 113 0,73-113 0,0 0 1,0 0-2,0 0 1,-31 127 2,31-127-2,0 0-1,31 112 3,-31-112-3,0 0 1,93 87 2,-93-87-2,0 0-1,0 0 1,0 0 1,104 47-1,-104-47 0,0 0 0,0 0-1,125 17 3,-125-17-4,0 0 3,0 0-1,0 0 1,0 0 0,93-41-1,-93 41-1,83-87 2,-83 87-1,0 0 0,41-105 1,-41 105-2,0-88 1,0 88 0,0 0 1,0 0-1,-51-104 1,51 104-2,0 0 1,0 0 2,0 0-1,-41-118-2,41 118 1,0 0 0,0 0 0,0 0 0,0 0 1,0 0 0,-73-69 0,73 69-2,0 0 1,0 0 1,-22-30 0</inkml:trace>
    </iact:actionData>
  </iact:action>
  <iact:action type="add" startTime="60743">
    <iact:property name="dataType"/>
    <iact:actionData xml:id="d9">
      <inkml:trace xmlns:inkml="http://www.w3.org/2003/InkML" xml:id="stk9" contextRef="#ctx0" brushRef="#br0">29478 11243 0,'0'0'4,"0"0"4,0 0-1,0 0 0,0 0 0,0 0 1,0 0-2,0 0 2,0 0 0,0 0-2,-63-24 2,63 24 0,0 0-2,0 0 2,-83-11-1,83 11 0,0 0 1,0 0-1,-126 17 2,126-17-3,0 0 2,0 0-2,-71 82 3,71-82-4,0 0 2,-52 100 1,52-100-1,0 0 0,-21 104 1,21-104-2,0 0 1,0 112 1,0-112-1,0 0-1,42 87 3,-42-87-2,72 64 0,-72-64-1,0 0 1,0 0 0,104 48 1,-104-48-1,0 0 0,0 0 0,124 17 0,-124-17 0,0 0 1,125-23-1,-125 23 0,0 0-1,94-65 2,-94 65-2,73-87 2,-73 87-1,0 0 0,0 0 0,29-105 2,-29 105-3,-9-100 1,9 100 1,0 0-1,0 0 0,-20-99 1,20 99-2,0 0 2,-42-100-2,42 100 1,0 0 1,-84-70 1,84 70-3,0 0 0,0 0 3,0 0-2,0 0 0,0 0 1,0 0 3,-61-40-4</inkml:trace>
    </iact:actionData>
  </iact:action>
  <iact:action type="add" startTime="61588">
    <iact:property name="dataType"/>
    <iact:actionData xml:id="d10">
      <inkml:trace xmlns:inkml="http://www.w3.org/2003/InkML" xml:id="stk10" contextRef="#ctx0" brushRef="#br0">31106 11243 0,'0'0'4,"0"0"3,0 0 0,0 0 1,0 0-1,0 0 0,0 0 1,0 0-2,0 0 2,0 0-1,0 0 0,0 0 0,0 0 2,-50-18-3,50 18 1,0 0 1,0 0 0,0 0-2,-94 0 1,94 0 0,0 0 1,-124 29 1,124-29-3,0 0 1,0 0 0,-74 89 0,74-89-1,-30 87 3,30-87-4,0 0 2,0 0 1,-31 93-2,31-93 1,0 0 1,0 88-1,0-88-1,0 0 2,41 76 0,-41-76-2,0 0 2,83 46-1,-83-46-1,94 30 4,-94-30-6,0 0 4,104 0-1,-104 0 0,81-24 1,-81 24-1,0 0-1,74-58 2,-74 58 0,0 0-3,83-75 4,-83 75-2,0 0-1,63-101 2,-63 101 0,10-80-1,-10 80-1,-10-76 2,10 76-2,0 0 2,0 0-2,-63-89 2,63 89-2,0 0 2,0 0-1,-72-76 1,72 76 0,0 0-2,0 0 1,0 0 0,0 0 2,-21-63 1,21 63-3</inkml:trace>
    </iact:actionData>
  </iact:action>
  <iact:action type="add" startTime="62413">
    <iact:property name="dataType"/>
    <iact:actionData xml:id="d11">
      <inkml:trace xmlns:inkml="http://www.w3.org/2003/InkML" xml:id="stk11" contextRef="#ctx0" brushRef="#br0">32634 11184 0,'0'0'3,"0"0"4,0 0 1,0 0-1,0 0 0,0 0 0,0 0 0,0 0 1,0 0-1,0 0 0,0 0 0,0 0 1,0 0-2,0 0 2,0 0-1,0 0 0,0 0 0,-62 0 1,62 0-1,0 0 0,0 0 1,0 0-2,-115 24 1,115-24 1,0 0-2,-114 63 3,114-63-2,0 0 0,0 0-1,-52 107 2,52-107-2,0 0 2,-41 109 0,41-109-2,0 0 1,-21 107 3,21-107-4,0 0 0,10 98 3,-10-98-4,0 0 3,52 94 0,-52-94-2,0 0 1,73 65 1,-73-65-1,0 0 0,93 41 1,-93-41-2,0 0 1,104 17 1,-104-17-1,92-17 2,3-18-4,-95 35 2,0 0 0,0 0 1,82-47 0,-82 47-2,0 0 2,74-82-2,-74 82 1,0 0 2,31-87-2,-31 87 0,21-100 1,-21 100-3,0 0 3,0 0-1,-11-82 1,11 82-1,0 0-1,-31-93 2,31 93-2,-84-65 3,84 65-4,0 0 3,0 0-1,-92-65 1,92 65-1,0 0-1,0 0 1</inkml:trace>
    </iact:actionData>
  </iact:action>
  <iact:action type="add" startTime="63679">
    <iact:property name="dataType"/>
    <iact:actionData xml:id="d12">
      <inkml:trace xmlns:inkml="http://www.w3.org/2003/InkML" xml:id="stk12" contextRef="#ctx0" brushRef="#br0">26363 12037 0,'0'0'5,"0"0"2,0 0-1,0 0 2,0 0 0,0 0-1,0 0 0,0 0 1,0 0-2,-63 0 2,63 0-1,0 0 0,0 0 0,-93 0 0,93 0 0,0 0 0,0 0 1,0 0-1,-135 0 2,135 0 1,0 0-4,-104 18-1,104-18 3,0 0-1,-73 41 1,73-41-1,0 0-1,-62 70 2,62-70 0,0 0-1,-41 93 1,41-93-3,0 0 2,-21 88 2,21-88-3,0 0 2,0 0-1,21 87 1,-21-87-3,0 0 2,62 88 1,-62-88-2,73 71 3,-73-71-3,0 0 2,0 0-2,93 17 3,-93-17-3,0 0 1,125 0 2,-125 0-3,0 0 1,0 0 1,114-47-1,-114 47-1,83-64 3,-83 64-3,52-87 2,-52 87-1,0 0 0,0 0 1,41-88 0,-11 0-3,-30 88 4,0 0-3,0 0 2,12-100-1,-12 100 1,0 0-2,-21-87 2,21 87-2,0 0 1,-62-76 2,62 76-2,0 0 0,0 0 1,0 0 0,-73-58-1,73 58 0,0 0 1,0 0-2,0 0 2,0 0-1</inkml:trace>
    </iact:actionData>
  </iact:action>
  <iact:action type="add" startTime="64586">
    <iact:property name="dataType"/>
    <iact:actionData xml:id="d13">
      <inkml:trace xmlns:inkml="http://www.w3.org/2003/InkML" xml:id="stk13" contextRef="#ctx0" brushRef="#br0">28003 12025 0,'0'0'3,"0"0"4,0 0 1,0 0 0,0 0-2,0 0 2,0 0-2,0 0 1,0 0 1,0 0-2,0 0 1,0 0 1,0 0-1,0 0 0,-62-29 1,62 29-2,0 0 3,0 0-2,-95-47-1,95 47 2,0 0 0,0 0-2,0 0 2,-134-17 2,134 17-4,0 0 1,0 0-1,-103 41 1,103-41 1,0 0-1,-73 88-1,73-88 2,0 0-1,0 0 0,-32 93 1,32-93-2,0 0 1,-30 123 1,30-123-2,0 0 2,0 117-1,0-117 0,0 0-1,41 116 1,-41-116 1,0 0-1,73 83 2,-73-83-3,0 0 0,0 0 2,114 52-1,-114-52-1,0 0 1,0 0 0,104 12 1,-104-12-2,0 0 1,104-23 0,-104 23 0,0 0 1,113-48-2,-113 48 0,53-87 3,-53 87-3,0 0 1,0 0 1,62-111-1,-62 111-1,0 0 2,0 0-2,0 0 2,21-129-1,9 13 0,-30 116-1,0 0 3,0 0-4,0 0 3,-20-76 0,20 76-2,0 0 2,0 0-2,0 0 1,0 0 1,0 0-2,-41-82 1,41 82-1,0 0 3,0 0-3</inkml:trace>
    </iact:actionData>
  </iact:action>
  <iact:action type="add" startTime="65467">
    <iact:property name="dataType"/>
    <iact:actionData xml:id="d14">
      <inkml:trace xmlns:inkml="http://www.w3.org/2003/InkML" xml:id="stk14" contextRef="#ctx0" brushRef="#br0">29592 12079 0,'0'0'6,"0"0"1,0 0 0,0 0 0,0 0 0,0 0 0,0 0 0,0 0 0,0 0 0,0 0 0,0 0 1,0 0-2,0 0 1,0 0 1,0 0-2,0 0 1,-52-54 1,52 54-2,0 0 2,-94-58-1,94 58 0,0 0 0,0 0 0,-114-47 1,114 47-1,0 0 1,-105 24-2,105-24 0,0 0 2,-82 35-2,82-35 1,0 0 1,0 0-2,-62 82 3,62-82-3,0 0 0,0 0 2,-52 93 0,52-93-2,-10 123 2,10-123-1,10 93 0,-10-93 0,0 0 1,31 88-1,-31-88-1,0 0 2,83 87-2,-83-87 1,0 0 1,0 0-2,82 71 2,-82-71-1,0 0-1,147 35 3,-147-35-4,0 0 3,104 6-2,-104-6 2,0 0-2,103-41 1,-103 41 1,0 0-2,83-66 3,-83 66-3,72-87 1,-72 87 0,0 0 0,43-86 1,-43 86-2,0 0 3,0 0-4,31-89 3,-31 89 0,10-93-3,-10 93 2,0 0 2,-10-87-3,10 87 1,0 0 0,0 0 0,0 0 0,-21-71 1,21 71-2,0 0 1,0 0 2,0 0-4</inkml:trace>
    </iact:actionData>
  </iact:action>
  <iact:action type="add" startTime="66372">
    <iact:property name="dataType"/>
    <iact:actionData xml:id="d15">
      <inkml:trace xmlns:inkml="http://www.w3.org/2003/InkML" xml:id="stk15" contextRef="#ctx0" brushRef="#br0">31232 12031 0,'0'0'5,"0"0"2,0 0 0,0 0 0,0 0 1,0 0-2,0 0 1,0 0 0,0 0 0,0 0 0,0 0 1,0 0-2,0 0 1,0 0 1,0 0-1,-52-35 0,52 35 1,0 0-2,-84-41 1,84 41 1,0 0-1,0 0 0,0 0 1,-123-40 0,123 40-2,0 0 2,-104 17-1,104-17 0,0 0 0,0 0-1,-84 53 1,84-53 2,0 0-4,-41 88 3,41-88-1,0 0-1,-31 93 3,31-93-2,0 0 0,0 0 0,0 105 1,0-105-2,0 0 1,31 94 2,-31-94-5,0 0 3,63 81 2,-63-81-3,0 0 2,72 64-1,-72-64 0,94 58 0,-94-58 0,83 18 0,-83-18 0,0 0 1,0 0-1,104 7 0,-104-7 0,0 0 0,103-48 1,-103 48-1,0 0-1,73-52 3,-73 52-3,52-87 1,-52 87-1,0 0 3,42-94-2,-42 94 0,0 0 0,0 0 0,19-100 1,-19 100-3,0 0 3,0 0-1,-19-104 2,19 104-4,0 0 3,0 0-1,0 0-1,0 0 2,-42-88 0,42 88-3,0 0 3,0 0-1,0-82 0</inkml:trace>
    </iact:actionData>
  </iact:action>
  <iact:action type="add" startTime="67260">
    <iact:property name="dataType"/>
    <iact:actionData xml:id="d16">
      <inkml:trace xmlns:inkml="http://www.w3.org/2003/InkML" xml:id="stk16" contextRef="#ctx0" brushRef="#br0">32809 12079 0,'0'0'5,"0"0"2,0 0 0,0 0 0,0 0 1,0 0-1,0 0 0,0 0 0,0 0 0,-61-18 1,61 18-1,0 0 0,0 0 0,0 0 1,0 0-2,0 0 2,-95-30-1,95 30 1,0 0-2,0 0 1,0 0 0,0 0 0,-145-29 3,145 29-2,0 0-1,-92 23-1,92-23 0,0 0 2,0 0-1,-84 65-1,84-65 1,0 0 1,-32 93-1,32-93-1,0 0 3,0 0-2,0 0 0,-29 94 1,29-94-2,0 93 2,0-93-1,0 0 0,0 0 0,0 0-1,29 82 1,-29-82 0,64 87 2,-64-87-3,0 0 2,0 0-1,0 0 0,0 0-1,93 54 3,-93-54-3,0 0 2,125 41-1,-125-41 0,0 0-1,0 0 2,103-12-1,-103 12 1,94-36 0,-94 36-2,0 0 0,0 0 2,0 0-2,0 0 1,72-93 2,-72 93-2,0 0 0,0 0 1,53-99-2,-53 99 1,0 0 1,0-117-1,0 117-1,0 0 2,-10-106-1,10 106 1,0 0-1,-74-75 0,74 75 0,-61-65 4,61 65-6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8T14:31:19.429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469">
    <iact:property name="dataType"/>
    <iact:actionData xml:id="d0">
      <inkml:trace xmlns:inkml="http://www.w3.org/2003/InkML" xml:id="stk0" contextRef="#ctx0" brushRef="#br0">1641 7383 0,'0'0'4,"0"0"3,0 0-1,0 0 0,0 0 1,0 0-1,0 0 0,0 0 1,0 0-1,0 0 0,0 0 1,0 0-2,0 0 2,0 0-1,0 0 0,0 0 1,0 0-1,0 0 0,0 0 1,0 0-1,0 0 0,0 0 1,0 0-1,0 0 0,0 0 0,0 0 2,0 0-3,0 0 1,0 0 1,0 0 0,0 0-2,0 0 3,0 0-2,0 0 0,0 0 1,0 0-1,0 0 0,0 0 1,0 0-1,0 0-1,0 0 2,0 0-1,0 0 1,0 0-1,0 0 0,0 0 1,10 29 0,-10-29-2,0 0 3,0 0-3,0 0 1,0 0 0,0 0 1,0 0-1,21 29 0,-21-29 1,0 0-1,0 0 0,0 0 1,0 0-2,0 0 2,0 0-1,0 0 0,0 0 0,0 0 1,0 0-1,0 0 0,0 0 0,0 0 0,10 0 0,-10 0 2,0 0-4,0 0 3</inkml:trace>
    </iact:actionData>
  </iact:action>
  <iact:action type="add" startTime="45495">
    <iact:property name="dataType"/>
    <iact:actionData xml:id="d1">
      <inkml:trace xmlns:inkml="http://www.w3.org/2003/InkML" xml:id="stk1" contextRef="#ctx0" brushRef="#br0">2835 7383 0,'0'0'4,"0"0"1,0 0 1,0 0 1,0 0-1,0 0 0,0 0 1,0 0-2,0 0 2,0 0 0,0 0-1,0 0-1,0 0 2,0 0-1,0 0 1,0 0 0,0 0-2,0 0 2,0 0-1,0 0-1,0 0 1,0 0 1,0 0-1,0 0 0,0 0 1,0 0-2,0 0 2,0 0 0,0 0-1,0 0 0,0 0 1,0 0-1,0 0 0,0 0 1,0 0-1,0 0 1,0 0-1,0 0 0,0 0 0,0 0 1,0 0-1,0 0 0,0 0 3,0 0-3</inkml:trace>
    </iact:actionData>
  </iact:action>
  <iact:action type="add" startTime="46203">
    <iact:property name="dataType"/>
    <iact:actionData xml:id="d2">
      <inkml:trace xmlns:inkml="http://www.w3.org/2003/InkML" xml:id="stk2" contextRef="#ctx0" brushRef="#br0">3853 6845 0,'0'0'3,"0"0"5,0 0-2,0 0 0,0 0 0,0 0-1,0 0 2,0 0-1,0 0 1,0 0-1,0 0 0,0 0 0,0 0 0,0 0 1,0 0-2,0 0 2,0 0 0,0 0-2,0 0 2,-11 65 0,11-65-1,0 0 0,0 0 1,-40 40-1,40-40 1,0 0-1,0 0 0,0 0 0,0 0 1,-64 70-2,64-70 2,0 0 0,0 0-2,0 0 2,0 0 1,0 0-3,0 0 1,-41 35 3,41-35-3,0 0-1,0 0 2,0 0-1,0 0 0,0 0 0,0 0 0,10 53 0,-10-53 2,52 18-2,-52-18 0,0 0 1,0 0-1,0 0 1,104-11-1,-104 11 0,0 0 1,93-7 1,-93 7-4,0 0 3,0 0-1,104 0 1,-104 0-1,0 0 1,0 0-1,0 0 1,0 0-1,114 7 1,-114-7-1,0 0 0,0 0 0,0 0 1,0 0 1,0 0-2,0 0 0,94 0 2,-94 0-4,0 0 4,0 0-1,0 0-1,0 0 0,0 0 1,0 0-1,0 0 0,0 0 0,31-43 0,-31 43 2,0 0-2,0 0-1</inkml:trace>
    </iact:actionData>
  </iact:action>
  <iact:action type="add" startTime="46924">
    <iact:property name="dataType"/>
    <iact:actionData xml:id="d3">
      <inkml:trace xmlns:inkml="http://www.w3.org/2003/InkML" xml:id="stk3" contextRef="#ctx0" brushRef="#br0">3999 6815 0,'0'0'5,"0"0"0,0 0 1,0 0 1,0 0-1,0 0 0,0 0 0,0 0 1,0 0-1,0 0 0,0 0 2,0 0-4,0 0 4,0 60-2,0-60 0,0 0 0,0 0 1,0 0-2,0 98 3,0-98-2,0 0 0,0 0 0,0 159 3,0-159-2,0 0-1,0 0-1,0 0 0,0 0 2,0 157 1,0-157-5,0 0 4,0 0 1,0 0-2,0 0 0,0 0 0,0 0 1,9 146-1,-9-146 1,0 0-3,0 0 3,0 0 0,0 0-2,0 0 2,0 0-1,0 0 1,0 0 2,0 52-1</inkml:trace>
    </iact:actionData>
  </iact:action>
  <iact:action type="add" startTime="47559">
    <iact:property name="dataType"/>
    <iact:actionData xml:id="d4">
      <inkml:trace xmlns:inkml="http://www.w3.org/2003/InkML" xml:id="stk4" contextRef="#ctx0" brushRef="#br0">5223 6815 0,'0'0'4,"0"0"2,0 0 1,0 0-1,0 0 0,0 0 2,0 0-3,0 0 1,0 0 2,0 0-4,0 0 3,0 0 0,-62-5-2,62 5 2,0 0 0,0 0-1,-104-6 0,104 6 0,0 0 0,0 0 1,0 0-1,-135 0 2,135 0-2,0 0 2,0 0-5,0 0 5,0 0-3,0 0 1,0 0 1,-104 11 0,104-11-2,0 0 3,0 0-3,0 0 2,0 0-2,0 0 2,0 0 0,0 0-1,0 0 1,0 0-2,-52 19 2,52-19-1,0 0 0,0 0 0,0 0 2,0 0-3,-31 58 3,31-58-3,0 0 2,0 0-1,0 0 0,0 0 1,0 0 0,0 0-1,0 69 2,0-69-4,0 0 3,0 0-1,0 0 0,0 0 3,0 0-6,0 0 4,0 0-1,0 0-1,0 0 2,0 0 0,0 0-1,0 0 1,0 0-2,0 0 2,0 0-1,52 71 1,-52-71-1,0 0 0,0 0 1,0 0-2,53 0 3,-53 0-3,0 0 2,0 0-2,0 0 3,82-24-2,-82 24 0,0 0 1,0 0-2,95-17 2,-95 17 0,0 0-1,0 0 0,0 0 1,113 17 1,-113-17-4,0 0 3,0 0-1,0 0 1,0 0 0,93 71-1,-93-71 0,0 0 1,0 0-2,0 0 2,0 0-1,62 93 1,-62-93-2,0 0 3,0 0-3,0 0 1,11 105 1,-11-105 0,0 0-2,-11 106 3,11-106-3,0 0 3,0 0-1,-62 75 0,62-75-3,0 0 4,0 0-3,0 0 1,-73 58 2,73-58-3,0 0 2,0 0-1,0 0 0,-114 18 1,114-18 0,0 0-1,0 0 0,0 0 2,-93-12-2,93 12 0,0 0 1,0 0-2,-73-47 3,73 47-2,0 0-1,0 0 2,0 0-1,0 0 0,-41-75 0</inkml:trace>
    </iact:actionData>
  </iact:action>
  <iact:action type="add" startTime="52159">
    <iact:property name="dataType"/>
    <iact:actionData xml:id="d5">
      <inkml:trace xmlns:inkml="http://www.w3.org/2003/InkML" xml:id="stk5" contextRef="#ctx0" brushRef="#br0">1433 7856 0,'0'0'3,"0"0"3,0 0 0,0 0 1,0 0-1,0 0 0,0 0 0,0 0 0,0 0 0,0 0 2,0 0-3,0 0 1,0 0 1,0 0-2,0 0 2,0 0 0,0 0-2,0 0 1,0 0 1,0 0-2,0 0 2,0 0-1,0 0 0,0 0 0,0 0 1,0 0-1,0 0 0,11 58 1,-11-58-1,0 0 0,0 0 1,0 0-1,10 105 0,-10-105 1,0 0-1,0 0 1,0 0-1,10 146 1,-10-146-1,0 0 1,0 0-2,0 0 1,11 128 2,-11-128-2,0 0-1,0 0 2,0 0-1,0 0 0,0 0 1,0 0-1,21 112 0,-21-112 1,0 0-1,0 0-1,0 0 3,0 0-4,0 0 4,0 0-2,20 63 0,-20-63-1,0 0 2,0 0-1,0 0 0,0 0 0,0 0 1,0 0-1,0 0 0,0 0 1,0 0-1,0 0 0,0-5 0,0 5 1</inkml:trace>
    </iact:actionData>
  </iact:action>
  <iact:action type="add" startTime="53066">
    <iact:property name="dataType"/>
    <iact:actionData xml:id="d6">
      <inkml:trace xmlns:inkml="http://www.w3.org/2003/InkML" xml:id="stk6" contextRef="#ctx0" brushRef="#br0">1703 7949 0,'0'0'5,"0"0"0,0 0 1,0 0 1,0 0-2,0 0 2,0 0 0,0 0-2,0 0 2,0 0 0,0 0-2,0 0 2,0 0 0,0 0-2,0 0 2,0 0-1,0 0 0,0 0 0,0 0 1,0 0-2,0 0 2,0 0-1,0 0 0,0 0 1,0 0 0,0 0-2,0 0 1,0 0 0,0 0 0,0 0 0,0 0 1,0 0-1,0 0 0,0 0 1,0 0-2,0 0 2,53-35-1,-53 35 0,0 0 1,0 0-1,0 0 0,0 0 1,0 0-1,0 0 0,103-17 0,-103 17 2,0 0-3,0 0 1,0 0 2,0 0-4,0 0 3,0 0-1,93-12 1,-93 12-1,0 0 1,0 0-2,0 0 1,0 0 1,52 75-1,-52-75 0,0 0 2,0 0-3,0 0 2,0 0-1,0 0 0,0 0 0,11 64 2,-11-64-4,0 0 3,0 0-1,0 0 0,0 0 1,-21 89 0,21-89-3,0 0 3,0 0-1,0 0 0,-52 64 2,52-64-3,0 0 2,0 0-2,0 0 2,0 0-1,0 0 0,0 0 1,-62 81-1,62-81 0,0 0 1,0 0-1,0 0 0,0 0 1,-63 65-1,63-65 0,0 0 0,0 0 0,0 0 0,0 0 2,0 0-3,0 0 2,-61 58 0,61-58-3,0 0 4,0 0-3,0 0 2,0 0-2,0 0 2,0 0-1,-31 47 0,31-47 0,0 0 0,0 0 1,0 0 0,0 0-1,0 0-1,0 0 3,0 0-3,0 0 1,0 0 0,0 0 0,0 0 1,0 0-1,0 0 0,0 0 1,0 0-1,0 0-1,0 0 2,0 0-1,0 0 0,0 0 0,0 0 1,0 0-1,0 0 0,21 12 2,-21-12-3,0 0 2,0 0-1,0 0 0,0 0 1,0 0-1,71 0 0,-71 0-1,0 0 3,0 0-3,0 0 1,125-6 1,-125 6-2,0 0 3,0 0-3,0 0 1,0 0 0,0 0 1,0 0-1,104 6 1,-104-6-2,0 0 2,0 0-1,0 0 0,0 0 0,83 6 2,-83-6-3,0 0 2,0 0 0,0 0-1,0 0 0,0 0 0,0 0 1,62 0-2,-62 0 2,0 0-1,0 0 0,0 0 0,0 0 1,0 0-2,0 0 1,0 0 2,0 0-3,0 0 2,0 0-2,0 0 2,0 0 0,0 0-2,0 0 2,0 0-2,0 0 3,0 0-3,0 0 1,0 0 1</inkml:trace>
    </iact:actionData>
  </iact:action>
  <iact:action type="add" startTime="55386">
    <iact:property name="dataType"/>
    <iact:actionData xml:id="d7">
      <inkml:trace xmlns:inkml="http://www.w3.org/2003/InkML" xml:id="stk7" contextRef="#ctx0" brushRef="#br0">4684 7827 0,'0'0'4,"0"0"3,0 0-1,0 0 0,0 0 1,0 0 0,0 0-1,0 0 1,0 0 0,0 0-1,0 0 1,0 0 0,0 0 0,0 0-2,0 0 2,0 0-1,0 0 2,0 0-2,0 70 0,0-70 0,0 0 1,0 0-1,0 110 1,0-110 1,0 0-3,0 158 3,0-158-2,0 0 1,20 128-2,-20-128 2,0 0-1,0 100 1,0-100 0,0 0 0,0 0-2,0 0 3,0 0-3,0 0 2,0 0-1,10 87 2,-10-87-3,0 0 1,0 0 0,0 0 2,0 0-3,0 0 2,0 0 0,-20 53-1,20-53 0,0 0 0,0 0 1,0 0-1,20 5 1,-20-5-2,0 0 1</inkml:trace>
    </iact:actionData>
  </iact:action>
  <iact:action type="add" startTime="56086">
    <iact:property name="dataType"/>
    <iact:actionData xml:id="d8">
      <inkml:trace xmlns:inkml="http://www.w3.org/2003/InkML" xml:id="stk8" contextRef="#ctx0" brushRef="#br0">5389 7856 0,'0'0'3,"0"0"4,0 0-1,0 0 1,0 0 0,0 0 0,0 0-1,0 0 1,0 0-1,0 0 0,0 0 1,0 0-1,0 0 1,-52 0-1,52 0 0,0 0 1,-93 11 0,93-11-2,0 0 2,0 0 1,-114 6-2,114-6 0,0 0 1,0 0-2,-103 6 2,103-6 1,0 0-3,0 0 1,0 0 1,0 0-1,0 0 0,0 0 1,-74 6-1,74-6-1,0 0 3,0 0-3,0 0 1,0 0 1,0 0 0,0 0-1,0 0 0,0 0 1,0 0-2,0 0 2,0 0-1,-52 41 2,52-41-2,0 0 0,0 0 0,0 0 1,0 0-1,0 0 1,-21 75 0,21-75 0,0 0-1,0 0 0,0 0 0,0 0 2,0 0-2,0 0 1,-10 88-1,10-88 1,0 0 0,0 0-2,0 0 2,0 0-1,0 0 1,0 0 0,0 71 0,0-71-1,0 0 1,0 0-1,0 0 1,0 0 0,0 0-1,0 0 0,21 11 2,-21-11-3,0 0 1,0 0 2,0 0-3,52-17 2,-52 17-1,0 0 0,0 0 2,0 0-3,84-41 2,-84 41-1,0 0 0,0 0 1,0 0-1,103 0 2,-103 0-4,0 0 3,0 0 1,0 0-2,0 0-1,93 6 3,-93-6-2,0 0-1,0 0 2,0 0 0,94 35 0,-94-35-1,0 0 1,0 0-1,0 0 0,0 0 0,72 58 2,-72-58-2,0 0-1,0 0 2,0 0 0,0 0-1,42 93 1,-42-93-1,0 0 0,0 0 1,0 0-1,0 0 1,0 0 0,0 0-1,-11 94 0,11-94 1,0 0 0,0 0-2,0 0 3,0 0-2,-41 93 0,41-93 1,0 0 0,0 0-2,0 0 2,0 0-1,0 0 0,-73 70 2,73-70-2,0 0 0,0 0 1,0 0-1,0 0 0,-83 41 1,83-41 0,0 0-1,0 0 0,0 0 1,0 0-1,0 0 0,0 0 1,-104-5 0,104 5-1,0 0 1,0 0-2,0 0 1,0 0 2,-92-24-1,92 24-2,0 0 2,0 0-1,0 0 1,0 0 0,0 0-1,0 0-1,-53-30 4,53 30-5,0 0 4,0 0-2,0 0-1,0 0 3,0 0-2,0 0-1,0 0 4,0 0-3</inkml:trace>
    </iact:actionData>
  </iact:action>
  <iact:action type="add" startTime="58982">
    <iact:property name="dataType"/>
    <iact:actionData xml:id="d9">
      <inkml:trace xmlns:inkml="http://www.w3.org/2003/InkML" xml:id="stk9" contextRef="#ctx0" brushRef="#br0">2326 9106 0,'0'0'3,"0"0"4,0 0-1,0 0 0,0 0 1,0 0 0,63-29-1,-63 29 1,0 0-1,0 0 0,83-30 1,-83 30-1,0 0 0,136-41 2,-136 41-2,0 0 0,0 0 0,0 0 1,0 0-1,92 17 1,-92-17-1,0 0 0,0 0 0,0 0 0,52 59 1,-52-59-1,0 0 1,0 100-1,0-100 0,0 0 1,0 0-2,-31 98 3,31-98-2,0 0 0,-63 83 1,63-83-1,0 0 0,0 0 0,-61 87 2,61-87-3,0 0 1,0 0 1,-84 75 0,84-75-1,0 0 1,0 0-1,0 0 0,0 0 1,0 0-1,0 0 1,-92 66 1,92-66-4,0 0 3,0 0 0,0 0-2,0 0 1,0 0 1,0 0-1,-32 40 1,32-40-1,0 0 0,0 0 0,32 24 2,-32-24-2,0 0-1,0 0 3,0 0-2,113 0 1,-113 0-1,0 0 0,0 0 0,0 0 1,0 0-1,114 0 2,-114 0-3,0 0 1,0 0 0,0 0 0,0 0 1,0 0-1,0 0 0,73 6 1,-73-6-1,0 0 1,0 0-2,0 0 1,0 0 2,43-30-2,-43 30-1,0 0 2,20-70 0</inkml:trace>
    </iact:actionData>
  </iact:action>
  <iact:action type="add" startTime="59777">
    <iact:property name="dataType"/>
    <iact:actionData xml:id="d10">
      <inkml:trace xmlns:inkml="http://www.w3.org/2003/InkML" xml:id="stk10" contextRef="#ctx0" brushRef="#br0">2897 9077 0,'0'0'4,"0"0"3,0 0 0,0 0-1,0 0 0,0 0 0,0 0 1,0 0 0,0 0-1,0 0 1,0 0 0,53-30-1,-53 30 0,0 0 1,0 0-1,0 0 0,0 0 1,82-18 0,-82 18-1,0 0 1,0 0-2,0 0 1,74 18 1,-74-18-1,0 0 1,0 0-1,0 0 0,0 0 0,0 0 1,11 82 1,-11-82 0,0 0-1,0 0-4,-54 87 4,54-87 0,0 0-1,0 0 0,0 0 1,0 0-1,0 0 0,0 0 1,-72 53-3,72-53 3,0 0 1,0 0-3,0 0 2,0 0-1,0 0-1,0 0 3,0 0-2,0 0 0,0 0 1,0 29-1,0-29-1,0 0 2,0 0 1,0 0-4,52 11 5,-52-11-3,0 0-1,0 0 2,0 0 0,0 0-3,114 17 4,-114-17-2,0 0 0,62 54 2,-62-54-3,0 0 2,0 0-1,0 0 2,0 0-3,0 0 2,31 81-1,-31-81 0,0 0 2,0 0-3,0 0 1,-20 106 2,20-106-3,0 0 1,0 0 1,-63 64-1,63-64 0,0 0 1,0 0 0,0 0-2,-93 30 3,93-30-3,0 0 1,0 0 1,0 0 1,0 0-3,-94-30 1,94 30 2,0 0-3,0 0 2,0 0 0,0 0-2,-40-58 4</inkml:trace>
    </iact:actionData>
  </iact:action>
  <iact:action type="add" startTime="60926">
    <iact:property name="dataType"/>
    <iact:actionData xml:id="d11">
      <inkml:trace xmlns:inkml="http://www.w3.org/2003/InkML" xml:id="stk11" contextRef="#ctx0" brushRef="#br0">4559 9106 0,'0'0'3,"0"0"3,0 0 1,0 0-1,0 0 0,0 0 1,0 0 0,0 0-1,0 0 1,0 0 0,0 0-1,0 0 0,0 0 1,0 0-1,0 0 1,0 0-1,0 0 0,41-54 1,-41 54 0,0 0 0,0 0-1,0 0 0,0 0 0,84-46 1,-84 46 0,0 0-2,0 0 2,0 0 0,0 0-1,0 0 0,103-6 3,-103 6-1,0 0-1,0 0-4,73 71 5,-73-71-2,0 0 1,20 111-1,-20-111 0,0 0 1,0 0-1,-29 98 2,29-98-3,0 0 1,-74 83 1,74-83 0,0 0-2,-93 70 3,93-70-1,0 0-2,0 0 1,-84 76 2,84-76-3,0 0 2,0 0 0,0 0-2,0 0 2,0 0 0,0 0-1,-83 58 1,83-58-1,0 0 0,0 0 1,0 0 0,0 0-1,0 0 0,0 0 1,-52 35 0,52-35-2,0 0 2,10 18-1,-10-18 1,0 0 0,63 0-1,-63 0 0,0 0 1,93 0 0,-93 0-1,0 0 0,0 0 1,0 0-1,104-18 2,-104 18-2,0 0 1,0 0-1,0 0 0,0 0 1,116 0-2,-116 0 1,0 0 1,0 0 1,0 0-3,0 0 3,0 0-1,0 0-1,71-11 0,-71 11 1,0 0-2,0 0 3,21-36 0,-21 36-5</inkml:trace>
    </iact:actionData>
  </iact:action>
  <iact:action type="add" startTime="62029">
    <iact:property name="dataType"/>
    <iact:actionData xml:id="d12">
      <inkml:trace xmlns:inkml="http://www.w3.org/2003/InkML" xml:id="stk12" contextRef="#ctx0" brushRef="#br0">5337 8872 0,'0'0'4,"0"0"3,0 0-1,0 0 0,0 0 1,0 0-1,0 0 1,0 0 0,0 0-1,0 0 0,0 0 1,0 0-1,0 0 1,0 0 0,0 0-1,-62 23 1,62-23 0,0 0-2,0 0 2,0 0 0,-82 30-1,82-30 0,0 0 1,0 0-1,0 0 1,0 0-1,0 0 0,0 0 1,-126 34 1,126-34-3,0 0 3,0 0-3,0 0 1,0 0 1,0 0-1,0 0 0,-61 23 1,61-23-1,0 0 0,0 0 0,0 0 2,-22 59-2,22-59 1,0 0-1,0 0 0,0 0 1,0 0 0,0 0-2,0 0 2,0 70 2,0-70-6,0 0 4,0 0 0,0 0-1,0 0 1,0 0 0,0 0-1,22 87 1,-22-87 0,0 0-1,0 0 1,0 0 0,0 0-1,0 0 1,0 0-1,30 18 1,-30-18-1,0 0 1,0 0-2,0 0 2,0 0 0,0 0-2,94-6 2,-94 6-1,0 0 1,0 0 0,0 0-1,0 0 0,93-28 2,-93 28-2,0 0 0,104 0 1,-104 0-1,0 0-1,0 0 2,0 0 0,0 0-1,0 0 1,83 34 0,-83-34-1,0 0 1,52 70-1,-52-70-1,0 0 3,0 0-1,0 0-1,0 0 0,21 100 1,-21-100-2,0 0 3,0 0-2,0 0 0,0 0 0,0 0 2,0 0-2,-21 93 1,21-93-1,0 0 0,0 0 1,-52 52 0,52-52-1,0 0 0,0 0 1,0 0-1,-114 11 2,114-11-4,0 0 3,0 0-1,0 0 2,-94-22-1,94 22-2,0 0 2,0 0-1,0 0 0,0 0 1,-83-47 0,83 47-1,0 0-1</inkml:trace>
    </iact:actionData>
  </iact:action>
  <iact:action type="add" startTime="71098">
    <iact:property name="dataType"/>
    <iact:actionData xml:id="d13">
      <inkml:trace xmlns:inkml="http://www.w3.org/2003/InkML" xml:id="stk13" contextRef="#ctx0" brushRef="#br1">5607 6693 0,'0'0'3,"0"0"3,0 0 1,0 0-2,0 0 3,0 0-3,0 0 1,0 0 1,0 0 0,0 0-2,0 0 2,0 0-1,0 0 0,0 0 1,0 0 0,0-52-2,0 52 2,0 0 0,0 0-1,0 0 0,0 0 1,0 0-1,0 0 1,-31-83-1,31 83 0,0 0 0,0 0 1,0 0-1,0 0 0,0 0 1,-51-99 0,51 99-1,0 0 1,0 0-1,0 0 0,-84-63 1,84 63 0,0 0-2,0 0 3,0 0-3,0 0 1,-114-41 2,114 41-2,0 0 0,0 0 1,-104-6 0,104 6-2,0 0 2,0 0-1,0 0 0,-114 17 2,114-17-4,0 0 3,-92 35 1,92-35-4,0 0 2,-85 52 2,85-52-3,0 0 3,0 0-2,0 0 0,-72 59 1,72-59-2,0 0 2,0 0-1,0 0 0,0 0 1,-94 76-1,94-76 1,0 0-2,0 0 2,0 0 1,0 0-3,-82 105 2,82-105-1,0 0 0,0 0 0,0 0 1,0 0-2,0 0 2,-53 128-1,53-128 0,0 0 2,0 0-2,-31 106 0,31-106-1,0 0 2,0 0-1,0 0 0,-10 122 2,10-122-3,0 0 1,0 0 1,0 0-1,-11 112 1,11-112 0,0 0-1,0 0 0,-10 110 1,10-110-3,0 0 3,-21 106-1,21-106 0,0 0 1,0 93 0,0-93-2,0 0 2,0 94 0,0-94-1,0 0 1,-10 99 1,10-99-3,0 0 1,0 0 0,-21 122 0,21-122 1,0 0 1,-19 118-2,19-118-1,0 0 2,0 110 0,0-110-1,0 0 0,0 100 1,0-100-1,0 0 0,0 104 1,0-104-1,0 0 1,-11 106 0,11-106-2,0 0 2,0 99-1,0-99 1,0 0-1,-22 87 1,22-87-1,0 0 1,0 0-1,10 100 0,-10-100 1,0 0-1,-10 93 0,10-93 1,0 0-1,0 0-1,0 0 3,0 0-2,10 111-1,-10-111 3,0 0-3,0 0 3,12 112-1,-12-112-2,0 0 2,0 0-1,0 0 1,0 110 0,0-110-2,0 0 1,0 0 1,0 0 0,11 117 0,-11-117 0,0 0-1,0 0 0,0 0 0,10 128 2,-10-128-3,0 0 1,0 0 1,0 0-1,0 0 1,40 112 0,-40-112-1,0 0 0,0 0 0,0 0 0,0 0 1,31 98-1,-31-98 1,0 0-1,0 0 2,52 89-2,-52-89 0,0 0 1,0 0-2,0 0 3,0 0-1,53 87-1,-53-87-1,0 0 2,0 0-1,51 87 2,-51-87-3,0 0 1,0 0 2,0 0-2,0 0 0,83 77 2,-83-77-2,0 0-1,0 0 2,0 0 0,0 0-1,0 0 0,104 47 2,-104-47-2,0 0 0,0 0 1,0 0-2,105 35 3,-105-35-2,0 0 1,0 0-2,113 11 2,-113-11 0,0 0-1,0 0 1,0 0-1,0 0 0,0 0 1,93-11 0,-93 11-1,0 0 0,0 0 0,0 0 2,94-47-1,-94 47-2,0 0 2,0 0 0,0 0-1,83-65 1,-83 65-1,0 0 0,0 0 0,52-88 2,-52 88-3,0 0 2,52-86 2,-52 86-5,0 0 3,0 0-1,0 0 0,52-106 2,-52 106-2,0 0 0,0 0 0,0 0 1,52-134 0,-52 134-1,52-117 0,-52 117 0,0 0 1,20-117 1,-20 117-3,0 0 2,0 0-1,42-129 1,-42 129-1,0 0 1,0 0-1,31-122 1,0-1 0,-31 123-2,0 0 1,31-117 2,-31 117-2,0 0 1,0 0-2,11-140 2,-11 140 0,10-140-1,-10 140 0,0 0 1,22-117 1,-22 117-4,0 0 3,10-122 0,-10 122-3,10-118 4,-10 118-1,0 0-1,0 0 0,0-133 1,0 133-1,0 0-1,0-118 3,0 118-3,0 0 1,0 0 1,-10-116 1,10 116-3,0 0 1,-10-110 1,10 110-1,0 0 1,-12-106 0,12 106-3,0 0 3,0 0 0,-20-117-1,20 117 0,0 0 1,0 0-1,0 0 1,-42-111-2,42 111 3,-31-105-2,31 105 0,0 0 1,0 0-2,0 0 2,0 0 0,-51-94 0,51 94-3,0 0 4,-42-81-2,42 81-1,0 0 2,0 0 0,0 0-2,0 0 3,0 0-3,-42-82 2,42 82-1,0 0 1,0 0-1,0 0 0,0 0 1,0 0-1,-52-100 2,52 100-3,0 0 1,0 0 1,0 0-1,0 0 0,0 0 1,0 0 0,-31-93-1,31 93-1,0 0 2,0 0-1,0 0 2,0 0-3,0 0 1,0 0 1,0 0-1,0 0 0,-42-58 2,42 58-2,0 0 0,0 0 1,-31-12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0F5D-4D26-49A4-B9D7-C259C6D4AD3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1787B-8A97-41E0-9840-DCFDAC2A1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FBD1C-F390-43BE-B82E-4D5D31C5EA4E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6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A272-BD13-411E-84A3-7545CF09FCB2}" type="datetime1">
              <a:rPr lang="en-US" smtClean="0"/>
              <a:t>1/29/2021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2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DFCB-D269-43F2-A719-6541E7A1ED59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A809-C9AB-4FC1-9525-BED684195124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99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998F-BAD1-4D8D-9698-692DEC8457D6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7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4446-C25D-4B61-A3A5-CAE06B47DFA9}" type="datetime1">
              <a:rPr lang="en-US" smtClean="0"/>
              <a:t>1/29/2021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6905-68D7-48BD-9DF9-3F21B0C2628F}" type="datetime1">
              <a:rPr lang="en-US" smtClean="0"/>
              <a:t>1/29/2021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4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891A-6B30-45E2-900A-94C0DE20F836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E097-F978-4846-A404-7B551199F333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05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66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BEBE59B-4AFF-4ACD-884B-190CCE289776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54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EB99-A76B-4663-91F4-47D92EC0495C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2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AF1C-A0EB-4CDC-AC3C-36AD6995D8BC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F4EC-F48C-4BA1-B141-D7CED0E55368}" type="datetime1">
              <a:rPr lang="en-US" smtClean="0"/>
              <a:t>1/29/2021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0A26-A56F-4210-99E3-E8DABE53C6F1}" type="datetime1">
              <a:rPr lang="en-US" smtClean="0"/>
              <a:t>1/29/2021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6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AF48-4ECC-4408-951D-54243DA59023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051-E5C8-4F0D-BA27-81367AB3102A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9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0FB6-D679-4A85-9C56-6421CD1DEFC1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ACD2-67A4-4A6C-AC8A-45CCF5940436}" type="datetime1">
              <a:rPr lang="en-US" smtClean="0"/>
              <a:t>1/29/2021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publicdomainpictures.net/en/view-image.php?image=53206&amp;picture=zig-zags-chevrons-background-green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0000"/>
            <a:lum/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E3EC48-C03A-47A6-BB85-34742F272725}" type="datetime1">
              <a:rPr lang="en-US" smtClean="0"/>
              <a:t>1/29/2021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GB"/>
              <a:t>Mrs Gould 05.02.21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3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78" r:id="rId18"/>
    <p:sldLayoutId id="2147483680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mathleadership.org/1683-2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www.topmarks.co.uk/learning-to-count/paint-the-squares" TargetMode="Externa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microsoft.com/office/2011/relationships/inkAction" Target="../ink/inkAction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mikimotoangel.blogspot.com/2011/04/tag-10-things-i-love.html" TargetMode="Externa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jpg"/><Relationship Id="rId11" Type="http://schemas.openxmlformats.org/officeDocument/2006/relationships/diagramLayout" Target="../diagrams/layout2.xml"/><Relationship Id="rId5" Type="http://schemas.openxmlformats.org/officeDocument/2006/relationships/hyperlink" Target="http://edublogs.misd.net/jaustin/2013/02/04/thing-5-resources-where-to-look/" TargetMode="External"/><Relationship Id="rId15" Type="http://schemas.openxmlformats.org/officeDocument/2006/relationships/image" Target="../media/image12.png"/><Relationship Id="rId10" Type="http://schemas.openxmlformats.org/officeDocument/2006/relationships/diagramData" Target="../diagrams/data2.xml"/><Relationship Id="rId4" Type="http://schemas.openxmlformats.org/officeDocument/2006/relationships/image" Target="../media/image22.png"/><Relationship Id="rId9" Type="http://schemas.openxmlformats.org/officeDocument/2006/relationships/hyperlink" Target="http://teachinginadigitalworld.blogspot.com/2013/08/creating-my-own-stock-photos-and.html" TargetMode="External"/><Relationship Id="rId14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JPG"/><Relationship Id="rId4" Type="http://schemas.openxmlformats.org/officeDocument/2006/relationships/hyperlink" Target="https://www.pikist.com/free-photo-vldx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pngall.com/st-mary-png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12" Type="http://schemas.openxmlformats.org/officeDocument/2006/relationships/diagramLayout" Target="../diagrams/layout1.xml"/><Relationship Id="rId2" Type="http://schemas.openxmlformats.org/officeDocument/2006/relationships/audio" Target="../media/media4.m4a"/><Relationship Id="rId16" Type="http://schemas.openxmlformats.org/officeDocument/2006/relationships/image" Target="../media/image12.png"/><Relationship Id="rId1" Type="http://schemas.microsoft.com/office/2007/relationships/media" Target="../media/media4.m4a"/><Relationship Id="rId11" Type="http://schemas.openxmlformats.org/officeDocument/2006/relationships/diagramData" Target="../diagrams/data1.xml"/><Relationship Id="rId15" Type="http://schemas.microsoft.com/office/2007/relationships/diagramDrawing" Target="../diagrams/drawing1.xml"/><Relationship Id="rId10" Type="http://schemas.openxmlformats.org/officeDocument/2006/relationships/image" Target="../media/image15.emf"/><Relationship Id="rId4" Type="http://schemas.openxmlformats.org/officeDocument/2006/relationships/customXml" Target="../ink/ink1.xml"/><Relationship Id="rId14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hyperlink" Target="https://www.publicdomainpictures.net/view-image.php?image=13523&amp;picture=tar-en-paus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25C-035A-4004-84B7-A6765E0A22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Modern Love Caps"/>
              </a:rPr>
              <a:t>St Mary’s Glow Blog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Modern Love Caps" panose="04070805081001020A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AC11-6C5C-431E-AE55-F0EE96453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P3 &amp; P4</a:t>
            </a:r>
          </a:p>
          <a:p>
            <a:pPr algn="ctr"/>
            <a:r>
              <a:rPr lang="en-GB" sz="4000" baseline="30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Friday 5th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 February</a:t>
            </a:r>
          </a:p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With Mrs Gould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C464DF-993E-4A03-B1F8-957EDDA2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Mrs Gould 05.02.21 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BE97-5755-403F-8832-ACD114564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6" b="94464" l="3306" r="96281">
                        <a14:foregroundMark x1="69835" y1="4498" x2="69835" y2="4498"/>
                        <a14:foregroundMark x1="90083" y1="33218" x2="90083" y2="33218"/>
                        <a14:foregroundMark x1="89256" y1="73702" x2="89256" y2="73702"/>
                        <a14:foregroundMark x1="88430" y1="82699" x2="88430" y2="82699"/>
                        <a14:foregroundMark x1="96281" y1="38408" x2="96281" y2="38408"/>
                        <a14:foregroundMark x1="51653" y1="91696" x2="51653" y2="91696"/>
                        <a14:foregroundMark x1="50826" y1="94464" x2="50826" y2="94464"/>
                        <a14:foregroundMark x1="16529" y1="32526" x2="16529" y2="32526"/>
                        <a14:foregroundMark x1="9504" y1="39792" x2="9504" y2="39792"/>
                        <a14:foregroundMark x1="3306" y1="39792" x2="3306" y2="39792"/>
                        <a14:backgroundMark x1="88843" y1="73702" x2="88843" y2="73702"/>
                        <a14:backgroundMark x1="89256" y1="83391" x2="89256" y2="83391"/>
                        <a14:backgroundMark x1="88430" y1="83391" x2="88430" y2="83391"/>
                        <a14:backgroundMark x1="88843" y1="82353" x2="88843" y2="82353"/>
                        <a14:backgroundMark x1="88017" y1="82353" x2="88017" y2="82353"/>
                      </a14:backgroundRemoval>
                    </a14:imgEffect>
                  </a14:imgLayer>
                </a14:imgProps>
              </a:ext>
            </a:extLst>
          </a:blip>
          <a:srcRect l="-8527" r="-13290"/>
          <a:stretch/>
        </p:blipFill>
        <p:spPr>
          <a:xfrm>
            <a:off x="6011369" y="2545487"/>
            <a:ext cx="3937199" cy="3859795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62F09E7-B50A-4B9E-A43D-E590505B0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0"/>
    </mc:Choice>
    <mc:Fallback xmlns="">
      <p:transition spd="slow" advTm="3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A09A9-5E16-41A3-A119-2F073EC9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037" y="452718"/>
            <a:ext cx="7030797" cy="140053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Number 05.02.21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3200" dirty="0" err="1">
                <a:solidFill>
                  <a:schemeClr val="bg1"/>
                </a:solidFill>
              </a:rPr>
              <a:t>Topmarks</a:t>
            </a:r>
            <a:r>
              <a:rPr lang="en-GB" sz="3200" dirty="0">
                <a:solidFill>
                  <a:schemeClr val="bg1"/>
                </a:solidFill>
              </a:rPr>
              <a:t> Paint the Squares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777B8-1101-4D7E-9636-994BD74B0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501" y="2441400"/>
            <a:ext cx="8946541" cy="3693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Paint the Squares - Interactive Number Charts (topmarks.co.uk)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4C9F7-F8A9-4AC0-BFC2-A125AF8C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alpha val="60000"/>
                  </a:schemeClr>
                </a:solidFill>
              </a:rPr>
              <a:t>Mrs Gould 05.02.21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66102-1F8C-4971-AA9B-2142C0878091}"/>
              </a:ext>
            </a:extLst>
          </p:cNvPr>
          <p:cNvSpPr txBox="1"/>
          <p:nvPr/>
        </p:nvSpPr>
        <p:spPr>
          <a:xfrm>
            <a:off x="513184" y="7285261"/>
            <a:ext cx="25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mathleadership.org/1683-2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/3.0/"/>
              </a:rPr>
              <a:t>CC BY-NC</a:t>
            </a:r>
            <a:endParaRPr lang="en-GB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D30F7-8B39-4140-B618-D27075045640}"/>
              </a:ext>
            </a:extLst>
          </p:cNvPr>
          <p:cNvSpPr txBox="1"/>
          <p:nvPr/>
        </p:nvSpPr>
        <p:spPr>
          <a:xfrm>
            <a:off x="665584" y="7437661"/>
            <a:ext cx="251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 tooltip="http://mathleadership.org/1683-2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6" tooltip="https://creativecommons.org/licenses/by-nc/3.0/"/>
              </a:rPr>
              <a:t>CC BY-NC</a:t>
            </a:r>
            <a:endParaRPr lang="en-GB" sz="900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399E5F-ECCA-4C6C-AD83-4CA63B883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22" y="2842890"/>
            <a:ext cx="6370578" cy="401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3F5DC-B99F-4D5A-9BB1-594817E522D1}"/>
              </a:ext>
            </a:extLst>
          </p:cNvPr>
          <p:cNvSpPr txBox="1"/>
          <p:nvPr/>
        </p:nvSpPr>
        <p:spPr>
          <a:xfrm>
            <a:off x="1015068" y="3582099"/>
            <a:ext cx="48285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This is fun Friday number activity!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Open the link and can you paint the </a:t>
            </a:r>
          </a:p>
          <a:p>
            <a:r>
              <a:rPr lang="en-GB" dirty="0">
                <a:solidFill>
                  <a:schemeClr val="bg1"/>
                </a:solidFill>
              </a:rPr>
              <a:t>Square?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Count in 2s, 5s and 10s.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Can you make the patterns of the 2,3,4,5,</a:t>
            </a:r>
          </a:p>
          <a:p>
            <a:r>
              <a:rPr lang="en-GB" dirty="0">
                <a:solidFill>
                  <a:schemeClr val="bg1"/>
                </a:solidFill>
              </a:rPr>
              <a:t>6,7 and 8 </a:t>
            </a:r>
            <a:r>
              <a:rPr lang="en-GB" dirty="0" err="1">
                <a:solidFill>
                  <a:schemeClr val="bg1"/>
                </a:solidFill>
              </a:rPr>
              <a:t>timestables</a:t>
            </a:r>
            <a:r>
              <a:rPr lang="en-GB" dirty="0">
                <a:solidFill>
                  <a:schemeClr val="bg1"/>
                </a:solidFill>
              </a:rPr>
              <a:t>?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62E40E-2FCA-40C1-93D9-D562940E1D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33920" y="3713400"/>
              <a:ext cx="4530600" cy="2039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62E40E-2FCA-40C1-93D9-D562940E1D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4560" y="3704040"/>
                <a:ext cx="4549320" cy="2058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D848DDB-ABAA-4AD8-9DF3-A125377BA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1"/>
    </mc:Choice>
    <mc:Fallback xmlns="">
      <p:transition spd="slow" advTm="8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4A25B117-FA64-477E-9D3E-9514652E8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2340" y="881000"/>
            <a:ext cx="6839339" cy="511466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E3CC1-D4C6-4C55-9C7C-10E21FA5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alpha val="60000"/>
                  </a:schemeClr>
                </a:solidFill>
              </a:rPr>
              <a:t>Mrs Gould 05.02.21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369AA-EF65-4524-A75F-FB7289266B0E}"/>
              </a:ext>
            </a:extLst>
          </p:cNvPr>
          <p:cNvSpPr txBox="1"/>
          <p:nvPr/>
        </p:nvSpPr>
        <p:spPr>
          <a:xfrm>
            <a:off x="6518246" y="1535185"/>
            <a:ext cx="44534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Maths Challenge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Don’t worry if you can’t open the link!</a:t>
            </a:r>
          </a:p>
          <a:p>
            <a:r>
              <a:rPr lang="en-GB" dirty="0">
                <a:solidFill>
                  <a:schemeClr val="bg1"/>
                </a:solidFill>
              </a:rPr>
              <a:t>Here is a maths challenge for you to</a:t>
            </a:r>
          </a:p>
          <a:p>
            <a:r>
              <a:rPr lang="en-GB" dirty="0">
                <a:solidFill>
                  <a:schemeClr val="bg1"/>
                </a:solidFill>
              </a:rPr>
              <a:t>Complete!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Good luck!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F4DFF3-259A-4635-B21D-CF4D499C64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5880" y="2285640"/>
              <a:ext cx="1604160" cy="128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F4DFF3-259A-4635-B21D-CF4D499C64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520" y="2276280"/>
                <a:ext cx="1622880" cy="1305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F1BA16-AB26-4F23-9F43-05A8A97F8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69"/>
    </mc:Choice>
    <mc:Fallback xmlns="">
      <p:transition spd="slow" advTm="8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BB0D-8843-4A38-B235-B6728D0E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Weekly News! </a:t>
            </a:r>
          </a:p>
        </p:txBody>
      </p:sp>
      <p:pic>
        <p:nvPicPr>
          <p:cNvPr id="7" name="Content Placeholder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EFBD637-6BCC-4A07-B378-D82B73B2B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94" r="4" b="5289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8D53A13-EC15-4B44-87D8-89E6429CF3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7607" r="5" b="5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CC7B66-7D16-4F27-9D53-4A65766E99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1718" b="-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graphicFrame>
        <p:nvGraphicFramePr>
          <p:cNvPr id="28" name="Content Placeholder 22">
            <a:extLst>
              <a:ext uri="{FF2B5EF4-FFF2-40B4-BE49-F238E27FC236}">
                <a16:creationId xmlns:a16="http://schemas.microsoft.com/office/drawing/2014/main" id="{F7FD4D68-2AF4-4D1E-A107-D86124B879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00265" y="2413645"/>
          <a:ext cx="4753534" cy="369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C4B8A-1AEB-4604-993D-BB41AD1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265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06855-B5FF-474C-95A5-6472CE7C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256" y="6356350"/>
            <a:ext cx="1021544" cy="365125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fld id="{8E061D16-DEE2-4A8F-8D10-F51FF02B024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8723D5-F935-465E-81F4-BB40094EF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4"/>
    </mc:Choice>
    <mc:Fallback xmlns="">
      <p:transition spd="slow" advTm="3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38397" y="342420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 Caps" panose="04070805081001020A01" pitchFamily="82" charset="0"/>
                <a:ea typeface="+mj-ea"/>
                <a:cs typeface="+mj-cs"/>
              </a:rPr>
              <a:t>NIGHT Prayer</a:t>
            </a:r>
            <a:endParaRPr kumimoji="0" lang="en-US" sz="6000" b="0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 Caps" panose="04070805081001020A01" pitchFamily="82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338397" y="1603689"/>
            <a:ext cx="11416280" cy="4412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God our Father, I come to say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thank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you for your love today.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Thank you for my family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all the friends you give to 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Guard me in the dark of night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in the morning send your light.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Amen.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CACF-D3E8-4148-9AB3-61D2521F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Mrs Gould 05.02.21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F4E75D-3F51-4DCE-89C7-40DF76031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3"/>
    </mc:Choice>
    <mc:Fallback xmlns="">
      <p:transition spd="slow" advTm="1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n">
            <a:extLst>
              <a:ext uri="{FF2B5EF4-FFF2-40B4-BE49-F238E27FC236}">
                <a16:creationId xmlns:a16="http://schemas.microsoft.com/office/drawing/2014/main" id="{B68B4917-E530-428E-9E6A-79556E063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63" y="308329"/>
            <a:ext cx="9003874" cy="6598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4D7A8-D86F-4450-884D-B0A8471BAA36}"/>
              </a:ext>
            </a:extLst>
          </p:cNvPr>
          <p:cNvSpPr txBox="1"/>
          <p:nvPr/>
        </p:nvSpPr>
        <p:spPr>
          <a:xfrm>
            <a:off x="1907050" y="2174033"/>
            <a:ext cx="2716696" cy="1812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We are practicing our handwriting skills.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77F3B-158A-4B90-A3DE-F693615AD3B6}"/>
              </a:ext>
            </a:extLst>
          </p:cNvPr>
          <p:cNvSpPr txBox="1"/>
          <p:nvPr/>
        </p:nvSpPr>
        <p:spPr>
          <a:xfrm>
            <a:off x="7613374" y="1938528"/>
            <a:ext cx="2716696" cy="2013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Take the online challenge on </a:t>
            </a:r>
            <a:r>
              <a:rPr lang="en-GB" sz="2800" dirty="0" err="1">
                <a:solidFill>
                  <a:schemeClr val="bg1"/>
                </a:solidFill>
                <a:latin typeface="The Hand Extrablack" panose="03070A02030502020204" pitchFamily="66" charset="0"/>
              </a:rPr>
              <a:t>Topmarks</a:t>
            </a:r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 OR the maths challenge in the pack.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4C7FE-05EA-4526-BD31-C2F6B1378248}"/>
              </a:ext>
            </a:extLst>
          </p:cNvPr>
          <p:cNvSpPr txBox="1"/>
          <p:nvPr/>
        </p:nvSpPr>
        <p:spPr>
          <a:xfrm>
            <a:off x="4754879" y="1229445"/>
            <a:ext cx="2485513" cy="27574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Good morning </a:t>
            </a:r>
            <a:r>
              <a:rPr lang="en-GB" sz="2400" b="1" i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boys and girls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Friday 5th February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05/02/2021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The in school teacher is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Mrs Gould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All completed work should be sent to 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Mrs Gould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ddlmurray891@glow.sch.uk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CE5EF-7471-40C8-9A26-C6CFEE598A60}"/>
              </a:ext>
            </a:extLst>
          </p:cNvPr>
          <p:cNvSpPr txBox="1"/>
          <p:nvPr/>
        </p:nvSpPr>
        <p:spPr>
          <a:xfrm>
            <a:off x="4847348" y="4604090"/>
            <a:ext cx="2385391" cy="20696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C739E7A0-95E0-42BE-92CD-D205A8AD2C41}"/>
              </a:ext>
            </a:extLst>
          </p:cNvPr>
          <p:cNvSpPr/>
          <p:nvPr/>
        </p:nvSpPr>
        <p:spPr>
          <a:xfrm>
            <a:off x="8602133" y="3318933"/>
            <a:ext cx="914400" cy="5241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DC7D4C6A-83D4-44A7-812D-585B25D0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alpha val="60000"/>
                  </a:schemeClr>
                </a:solidFill>
              </a:rPr>
              <a:t>Mrs Gould 05.02.21 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0C78E0-1D16-4C5D-A804-FE5BE7A4B18D}"/>
              </a:ext>
            </a:extLst>
          </p:cNvPr>
          <p:cNvSpPr/>
          <p:nvPr/>
        </p:nvSpPr>
        <p:spPr>
          <a:xfrm>
            <a:off x="7613374" y="4412608"/>
            <a:ext cx="2716696" cy="2445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Weekly Journal!</a:t>
            </a:r>
          </a:p>
          <a:p>
            <a:pPr algn="ctr"/>
            <a:endParaRPr lang="en-GB" dirty="0"/>
          </a:p>
        </p:txBody>
      </p:sp>
      <p:pic>
        <p:nvPicPr>
          <p:cNvPr id="7" name="Picture 6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0D56761A-7F4C-4C77-BBD4-77570F8D0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71429" y="5635304"/>
            <a:ext cx="1670305" cy="1106948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09E851B-98DB-47A8-ADCF-557B31920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68" y="4987777"/>
            <a:ext cx="2314575" cy="168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1F8E1-C278-4640-A10A-C5D8CD1D0FBB}"/>
              </a:ext>
            </a:extLst>
          </p:cNvPr>
          <p:cNvSpPr txBox="1"/>
          <p:nvPr/>
        </p:nvSpPr>
        <p:spPr>
          <a:xfrm>
            <a:off x="2276505" y="4734566"/>
            <a:ext cx="18884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If it is nice day, go </a:t>
            </a:r>
          </a:p>
          <a:p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outside for a walk </a:t>
            </a:r>
          </a:p>
          <a:p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and get some </a:t>
            </a:r>
          </a:p>
          <a:p>
            <a:r>
              <a:rPr lang="en-GB" sz="2800" dirty="0">
                <a:solidFill>
                  <a:schemeClr val="bg1"/>
                </a:solidFill>
                <a:latin typeface="The Hand Extrablack" panose="03070A02030502020204" pitchFamily="66" charset="0"/>
              </a:rPr>
              <a:t>exercise!</a:t>
            </a:r>
          </a:p>
        </p:txBody>
      </p:sp>
    </p:spTree>
    <p:extLst>
      <p:ext uri="{BB962C8B-B14F-4D97-AF65-F5344CB8AC3E}">
        <p14:creationId xmlns:p14="http://schemas.microsoft.com/office/powerpoint/2010/main" val="350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4"/>
    </mc:Choice>
    <mc:Fallback xmlns="">
      <p:transition spd="slow" advTm="3605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5282381" y="629266"/>
            <a:ext cx="4767471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600"/>
              </a:spcAft>
            </a:pPr>
            <a:r>
              <a:rPr lang="en-US" sz="4200" dirty="0">
                <a:solidFill>
                  <a:schemeClr val="bg2">
                    <a:lumMod val="75000"/>
                  </a:schemeClr>
                </a:solidFill>
              </a:rPr>
              <a:t>Morning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5282381" y="2438400"/>
            <a:ext cx="4767471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Father in heaven you love me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You are with me night and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 want to love you always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 all I do and say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I’ll try to please you Father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Bless me through this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14448-6FAA-413E-80E9-52EBA4B8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>
                    <a:alpha val="60000"/>
                  </a:schemeClr>
                </a:solidFill>
              </a:rPr>
              <a:t>Mrs Gould 05.02.21 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A812EB-632D-406E-9038-BCD9E514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A person wearing a blue robe&#10;&#10;Description automatically generated with low confidence">
            <a:extLst>
              <a:ext uri="{FF2B5EF4-FFF2-40B4-BE49-F238E27FC236}">
                <a16:creationId xmlns:a16="http://schemas.microsoft.com/office/drawing/2014/main" id="{5BAD542E-05D2-4796-B9C5-4E446DC58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85087" y="-103998"/>
            <a:ext cx="4710977" cy="59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1"/>
    </mc:Choice>
    <mc:Fallback xmlns="">
      <p:transition spd="slow" advTm="1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CF433-D470-4C69-8E54-E7815B37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alpha val="60000"/>
                  </a:schemeClr>
                </a:solidFill>
              </a:rPr>
              <a:t>Mrs Gould 05.02.21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74B19-8CAD-4331-806A-7EA8B269781C}"/>
              </a:ext>
            </a:extLst>
          </p:cNvPr>
          <p:cNvSpPr txBox="1"/>
          <p:nvPr/>
        </p:nvSpPr>
        <p:spPr>
          <a:xfrm>
            <a:off x="2674045" y="70523"/>
            <a:ext cx="11195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2"/>
                </a:solidFill>
              </a:rPr>
              <a:t>Morning Challenge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57E231E-7785-4AE7-89C0-CF7C8412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1" y="1093083"/>
            <a:ext cx="7408506" cy="53963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D831B4-7A8D-41D6-A279-E0B730FD7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7"/>
    </mc:Choice>
    <mc:Fallback xmlns="">
      <p:transition spd="slow" advTm="2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8823-05B7-40BA-96B3-AA411306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50330"/>
            <a:ext cx="4163152" cy="3378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Literacy- Handwriting Skills 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435FB0-861B-453C-BE85-9104EC6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GB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Mrs Gould 05.02.21 </a:t>
            </a:r>
            <a:endParaRPr lang="en-US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14:cNvPr>
              <p14:cNvContentPartPr/>
              <p14:nvPr/>
            </p14:nvContentPartPr>
            <p14:xfrm>
              <a:off x="6953400" y="1722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4040" y="171324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5097907-AC31-4CB3-A263-EEF43A221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707202"/>
              </p:ext>
            </p:extLst>
          </p:nvPr>
        </p:nvGraphicFramePr>
        <p:xfrm>
          <a:off x="4085439" y="640822"/>
          <a:ext cx="7463091" cy="5894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862A57-DC39-4BC7-9669-588E00077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8"/>
    </mc:Choice>
    <mc:Fallback xmlns="">
      <p:transition spd="slow" advTm="3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EC1B9-769F-4B1A-B006-83D70A5F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alpha val="60000"/>
                  </a:schemeClr>
                </a:solidFill>
              </a:rPr>
              <a:t>Mrs Gould 05.02.21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77FD0-22DE-44A3-B1AD-C6148A02E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00937" y="529267"/>
            <a:ext cx="667558" cy="599105"/>
          </a:xfrm>
          <a:prstGeom prst="rect">
            <a:avLst/>
          </a:prstGeom>
        </p:spPr>
      </p:pic>
      <p:pic>
        <p:nvPicPr>
          <p:cNvPr id="11" name="Picture 10" descr="Arrow&#10;&#10;Description automatically generated">
            <a:extLst>
              <a:ext uri="{FF2B5EF4-FFF2-40B4-BE49-F238E27FC236}">
                <a16:creationId xmlns:a16="http://schemas.microsoft.com/office/drawing/2014/main" id="{9C6BA65A-8B20-4DFF-BB1C-393C61060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0" y="1429028"/>
            <a:ext cx="8584163" cy="5428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12056E-9F15-4E0A-895C-3D16B900FE94}"/>
              </a:ext>
            </a:extLst>
          </p:cNvPr>
          <p:cNvSpPr txBox="1"/>
          <p:nvPr/>
        </p:nvSpPr>
        <p:spPr>
          <a:xfrm>
            <a:off x="2539821" y="576495"/>
            <a:ext cx="711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Mild Challenge.</a:t>
            </a:r>
          </a:p>
          <a:p>
            <a:r>
              <a:rPr lang="en-GB" dirty="0">
                <a:solidFill>
                  <a:schemeClr val="bg1"/>
                </a:solidFill>
              </a:rPr>
              <a:t>Can you form all the letters of the alphabet correctly?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6FB07A-B626-4139-A98B-4E28138678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00960" y="1919520"/>
              <a:ext cx="3345480" cy="55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6FB07A-B626-4139-A98B-4E2813867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1600" y="1910160"/>
                <a:ext cx="3364200" cy="57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FF5C2B-1D8E-4194-AD41-B46DCB63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5"/>
    </mc:Choice>
    <mc:Fallback xmlns="">
      <p:transition spd="slow" advTm="6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E2476-07EA-458B-8B69-F253767A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alpha val="60000"/>
                  </a:schemeClr>
                </a:solidFill>
              </a:rPr>
              <a:t>Mrs Gould 05.02.21 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CA1054-7748-4DB2-9013-ABD55DD5B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47132" cy="6959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5F275E-B57D-4EE9-A03F-48F6890571CB}"/>
              </a:ext>
            </a:extLst>
          </p:cNvPr>
          <p:cNvSpPr txBox="1"/>
          <p:nvPr/>
        </p:nvSpPr>
        <p:spPr>
          <a:xfrm>
            <a:off x="5486400" y="1184988"/>
            <a:ext cx="65601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Hot Challenge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Can you write the days </a:t>
            </a:r>
          </a:p>
          <a:p>
            <a:r>
              <a:rPr lang="en-GB" sz="2800" dirty="0">
                <a:solidFill>
                  <a:schemeClr val="bg1"/>
                </a:solidFill>
              </a:rPr>
              <a:t>Of the week?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Remember, the capital letters</a:t>
            </a:r>
          </a:p>
          <a:p>
            <a:r>
              <a:rPr lang="en-GB" sz="2800" dirty="0">
                <a:solidFill>
                  <a:schemeClr val="bg1"/>
                </a:solidFill>
              </a:rPr>
              <a:t>Touch the top line.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Some letters have tails and go under </a:t>
            </a:r>
          </a:p>
          <a:p>
            <a:r>
              <a:rPr lang="en-GB" sz="2800" dirty="0">
                <a:solidFill>
                  <a:schemeClr val="bg1"/>
                </a:solidFill>
              </a:rPr>
              <a:t>The line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28E0FC-7B81-4B3F-9165-7CF27ECC7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0B57-FAF7-404F-B06F-0F45B536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</a:rPr>
              <a:t>Chilli Challenge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Can you join up the letters?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86668292-48A6-4A78-96CF-AA3576168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" y="1853249"/>
            <a:ext cx="5449403" cy="500475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09A14-45E3-4012-A833-24B68CB1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alpha val="60000"/>
                  </a:schemeClr>
                </a:solidFill>
              </a:rPr>
              <a:t>Mrs Gould 05.02.21 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E0823E0-76FF-46FF-A6ED-56C676F0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62" y="1825321"/>
            <a:ext cx="5186024" cy="5032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12AA1A-2BA0-4414-99BF-6F7A3043BF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2200" y="1995120"/>
              <a:ext cx="4721400" cy="1108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12AA1A-2BA0-4414-99BF-6F7A3043BF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2840" y="1985760"/>
                <a:ext cx="4740120" cy="1127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668EF0-1931-4B51-9B67-76B7CC6B2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3"/>
    </mc:Choice>
    <mc:Fallback xmlns="">
      <p:transition spd="slow" advTm="5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F1A-ECA6-4F74-83EB-FAB16BE8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Reminder: for grown ups and children. Take a break if you need to.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E41F0-6364-4248-BE5C-DC69EEEF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alpha val="60000"/>
                  </a:schemeClr>
                </a:solidFill>
              </a:rPr>
              <a:t>Mrs Gould 05.02.21 </a:t>
            </a:r>
            <a:endParaRPr lang="en-GB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4D24C-AC42-4A06-B781-C8B24AB3D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86100" y="1847851"/>
            <a:ext cx="5010150" cy="50101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3F9714-FF70-47D2-B35A-E10284A58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0"/>
    </mc:Choice>
    <mc:Fallback xmlns="">
      <p:transition spd="slow" advTm="1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494</Words>
  <Application>Microsoft Office PowerPoint</Application>
  <PresentationFormat>Widescreen</PresentationFormat>
  <Paragraphs>97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Modern Love</vt:lpstr>
      <vt:lpstr>Modern Love Caps</vt:lpstr>
      <vt:lpstr>The Hand Extrablack</vt:lpstr>
      <vt:lpstr>Twinkl</vt:lpstr>
      <vt:lpstr>Twinkl SemiBold</vt:lpstr>
      <vt:lpstr>Wingdings 3</vt:lpstr>
      <vt:lpstr>Ion</vt:lpstr>
      <vt:lpstr>St Mary’s Glow Blog</vt:lpstr>
      <vt:lpstr>PowerPoint Presentation</vt:lpstr>
      <vt:lpstr>PowerPoint Presentation</vt:lpstr>
      <vt:lpstr>PowerPoint Presentation</vt:lpstr>
      <vt:lpstr>Literacy- Handwriting Skills </vt:lpstr>
      <vt:lpstr>PowerPoint Presentation</vt:lpstr>
      <vt:lpstr>PowerPoint Presentation</vt:lpstr>
      <vt:lpstr>Chilli Challenge Can you join up the letters?</vt:lpstr>
      <vt:lpstr>Reminder: for grown ups and children. Take a break if you need to.</vt:lpstr>
      <vt:lpstr>Number 05.02.21 Topmarks Paint the Squares </vt:lpstr>
      <vt:lpstr>PowerPoint Presentation</vt:lpstr>
      <vt:lpstr>Weekly News!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 Glow blog</dc:title>
  <dc:creator>Lisa Murray</dc:creator>
  <cp:lastModifiedBy>Lisa Murray</cp:lastModifiedBy>
  <cp:revision>65</cp:revision>
  <dcterms:created xsi:type="dcterms:W3CDTF">2021-01-18T13:50:24Z</dcterms:created>
  <dcterms:modified xsi:type="dcterms:W3CDTF">2021-01-29T11:49:23Z</dcterms:modified>
</cp:coreProperties>
</file>