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ink/ink1.xml" ContentType="application/inkml+xml"/>
  <Override PartName="/ppt/ink/ink2.xml" ContentType="application/inkml+xml"/>
  <Override PartName="/ppt/ink/inkAction1.xml" ContentType="application/vnd.ms-office.inkAction+xml"/>
  <Override PartName="/ppt/comments/comment2.xml" ContentType="application/vnd.openxmlformats-officedocument.presentationml.comments+xml"/>
  <Override PartName="/ppt/ink/inkAction2.xml" ContentType="application/vnd.ms-office.inkAction+xml"/>
  <Override PartName="/ppt/ink/inkAction3.xml" ContentType="application/vnd.ms-office.inkAction+xml"/>
  <Override PartName="/ppt/ink/inkAction4.xml" ContentType="application/vnd.ms-office.inkAction+xml"/>
  <Override PartName="/ppt/ink/inkAction5.xml" ContentType="application/vnd.ms-office.inkAction+xml"/>
  <Override PartName="/ppt/ink/inkAction6.xml" ContentType="application/vnd.ms-office.inkAction+xml"/>
  <Override PartName="/ppt/ink/inkAction7.xml" ContentType="application/vnd.ms-office.inkAction+xml"/>
  <Override PartName="/ppt/ink/inkAction8.xml" ContentType="application/vnd.ms-office.inkAction+xml"/>
  <Override PartName="/ppt/ink/inkAction9.xml" ContentType="application/vnd.ms-office.inkAction+xml"/>
  <Override PartName="/ppt/ink/inkAction10.xml" ContentType="application/vnd.ms-office.inkAction+xml"/>
  <Override PartName="/ppt/ink/inkAction11.xml" ContentType="application/vnd.ms-office.inkAction+xml"/>
  <Override PartName="/ppt/ink/inkAction12.xml" ContentType="application/vnd.ms-office.inkAction+xml"/>
  <Override PartName="/ppt/ink/inkAction13.xml" ContentType="application/vnd.ms-office.inkAction+xml"/>
  <Override PartName="/ppt/ink/inkAction14.xml" ContentType="application/vnd.ms-office.inkAction+xml"/>
  <Override PartName="/ppt/ink/inkAction15.xml" ContentType="application/vnd.ms-office.inkAction+xml"/>
  <Override PartName="/ppt/ink/inkAction16.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32"/>
  </p:notesMasterIdLst>
  <p:sldIdLst>
    <p:sldId id="257" r:id="rId2"/>
    <p:sldId id="479" r:id="rId3"/>
    <p:sldId id="487" r:id="rId4"/>
    <p:sldId id="497" r:id="rId5"/>
    <p:sldId id="258" r:id="rId6"/>
    <p:sldId id="510" r:id="rId7"/>
    <p:sldId id="511" r:id="rId8"/>
    <p:sldId id="512" r:id="rId9"/>
    <p:sldId id="513" r:id="rId10"/>
    <p:sldId id="495" r:id="rId11"/>
    <p:sldId id="496" r:id="rId12"/>
    <p:sldId id="488" r:id="rId13"/>
    <p:sldId id="498" r:id="rId14"/>
    <p:sldId id="515" r:id="rId15"/>
    <p:sldId id="264" r:id="rId16"/>
    <p:sldId id="275" r:id="rId17"/>
    <p:sldId id="276" r:id="rId18"/>
    <p:sldId id="277" r:id="rId19"/>
    <p:sldId id="278" r:id="rId20"/>
    <p:sldId id="279" r:id="rId21"/>
    <p:sldId id="280" r:id="rId22"/>
    <p:sldId id="281" r:id="rId23"/>
    <p:sldId id="282" r:id="rId24"/>
    <p:sldId id="284" r:id="rId25"/>
    <p:sldId id="283" r:id="rId26"/>
    <p:sldId id="285" r:id="rId27"/>
    <p:sldId id="286" r:id="rId28"/>
    <p:sldId id="500" r:id="rId29"/>
    <p:sldId id="514" r:id="rId30"/>
    <p:sldId id="26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Murray" initials="LM" lastIdx="2" clrIdx="0">
    <p:extLst>
      <p:ext uri="{19B8F6BF-5375-455C-9EA6-DF929625EA0E}">
        <p15:presenceInfo xmlns:p15="http://schemas.microsoft.com/office/powerpoint/2012/main" userId="S::lmurray891@dundeeschools.scot::f789b6fe-6003-4c53-9de6-3c2514443a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1-14T13:37:25.809" idx="1">
    <p:pos x="6672" y="121"/>
    <p:text/>
    <p:extLst>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1-20T11:59:56.005" idx="2">
    <p:pos x="10" y="10"/>
    <p:text/>
    <p:extLst>
      <p:ext uri="{C676402C-5697-4E1C-873F-D02D1690AC5C}">
        <p15:threadingInfo xmlns:p15="http://schemas.microsoft.com/office/powerpoint/2012/main" timeZoneBias="0"/>
      </p:ext>
    </p:extLst>
  </p:cm>
</p:cmLst>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1-01-18T13:17:04.834"/>
    </inkml:context>
    <inkml:brush xml:id="br0">
      <inkml:brushProperty name="width" value="0.05292" units="cm"/>
      <inkml:brushProperty name="height" value="0.05292" units="cm"/>
      <inkml:brushProperty name="color" value="#FF0000"/>
    </inkml:brush>
  </inkml:definitions>
  <inkml:trace contextRef="#ctx0" brushRef="#br0">19315 4785 0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1-01-18T13:23:28.193"/>
    </inkml:context>
    <inkml:brush xml:id="br0">
      <inkml:brushProperty name="width" value="0.05292" units="cm"/>
      <inkml:brushProperty name="height" value="0.05292" units="cm"/>
      <inkml:brushProperty name="color" value="#FF0000"/>
    </inkml:brush>
  </inkml:definitions>
  <inkml:trace contextRef="#ctx0" brushRef="#br0">33313 17921 0</inkml:trace>
  <inkml:trace contextRef="#ctx0" brushRef="#br0" timeOffset="696">32604 17743 0</inkml:trace>
</inkml:ink>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618.2453" units="1/cm"/>
          <inkml:channelProperty channel="Y" name="resolution" value="1092.23328" units="1/cm"/>
          <inkml:channelProperty channel="T" name="resolution" value="1" units="1/dev"/>
        </inkml:channelProperties>
      </inkml:inkSource>
      <inkml:timestamp xml:id="ts0" timeString="2021-01-28T13:53:41.752"/>
    </inkml:context>
    <inkml:brush xml:id="br0">
      <inkml:brushProperty name="width" value="0.05292" units="cm"/>
      <inkml:brushProperty name="height" value="0.05292" units="cm"/>
      <inkml:brushProperty name="color" value="#FF0000"/>
    </inkml:brush>
  </inkml:definitions>
  <iact:action type="add" startTime="22668">
    <iact:property name="dataType"/>
    <iact:actionData xml:id="d0">
      <inkml:trace xmlns:inkml="http://www.w3.org/2003/InkML" xml:id="stk0" contextRef="#ctx0" brushRef="#br0">1859 4976 0,'0'0'11,"0"0"-11,0 0 3,0 0 5,0 0-2,0 0 0,0 0 1,0 0-2,0 0 2,0 0 0,0 0-2,0 0 2,0 0 0,0 0-2,0 0 2,0 0 0,0 0-1,0 0 0,0 0 1,0 0-1,0 0 0,0 0 1,0 0-1,0 0 0,-21-57 1,21 57-1,0 0 0,0 0 1,0 0-1,0 0 0,-21-101 1,21 101-2,0 0 1,0 0 1,0 0-2,0 0 2,0 0-1,-31-128 7,31 128-13,0 0 5,0 0 1,-10-93 1,10 93-1,0 0-1,0 0 2,0 0-1,0-111 1,0 111-2,0 0 2,0 0-2,0 0 1,10-105 1,-10 105-2,0 0 2,0 0-1,0-118 0,0 118 0,0 0 1,0 0-2,0 0 1,0 0 1,-19-110-2,19 110 2,0 0-1,0 0 0,0 0 0,0 0 0,0 0 0,-11-100 1,11 100-1,-20-111 0,20 111 0,0 0 0,0 0-1,20-81 2,-20 81-1,0 0 0,0 0 0,0 0 0,0 0 0,0 0 0,0 0 0,20-48 1,-20 48-2,0 0 2,0 0-2,0 0 2,0 0-1,31-52 1,-31 52-2,0 0 1,0 0 0,0 0 0,0 0 1,0 0-2,0 0 1,10-35 2,-10 35-4,0 0 3,0 0-1,0 0 0,0 0 0,0 0 0,0 0 0,0 0 0,0 0 0,0 0 0,0 0 0,0 0 0,0 0 0,0 0 0,0 0 1,0 0-2,0 0 1,0 0 1,0 0-2,0 0 2,0 0-1,-31-81 0</inkml:trace>
    </iact:actionData>
  </iact:action>
  <iact:action type="add" startTime="29199">
    <iact:property name="dataType"/>
    <iact:actionData xml:id="d1">
      <inkml:trace xmlns:inkml="http://www.w3.org/2003/InkML" xml:id="stk1" contextRef="#ctx0" brushRef="#br0">1008 6688 0,'0'0'4,"0"0"2,0 0 0,0 0 0,0 0 0,0 0 0,0 0 1,0 0-2,0 0 2,0 0-1,0 0 0,0 0 0,0 0 1,0 0-1,0 0 0,0 0 1,32-53-2,-32 53 2,0 0-1,0 0 0,0 0 0,71-59 1,-71 59-2,0 0 2,0 0-1,0 0 0,116-58 2,-116 58 0,0 0-3,0 0 11,0 0-15,0 0-1,0 0 5,123 5 1,-123-5 0,0 0 0,0 0 1,0 0-1,0 0 0,53 41 2,-53-41-4,0 0 3,0 0-1,0 0 0,0 0 0,0 71 0,0-71 0,0 0 0,0 0 1,-53 93 0,53-93-2,0 0 3,0 0-4,0 0 3,-83 82 0,83-82-2,0 0 1,0 0 0,0 0 0,0 0 1,-104 71-1,104-71 0,0 0 1,0 0-1,0 0 0,0 0 0,0 0 1,0 0-1,-81 58 1,81-58-1,0 0 0,0 0 1,0 0-2,0 0 1,0 0 0,0 0 0,0 0 1,0 0-1,0 0 1,0 0-2,0 0 1,0 0 0,-54 40 1,54-40-2,0 0 2,0 0-2,0 0 3,0 0-3,0 0 1,0 0 0,0 0 0,0 0 0,0 0 0,0 0 1,22 35-2,-22-35 2,0 0-1,0 0 0,0 0 1,51 0 0,-51 0-1,0 0-1,0 0 1,0 0 0,93 0 0,-93 0 1,0 0-1,0 0 0,0 0 0,125-23 2,-125 23-4,0 0 3,0 0-1,0 0 0,0 0 1,0 0-2,0 0 2,105 5 0,-105-5-2,0 0 1,0 0 1,0 0-3,0 0 3,0 0 0,0 0-1,72 12 1,-72-12-2,0 0 1,0 0 0,0 0 1,0 0-1,0 0 0,0 0 0,-21-6 0,21 6 1</inkml:trace>
    </iact:actionData>
  </iact:action>
  <iact:action type="add" startTime="34039">
    <iact:property name="dataType"/>
    <iact:actionData xml:id="d2">
      <inkml:trace xmlns:inkml="http://www.w3.org/2003/InkML" xml:id="stk2" contextRef="#ctx0" brushRef="#br0">4943 4812 0,'-11'6'12,"11"-6"-11,0 0 4,0 0 2,0 0-1,0 0 0,0 0 0,0 0 1,0 0-1,0 0 0,0 0 1,0 0-2,0 0 2,0 0-1,0 0-1,0 0 2,0 0 0,0 0-1,0 0 0,0 0 1,0 0-1,0 0 0,0 0 1,0 0-2,0 0 2,0 0-1,0 0 0,0 0 1,0 0-1,0 0 0,-10-35 0,10 35 1,0 0-2,0 0 2,0 0-1,0 0 0,0 0 0,0 0 1,0-46-1,0 46 0,0 0 1,0 0-2,0 0 2,0 0-1,0 0 0,0-94 1,0 94-1,0 0 0,0 0 0,0 0 1,0 0-1,0 0 0,0-94 3,0 94-6,0 0 5,0 0-3,0 0 1,0 0 1,0 0-1,0-116 0,0 116 0,0 0 1,0 0-2,0 0 2,0 0-1,0 0 0,10-100 1,-10 100-1,0 0 0,0 0 0,0 0 1,0 0-2,0 0 2,0 0-1,11-105 0,-11 105 0,0 0 1,0 0-2,0 0 2,0 0-1,0 0 0,0 0 1,10-86 0,-10 86-2,0 0 1,0 0 1,0 0-2,0 0 2,0 0-1,0 0 0,0-78 0,0 78 1,0 0-1,0 0 0,0 0 0,0 0 0,0 0 0,0 0 1,0 0-1,0 0 0,0-58 2,0 58-4,0 0 3,0 0-1,0 0 0,0 0 0,0 0 1,0 0-2,0 0 2,0 0-1,0 0 0,0 0 0,0 0 1,0 0-2,0 0 2,0 0-1,0 0 0,0 0 0,0 0 1,0 0-1,0 0 0,0 0 0,0 0 0,0 0 1,0 0-1,0 0 0,0 0 0,0 0 1,0 0-2,0 0 2,0 0-1,0 0 0,0 0 0,0 0 1,0 0-2,0 0 2,-21-64 1,21 64-3</inkml:trace>
    </iact:actionData>
  </iact:action>
  <iact:action type="add" startTime="37049">
    <iact:property name="dataType"/>
    <iact:actionData xml:id="d3">
      <inkml:trace xmlns:inkml="http://www.w3.org/2003/InkML" xml:id="stk3" contextRef="#ctx0" brushRef="#br0">4922 4993 0,'0'0'6,"0"0"1,0 0 0,0 0 0,0 0 0</inkml:trace>
    </iact:actionData>
  </iact:action>
  <iact:action type="add" startTime="39828">
    <iact:property name="dataType"/>
    <iact:actionData xml:id="d4">
      <inkml:trace xmlns:inkml="http://www.w3.org/2003/InkML" xml:id="stk4" contextRef="#ctx0" brushRef="#br0">4216 6529 0,'0'0'4,"0"0"3,0 0-2,0 0 2,0 0-1,0 0 0,0 0 1,0 0-1,0 0 0,0 0 0,0 0 1,0 0-1,0 0 0,0 0 1,0 0-2,0 0 2,0 0-1,0 0 0,0 0 0,0 0 1,0 0-1,0 0 0,0 0 1,0 0-1,0 0 0,0 0 1,0 0-1,0 0 0,0 0 1,0 0-1,0 0 0,0 0 1,0 0-1,-10 77 1,10-77-1,0 0 0,0 0 1,0 0-1,-21 104 0,21-104 1,0 0-1,0 0 0,-11 135 2,11-135-1,-19 65-1,19-65 2,0 0-4,0 0 2,19 63 1,-19-63-1,0 0 0,0 0 0,0 0 1,11 64-1,-11-64 0,0 0 1,0 0-1,0 0 0,0 0 1,83 60 0,-83-60-1,0 0 1,0 0-1,0 0 0,74 29 2,-74-29-4,0 0 3,0 0-1,102-11 1,-102 11-2,0 0 2,0 0-1,0 0 0,0 0 1,0 0-1,83-48 1,-83 48-1,0 0-1,0 0 2,52-71-1,-52 71 0,0 0 2,0 0-2,0 0-1,0 0 2,0 0-1,0 0 0,11-69 2,-11 69-2,0 0 0,0 0 0,0 0 1,0 0-1,-52-41 2,52 41-4,0 0 2,0 0 0,0 0 1,0 0-1,0 0 0,0 0 1,-63 0-1,63 0 0,0 0 1,0 0-2,-103 30 2,103-30 0,0 0-2,0 0 2,0 0 0,0 0-2,0 0 2,0 0-1,-63 75 1,63-75-1,0 0 1,0 0-2,0 0 2,0 0 0,0 0 0,-20 88 0</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1-01-28T13:53:41.752"/>
    </inkml:context>
    <inkml:brush xml:id="br0">
      <inkml:brushProperty name="width" value="0.05292" units="cm"/>
      <inkml:brushProperty name="height" value="0.05292" units="cm"/>
      <inkml:brushProperty name="color" value="#FF0000"/>
    </inkml:brush>
  </inkml:definitions>
  <iact:action type="add" startTime="561">
    <iact:property name="dataType"/>
    <iact:actionData xml:id="d0">
      <inkml:trace xmlns:inkml="http://www.w3.org/2003/InkML" xml:id="stk0" contextRef="#ctx0" brushRef="#br0">6047 2658 0</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1-01-28T13:53:41.752"/>
    </inkml:context>
    <inkml:brush xml:id="br0">
      <inkml:brushProperty name="width" value="0.05292" units="cm"/>
      <inkml:brushProperty name="height" value="0.05292" units="cm"/>
      <inkml:brushProperty name="color" value="#FF0000"/>
    </inkml:brush>
  </inkml:definitions>
  <iact:action type="add" startTime="1356">
    <iact:property name="dataType"/>
    <iact:actionData xml:id="d0">
      <inkml:trace xmlns:inkml="http://www.w3.org/2003/InkML" xml:id="stk0" contextRef="#ctx0" brushRef="#br0">18030 4807 0</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1-01-28T13:53:41.752"/>
    </inkml:context>
    <inkml:brush xml:id="br0">
      <inkml:brushProperty name="width" value="0.05292" units="cm"/>
      <inkml:brushProperty name="height" value="0.05292" units="cm"/>
      <inkml:brushProperty name="color" value="#FF0000"/>
    </inkml:brush>
  </inkml:definitions>
  <iact:action type="add" startTime="1013">
    <iact:property name="dataType"/>
    <iact:actionData xml:id="d0">
      <inkml:trace xmlns:inkml="http://www.w3.org/2003/InkML" xml:id="stk0" contextRef="#ctx0" brushRef="#br0">6756 3589 0</inkml:trace>
    </iact:actionData>
  </iact:action>
</iact:actions>
</file>

<file path=ppt/ink/inkAction1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1-01-28T13:53:41.752"/>
    </inkml:context>
    <inkml:brush xml:id="br0">
      <inkml:brushProperty name="width" value="0.05292" units="cm"/>
      <inkml:brushProperty name="height" value="0.05292" units="cm"/>
      <inkml:brushProperty name="color" value="#FF0000"/>
    </inkml:brush>
  </inkml:definitions>
  <iact:action type="add" startTime="351">
    <iact:property name="dataType"/>
    <iact:actionData xml:id="d0">
      <inkml:trace xmlns:inkml="http://www.w3.org/2003/InkML" xml:id="stk0" contextRef="#ctx0" brushRef="#br0">6158 2548 0</inkml:trace>
    </iact:actionData>
  </iact:action>
</iact:actions>
</file>

<file path=ppt/ink/inkAction1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1-01-28T13:53:41.752"/>
    </inkml:context>
    <inkml:brush xml:id="br0">
      <inkml:brushProperty name="width" value="0.05292" units="cm"/>
      <inkml:brushProperty name="height" value="0.05292" units="cm"/>
      <inkml:brushProperty name="color" value="#FF0000"/>
    </inkml:brush>
  </inkml:definitions>
  <iact:action type="add" startTime="534">
    <iact:property name="dataType"/>
    <iact:actionData xml:id="d0">
      <inkml:trace xmlns:inkml="http://www.w3.org/2003/InkML" xml:id="stk0" contextRef="#ctx0" brushRef="#br0">6269 3323 0</inkml:trace>
    </iact:actionData>
  </iact:action>
</iact:actions>
</file>

<file path=ppt/ink/inkAction1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1-01-28T13:53:41.752"/>
    </inkml:context>
    <inkml:brush xml:id="br0">
      <inkml:brushProperty name="width" value="0.05292" units="cm"/>
      <inkml:brushProperty name="height" value="0.05292" units="cm"/>
      <inkml:brushProperty name="color" value="#FF0000"/>
    </inkml:brush>
  </inkml:definitions>
  <iact:action type="add" startTime="289">
    <iact:property name="dataType"/>
    <iact:actionData xml:id="d0">
      <inkml:trace xmlns:inkml="http://www.w3.org/2003/InkML" xml:id="stk0" contextRef="#ctx0" brushRef="#br0">6136 2592 0</inkml:trace>
    </iact:actionData>
  </iact:action>
</iact:actions>
</file>

<file path=ppt/ink/inkAction1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1-01-28T13:53:41.752"/>
    </inkml:context>
    <inkml:brush xml:id="br0">
      <inkml:brushProperty name="width" value="0.05292" units="cm"/>
      <inkml:brushProperty name="height" value="0.05292" units="cm"/>
      <inkml:brushProperty name="color" value="#FF0000"/>
    </inkml:brush>
  </inkml:definitions>
  <iact:action type="add" startTime="391">
    <iact:property name="dataType"/>
    <iact:actionData xml:id="d0">
      <inkml:trace xmlns:inkml="http://www.w3.org/2003/InkML" xml:id="stk0" contextRef="#ctx0" brushRef="#br0">6269 2969 0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618.2453" units="1/cm"/>
          <inkml:channelProperty channel="Y" name="resolution" value="1092.23328" units="1/cm"/>
          <inkml:channelProperty channel="T" name="resolution" value="1" units="1/dev"/>
        </inkml:channelProperties>
      </inkml:inkSource>
      <inkml:timestamp xml:id="ts0" timeString="2021-01-28T13:53:41.752"/>
    </inkml:context>
    <inkml:brush xml:id="br0">
      <inkml:brushProperty name="width" value="0.05292" units="cm"/>
      <inkml:brushProperty name="height" value="0.05292" units="cm"/>
      <inkml:brushProperty name="color" value="#C00000"/>
    </inkml:brush>
  </inkml:definitions>
  <iact:action type="add" startTime="23353">
    <iact:property name="dataType"/>
    <iact:actionData xml:id="d0">
      <inkml:trace xmlns:inkml="http://www.w3.org/2003/InkML" xml:id="stk0" contextRef="#ctx0" brushRef="#br0">874 6653 0,'0'0'4,"0"0"0,0 0 2,0 0 1,0 0-2,0 0 1,0 0 2,0 0-4,0 0 3,0 0-1,0 0 0,0 0 0,0 0 0,0 0 0,0 0 0,0 0 1,0 0-1,0 0 0,0 0 1,0 0-3,0 0 3,0 0-1,0 0 0,0 0 1,0 0 0,0 0-1,0 0 0,0 0 0,0 0-1,0 0 2,71-18-1,-71 18 1,0 0-2,0 0 2,0 0-1,0 0 1,83-17-1,-83 17 0,0 0 0,0 0 1,0 0 0,0 0-2,0 0 2,0 0-2,115-12 5,-115 12-6,0 0 2,0 0 0,0 0 1,0 0-3,0 0 3,94 41 0,-94-41-1,0 0-1,0 0 3,0 0-3,0 0 2,41 70 1,-41-70-4,0 0 2,0 0 1,0 0-1,0 0 0,0 0 1,-11 93-1,11-93 1,0 0-1,0 0 0,0 0 0,-30 94 0,30-94 1,0 0-2,0 0 2,0 0-2,-74 57 3,74-57-2,0 0-1,0 0 1,0 0 1,0 0-1,0 0 1,0 0-1,-62 41 0,62-41-1,0 0 2,0 0-1,0 0 0,0 0 1,0 0-2,0 0 2,-61 6-1,61-6 0,0 0 0,0 0 1,0 0-2,0 0 2,0 0-1,0 0 0,0 0 0,0 0 0,0 0 0,0 0 0,0 0 1,0 0-2,0 0 2,0 0 0,10 0-2,-10 0 1,0 0 0,0 0 1,0 0-1,0 0 1,0 0-3,0 0 4,72-17-2,-72 17-1,0 0 2,0 0 0,0 0-2,0 0 2,115 17-1,-115-17 0,0 0 1,0 0-2,0 0 1,61 59 1,-61-59 0,0 0-2,0 0 2,0 0-1,0 0 0,0 0-1,0 0 3,31 76-3,-31-76 0,0 0 3,0 0-4,0 0 4,0 0-1,-10 87-1,10-87 0,0 0 1,0 0-3,0 0 4,-41 64-2,41-64 0,0 0-1,0 0 2,-84 54-1,84-54 0,0 0 0,0 0 1,0 0-1,-93 35 1,93-35-3,0 0 3,0 0 0,0 0-1,0 0-1,0 0 2,-83 0-1,83 0 1,0 0-2,0 0 1,0 0 2,0 0-3,-73-59 1,73 59 0,0 0 1,0 0-1,0 0 0,0 0 0,0 0 1,0 0-2,-50-65 2,50 65-1,0 0-1,0 0 2,0 0-1,0 0-1,0 0 3,0 0-4,0 0 3,0 0-1,0 0 0,0 0 0,10-41 3,-10 41-5,0 0 3,0 0-2,61 0 2</inkml:trace>
    </iact:actionData>
  </iact:action>
  <iact:action type="add" startTime="24845">
    <iact:property name="dataType"/>
    <iact:actionData xml:id="d1">
      <inkml:trace xmlns:inkml="http://www.w3.org/2003/InkML" xml:id="stk1" contextRef="#ctx0" brushRef="#br0">1736 7020 0,'0'0'3,"0"0"4,0 0-2,0 0 3,0 0-3,0 0 1,0 0 0,0 0 1,0 0-2,0 0 2,0 0-1,0 0 0,0 0 0,0 0 1,0 0-2,0 0 2,0 0-1,0 0 0,0 0 0,0 0 1,0 0-2,0 0 2,0 0-1,0 0 0,0 0 1,0 0-1,0 0 0,0 0 1,0 0-1,0 0 0,0 0 1,0 0-1,0 0 0,0 0 1,0 0-1,-64 12 0,64-12 0,0 0 2,0 0-4,0 0 3,-52 40-1,52-40 0,0 0 0,0 0 1,0 0-1,0 0 0,0 0 1,0 0-2,-40 65 2,40-65 0,0 0-1,0 0-1,30 99 5,-30-99-4,0 0-1,0 0 0,0 0 2,0 0-1,0 0 1,0 0-3,52 77 5,-52-77-4,0 0 1,0 0 0,0 0 1,0 0-2,74 46 3,-74-46-3,0 0 1,0 0 0,0 0 1,0 0-1,0 0-1,0 0 3,71 12-3,-71-12 2,0 0-1,0 0 0,0 0 1,52-53-1,-52 53 0,0 0 0,0 0 1,0 0-3,0 0 4,0 0-2,0 0-1,21-53 2,-21 53 0,0 0-2,0 0 2,0 0-2,0 0 2,0 0-2,-21-81 2,21 81 0,0 0-1,0 0 0,0 0 0,0 0 2,0 0-2,0 0 0,-42-64-1,42 64 3,0 0-3,0 0 2,0 0-1,0 0 0,0 0 0,0 0 1,-41-59-2,41 59 2,0 0-1,0 0 0,0 0 0,0 0 1,0 0-3,0 0 4,0 0-2,0 0 0,0 0 0,0 0 1,0 0-1,0 0 0</inkml:trace>
    </iact:actionData>
  </iact:action>
  <iact:action type="add" startTime="26047">
    <iact:property name="dataType"/>
    <iact:actionData xml:id="d2">
      <inkml:trace xmlns:inkml="http://www.w3.org/2003/InkML" xml:id="stk2" contextRef="#ctx0" brushRef="#br0">1912 6665 0,'0'0'4,"0"0"2,0 0-1,0 0 1,0 0 0,0 0 0,0 0 1,0 0-2,0 0 2,0 0-1,0 0 0,0 0 0,0 0 2,0 0-3,0 0 2,0 0-2,0 0 2,0 0-1,0 0 0,0 0-1,0 0 1,0 0 1,0 0-1,0 0 1,0 0-2,0 0 2,0 0-1,0 0 0,0 0 0,0 0 1,0 0-1,0 0 0,0 0 0,0 0 1,61 45-2,-61-45 2,0 0-1,0 0 0,0 0 0,0 0 1,0 0-2,0 0 2,62 65 0,-62-65-2,0 0 1,0 0 1,0 0-2,0 0 2,0 0-1,0 0 0,43 94 2,-43-94-2,0 0 0,0 0-1,0 0 1,0 0 0,0 0 0,0 0 1,-22 64-1,22-64 3,0 0-5,0 0 2,0 0 0,0 0 0,0 0-1,0 0 1,0 0 1,0 0-2,0 0 3,0 17-2,0-17 0,0 0 0,0 0 1,0 0-3</inkml:trace>
    </iact:actionData>
  </iact:action>
  <iact:action type="add" startTime="26854">
    <iact:property name="dataType"/>
    <iact:actionData xml:id="d3">
      <inkml:trace xmlns:inkml="http://www.w3.org/2003/InkML" xml:id="stk3" contextRef="#ctx0" brushRef="#br0">2295 7020 0,'0'0'3,"0"0"5,0 0-3,0 0 1,0 0 0,0 0 0,0 0 0,0 0 1,0 0-1,0 0 0,0 0 1,0 0-2,0 0 3,0 0-3,0 0 2,0 0-2,0 0 2,0 0-1,0 0 1,0 0-2,0 0 1,0 0 1,0 0 0,0 0-3,0 0 3,0 0 0,0 0-2,0 0 1,0 0 2,0 0-3,0 0 1,0 0 0,0 0 0,0 0 2,0 0-3,0 0 1,0 0 1,-30 65 0,30-65-1,0 0 0,0 0 1,0 0-1,0 0 1,0 0-1,0 0 0,-43 87 0,43-87 1,0 0-1,0 0 1,0 0-1,-31 117 2,31-117-2,0 0 1,0 0-2,0 0 0,0 0 3,0 0-4,0 0 4,31 77-1,-31-77-2,0 0 0,0 0 3,0 0-2,0 0 0,63 34 1,-63-34-2,0 0 2,0 0-1,0 0-1,0 0 2,0 0 0,72-29-1,-72 29-1,0 0 3,0 0-2,64-77 0,-64 77 0,0 0 0,51-104 5,11 5-6</inkml:trace>
    </iact:actionData>
  </iact:action>
  <iact:action type="add" startTime="27534">
    <iact:property name="dataType"/>
    <iact:actionData xml:id="d4">
      <inkml:trace xmlns:inkml="http://www.w3.org/2003/InkML" xml:id="stk4" contextRef="#ctx0" brushRef="#br0">2544 6606 0,'0'0'3,"0"0"3,0 0 2,0 0-3,0 0 1,0 0 1,0 0-2,0 0 2,0 0 0,0 0-2,0 0 2,0 0 0,0 0-2,0 0 2,0 0 0,0 0-2,0 0 2,0 64 0,0-64-1,0 0 0,11 93 1,-11-93-2,0 0 2,0 0-1,0 0 0,10 123 4,-10-123-6,0 0 2,0 0-1,0 0 3,10 110-2,-10-110 0,0 0-1,0 0 1,0 0 2,0 119-2,0-119 0,0 0 0,0 0 1,0 0-1,0 0 0,12 103 2,-12-103-3,0 0 1,0 0 1,0 0-2,0 0 2,0 0-2,0 0 2,10 95-1,-10-95 1,0 0-2,0 0 1,0 0 1,0 0-1,0 0-1,0 0 3,0 70-1,0-70-2,0 0 2,0 0-3,0 0 4,0 0-3,0 0 2,0 0-1,21 6 1,-21-6-2,0 0 2,40-47 0,-40 47-1,0 0 0,0 0 0,63-100 1,-63 100-1</inkml:trace>
    </iact:actionData>
  </iact:action>
  <iact:action type="add" startTime="28145">
    <iact:property name="dataType"/>
    <iact:actionData xml:id="d5">
      <inkml:trace xmlns:inkml="http://www.w3.org/2003/InkML" xml:id="stk5" contextRef="#ctx0" brushRef="#br0">2866 7055 0,'0'0'3,"0"0"3,0 0 2,0 0-3,0 0 1,0 0 0,0 0 1,0 0-1,0 0 0,0 0 0,0 0 1,0 0-1,0 0 0,0 0 0,0 0 0,0 0 1,0 0-2,0 0 3,0 0-3,0 0 1,0 0 0,0 0 1,0 0-1,0 0 0,0 0 1,0 0-1,0 0 0,0 0 1,-31 60 0,31-60-2,0 0 3,0 0-3,0 0 1,0 0 1,-40 86-2,40-86 2,0 0-1,0 0 0,0 0 1,0 0-1,0 0 0,0 0 0,-11 105 4,11-105-5,0 0 0,0 0 1,0 0 0,0 0 0,0 0 1,61 47-1,-61-47 0,0 0 2,0 0-4,63-35 4,-63 35-2,0 0-1,0 0 2,0 0-1,0 0 0,0 0 0,0 0 1,42-65 0,-42 65-1,0 0 1,0 0-3,11-98 4,-11 98-2,0 0-1,0 0 2,0 0 0,0 0-1,0 0 0,0 0 0,-11-58 1,11 58-2,0 0 3,0 0-4,0 0 4,0 0-2,0 0 0,0 0-1,0 0 2,0 0-2,0 0 2,0 0-1,0 0 0,-22-77 1</inkml:trace>
    </iact:actionData>
  </iact:action>
  <iact:action type="add" startTime="28826">
    <iact:property name="dataType"/>
    <iact:actionData xml:id="d6">
      <inkml:trace xmlns:inkml="http://www.w3.org/2003/InkML" xml:id="stk6" contextRef="#ctx0" brushRef="#br0">3198 7020 0,'0'0'4,"0"0"1,0 0 3,0 0-3,0 0 1,0 0 0,0 0 1,0 0-1,0 0 0,0 0 1,0 0-2,0 0 2,0 0-1,0 0 0,0 0 0,0 0 1,0 0-1,0 0 0,0 0 1,0 0 0,0 0-1,-71 17 0,71-17 0,0 0 0,0 0 1,-64 48 0,64-48-1,0 0 0,0 0 0,0 0 0,0 0 0,0 0 0,-62 82 3,62-82-3,0 0 0,-10 92-1,10-92 2,0 0-3,0 0 4,0 0-2,0 0 0,0 0 0,20 83 1,-20-83-1,0 0 0,0 0 1,0 0-2,0 0 2,0 0 0,52 35-1,-52-35 0,0 0 0,0 0 0,0 0 1,94-18-1,-94 18-1,0 0 3,73-59-1,-73 59-2,0 0 5,0 0-5</inkml:trace>
    </iact:actionData>
  </iact:action>
  <iact:action type="add" startTime="29397">
    <iact:property name="dataType"/>
    <iact:actionData xml:id="d7">
      <inkml:trace xmlns:inkml="http://www.w3.org/2003/InkML" xml:id="stk7" contextRef="#ctx0" brushRef="#br0">3283 6488 0,'0'0'5,"0"0"0,0 0 2,0 0-1,0 0 1,0 0-2,0 0 1,0 0 0,0 0 1,0 0-2,0 0 2,0 0-1,0 0 0,0 0 1,0 0-1,0 0 0,0 70 2,0-70-3,0 0 1,0 0 0,10 107 1,-10-107-1,0 0 0,20 139 3,-20-139-5,0 0 4,20 100-2,-20-100-1,0 0 1,11 98 0,-11-98 1,0 0 0,-11 106-1,11-106-1,0 0 1,0 0 1,0 0-2,-10 105 2,10-105 0,0 0-1,0 0 1,0 0-1,0 0-1,0 0 2,0 0-1,-10 81 0,10-81 0,0 0 1,0 0-1,0 0 0,0 0 1,0 0-1,0 0 0,0 19 0,0-19 0,0 0 1,0 0-1,0 0 0,0 0 1,0 0 0,0-54-1,0 54-1,0 0 2,0 0-2,20-98 4,-20 98-5,0 0 2,0 0 0,0 0 1,0 0-2,0 0 3,11-112-1,-11 112-2,0 0 2,0 0-1,62-88 1,-62 88-2,0 0 2,0 0-2,0 0 2,0 0-1,0 0 1,0 0-1,53-16 2,-53 16-4,0 0 4,0 0-2,0 0 0,0 0 1,0 0-1,0 0-1,51 34 2,-51-34-1,0 0 0,0 0 0,0 0 1,-21 70 0,21-70-2,0 0 3,0 0-2,0 0 1,-73 66 0,73-66-2,0 0 1,0 0 1,0 0-1,0 0 0,0 0 0,0 0 0,-62 28 1,62-28-1,0 0 0,0 0 0,0 0 1,0 0-2,0 0 2,0 0-2,0 0 1,0 0 1,0 0-1,0 0 1,0 0-1,0 0 1,0 0-2,0 0 2,0 0 0,0 24-1,0-24 0,0 0 1,0 0-2,0 0 2,0 0-1,0 0-1,0 0 2,62 34 0,-62-34-1,0 0 0,0 0 1,0 0-1,0 0 1,0 0-1,0 0 0,83 64 0,-83-64 0,0 0 1,0 0-2,0 0 2,0 0-1,0 0 1,0 0 0,52 48-2,-52-48 2,0 0-1,0 0 1,0 0-2,52-19 3,-52 19-3,0 0 2,0 0-1,0 0 0,0 0 1,0 0-1,0 0 0,54-70 4,-54 70-4</inkml:trace>
    </iact:actionData>
  </iact:action>
  <iact:action type="add" startTime="40053">
    <iact:property name="dataType"/>
    <iact:actionData xml:id="d8">
      <inkml:trace xmlns:inkml="http://www.w3.org/2003/InkML" xml:id="stk8" contextRef="#ctx0" brushRef="#br0">4257 6471 0,'0'0'3,"0"0"3,0 0 0,0 0 0,0 0 1,0 0-1,0 0 0,0 0 0,0 0 1,0 0-1,0 0 0,0 0 2,0 0-4,0 0 3,0 0-1,0 0 0,0 0 1,0 0-1,0 0 0,0 0 1,0 0 0,0 0-1,0 0-1,0 0 2,0 0-2,0 0 2,0 0-1,0 0 0,0 0 2,0 0-3,0 0 1,0 0 0,0 0 2,0 0-3,0 0 1,0 0 1,0 0-2,0 0 2,0 0-1,0 0 1,0 0-1,0 0 1,-31 64-2,31-64 2,0 0-1,0 0 0,0 0 1,0 0-1,0 0 0,-10 112 0,10-112 1,0 0-1,0 0 0,0 0 1,0 0-1,0 0 0,-21 157 3,21-157-4,0 0 1,0 0 0,0 0-1,0 117 3,0-117-2,0 0 0,0 0 0,0 0 1,0 0-1,-10 116 1,10-116-1,0 0-1,0 0 2,0 0 0,-20 100 0,20-100-2,0 0 1,0 0 1,0 0 0,0 0 0,0 0-1,0 105 1,0-105-1,0 0-1,0 0 3,0 0-2,0 0 0,0 0 0,0 0 1,-20 82 0,20-82-1,0 0 0,0 0 0,0 0 1,0 0-1,0 0 0,0 0 0,0 0 1,0 0-1,0 70 1,0-70-1,0 0-1,0 0 2,0 0 0,0 0-2,0 0 2,0 0 0,0 0-1,0 0 0,-12 6 1,12-6-1,0 0 1,0 0-1,0 0 0,0 0 1,22-47 0,-22 47-1,0 0-1,0 0 3,0 0-3,19-94 3,-19 94-2,0 0-2,0 0 4,0 0-2,0 0-1,0 0 3,42-87-2,-42 87 0,0 0 1,0 0-1,0 0 0,0 0 0,0 0 0,0 0 1,52-70 0,-52 70-1,0 0-1,0 0 2,0 0 0,0 0-1,0 0 1,0 0-1,63-30 1,-63 30-2,0 0 1,0 0 0,0 0 1,0 0 0,0 0-2,0 0 1,30 30 2,-30-30-2,0 0-1,0 0 2,0 0 0,0 0-2,0 0 3,0 0-3,21 82 2,-21-82-1,0 0-1,0 0 3,0 0-1,0 0-3,0 0 3,0 0-1,0 81 1,0-81-1,0 0 0,0 0 0,0 0 2,0 0-3,0 0 2,0 0-1,0 0 0,42 53 1,-42-53 0,0 0-1,0 0 0,0 0 1,0 0 0,0 0-1,0 0 0,51-12 1,-51 12-1,0 0 0,0 0 1,0 0-2,0 0 2,84-47-1,-84 47-1,0 0 1</inkml:trace>
    </iact:actionData>
  </iact:action>
  <iact:action type="add" startTime="41435">
    <iact:property name="dataType"/>
    <iact:actionData xml:id="d9">
      <inkml:trace xmlns:inkml="http://www.w3.org/2003/InkML" xml:id="stk9" contextRef="#ctx0" brushRef="#br0">4891 7085 0,'0'0'4,"0"0"1,0 0 3,0 0-2,0 0 0,0 0 1,0 0-1,0 0 0,0 0 0,0 0 1,0 0 0,0 0-1,0 0 0,-62-6 0,62 6 1,0 0-1,0 0 0,0 0 1,0 0 0,-94 0-2,94 0 2,0 0 0,0 0-1,-93 29 2,93-29-1,0 0-2,0 0 1,0 0 0,0 0 0,-52 64 2,52-64-3,0 0 0,0 0 1,0 0 1,0 0 0,-11 87-2,11-87 3,0 0-2,0 0-1,0 0 2,0 0-2,0 0 2,0 0 0,21 77-1,-21-77 1,0 0 0,0 0-2,0 0 2,64 23 0,-64-23-1,0 0 0,0 0 0,71-35 1,-71 35-2,0 0 2,0 0 0,0 0-1,0 0 1,0 0-2,0 0 1,52-65 2,-52 65-3,0 0 1,0 0 0,42-87 1,-42 87-1,0 0 1,0 0-1,0 0 0,0 0 1,0 0-2,0 0 2,11-70 1,-11 70-3,0 0 1,0 0 1,0 0-1,0 0 0,0 0 1,0 0-2,0 0 2,0 0 0,11 0-1,-11 0 0,0 0 1,0 0 0,0 0-2,0 0 2,0 0-1,0 0 2,-11 59-2,11-59 0,0 0 1,0 98 0,0-98-2,0 0 2,0 0-1,0 0 0,0 0 2,0 0-2,0 0 0,11 77 1,-11-77-1,0 0 0,0 0 1,0 0 0,0 0-1,0 0 0,0 0 0,0 0 0,0 0 2,40 30-1,-40-30-2,0 0 0,0 0 2,0 0 0,52-30-1,-52 30 1,0 0 1,0 0 6</inkml:trace>
    </iact:actionData>
  </iact:action>
  <iact:action type="add" startTime="42449">
    <iact:property name="dataType"/>
    <iact:actionData xml:id="d10">
      <inkml:trace xmlns:inkml="http://www.w3.org/2003/InkML" xml:id="stk10" contextRef="#ctx0" brushRef="#br0">5130 6728 0,'0'0'3,"0"0"3,0 0 1,0 0-1,0 0 1,0 0-1,0 0 1,0 0-1,0 0 1,0 0 0,0 0-2,10 58 3,-10-58-3,0 0 1,0 0 1,0 0-1,0 89 0,0-89 1,0 0-1,0 0 0,0 0 2,0 127-1,0-127 0,0 0 0,0 0-3,0 0 2,-21 106 2,21-106-3,0 0 1,0 0 1,0 0-1,-10 105 1,10-105-1,0 0-1,0 0 2,0 0-1,0 0 0,0 0 0,0 0 2,0 87-2,0-87 0,0 0 1,0 0-2,0 0 2,0 0 0,41 77-1,-41-77-1,0 0 3,0 0-3,0 0 1,0 0 2,63 0-2,-63 0 0,0 0 0,62-53 1,-62 53-1,31-88 1,-31 88-2</inkml:trace>
    </iact:actionData>
  </iact:action>
  <iact:action type="add" startTime="43002">
    <iact:property name="dataType"/>
    <iact:actionData xml:id="d11">
      <inkml:trace xmlns:inkml="http://www.w3.org/2003/InkML" xml:id="stk11" contextRef="#ctx0" brushRef="#br0">5628 6688 0,'0'0'5,"0"0"3,0 0-3,0 0 1,0 0 1,0 0-2,0 0 2,0 0 0,0 0-2,0 0 2,0 0-1,0 0 0,0 0 2,0 0-2,0 0-1,0 0 2,0 0 1,0 0-3,0 0 2,0 0 0,-52 46 0,52-46-1,0 0 0,0 0 0,0 0 0,0 0 1,0 0-1,-40 81 0,40-81 1,0 0-1,0 0 1,-43 112 1,43-112-2,0 0 0,0 116 0,0-116-1,0 0 2,0 107 0,0-107-1,0 0 1,0 0 0,0 121 0,0-121-3,0 0 3,-10 123-1,10-123 0,0 105 2,0-105-3,0 0 1,-21 100 3,21-100-5,0 0 4,0 0-3,0 0 2,0 98 1,0-98-3,0 0 1,0 0 1,0 0 0,0 0-1,0 0 0,-42 94 1,42-94-1,0 0 1,0 0-1,0 0 0,-61 59 1,61-59-1,0 0 0,0 0 0,-63 0 2,63 0-2,0 0-1,-73-65 4,73 65-4,0 0 2,-52-104-1,52 104 0,0 0 0</inkml:trace>
    </iact:actionData>
  </iact:action>
  <iact:action type="add" startTime="43686">
    <iact:property name="dataType"/>
    <iact:actionData xml:id="d12">
      <inkml:trace xmlns:inkml="http://www.w3.org/2003/InkML" xml:id="stk12" contextRef="#ctx0" brushRef="#br0">5337 7115 0,'0'0'4,"0"0"1,0 0 1,0 0 1,0 0-1,0 0 0,0 0 1,0 0-1,0 0 1,0 0 0,0 0-1,0 0 0,52 17 1,-52-17-1,0 0 0,104 11 1,-104-11-1,0 0 1,0 0-1,114 29 3,-114-29-3,0 0-1,0 0 0,0 0 2,0 0 0,0 0-2,0 0 2</inkml:trace>
    </iact:actionData>
  </iact:action>
  <iact:action type="add" startTime="44220">
    <iact:property name="dataType"/>
    <iact:actionData xml:id="d13">
      <inkml:trace xmlns:inkml="http://www.w3.org/2003/InkML" xml:id="stk13" contextRef="#ctx0" brushRef="#br0">3999 7856 0,'0'0'5,"0"0"0,0 0 2,0 0-1,0 0 0,0 0 1,0 0 0,0 0-2,0 0 3,0 0-2,0 0 0,0 0 1,0 0 0,0 0-1,0 0 2,0 0-3,0 0 1,0 0 2,0 0-2,0 0 0,0 0 1,0 0 1,0 0-4,0 0 4,0 0-2,-10 70 0,10-70 2,0 0-3,-21 98 1,21-98 0,-22 136 4,22-136-6,0 0 3,0 0-2,0 104 1,0-104 0,-21 94 2,21-94-3,0 0 1,0 0 2,-31 122-2,31-122-1,0 0 3,0 0-3,0 0 2,0 0-1,0 0-1,0 0 2,-10 112 1,10-112-4,10 110 4,-10-110-1,0 0-3,0 0 4,0 0-3,0 0 2,0 0 0,0 0-2,0 53 3,-10-53-2,10 0-1,0 0 2,0 0-1,0 0 1,0 0-1</inkml:trace>
    </iact:actionData>
  </iact:action>
  <iact:action type="add" startTime="44818">
    <iact:property name="dataType"/>
    <iact:actionData xml:id="d14">
      <inkml:trace xmlns:inkml="http://www.w3.org/2003/InkML" xml:id="stk14" contextRef="#ctx0" brushRef="#br0">3968 7856 0,'0'0'3,"0"0"4,0 0 0,0 0-1,0 0 0,0 0 1,0 0-1,0 0 1,0 0-1,0 0 0,0 0 1,0 0 0,0 0-1,0 0 1,0 0 0,0 0-1,40-48 1,-40 48-1,0 0 0,0 0 1,73-52-1,-73 52 0,0 0 1,0 0-1,0 0 0,0 0 0,114-29 3,-114 29-4,0 0 2,0 0-1,0 0-1,73 53 2,-73-53 0,0 0-1,0 0 1,31 76-1,-31-76-1,0 0 3,0 0-2,-10 104 1,10-104-2,0 0 3,0 0-3,0 0 1,0 0 1,-52 82-1,52-82 0,0 0 1,0 0-1,0 0 0,0 0 1,0 0-1,-82 59 1,82-59-1,0 0 0,0 0 0,0 0 1,-95 6-1,95-6 1,0 0 0,0 0-1,0 0 0,0 0 1,0 0-1,0 0 3,-52-48-2,52 48-2,0 0 2</inkml:trace>
    </iact:actionData>
  </iact:action>
  <iact:action type="add" startTime="45452">
    <iact:property name="dataType"/>
    <iact:actionData xml:id="d15">
      <inkml:trace xmlns:inkml="http://www.w3.org/2003/InkML" xml:id="stk15" contextRef="#ctx0" brushRef="#br0">4714 7798 0,'0'0'3,"0"0"3,0 0 1,0 0-1,0 0 0,0 0 1,0 0 0,0 0-1,0 0 0,0 0 2,0 0-3,0 0 2,0 0-1,0 0 0,0 0 1,0 0 0,-62-18-1,62 18 0,0 0 1,0 0 0,0 0-2,-73 5 2,73-5-1,0 0 1,0 0 0,0 0-2,-92 42 4,92-42-4,0 0 2,0 0-1,-32 81-1,32-81 2,0 0-1,0 0 0,0 0 0,0 0 2,0 0-2,-11 105 1,11-105-3,0 0 4,0 0-3,0 0 3,54 71-1,-54-71-3,0 0 3,0 0 0,0 0-2,0 0 2,0 0 1,0 0-4,50 5 4,-50-5-3,0 0 1,73-53 1,-73 53 0,0 0-1,0 0 0,0 0 1,53-87 1,-53 87-3,0 0 1,0 0 0,0 0 2,0 0-2,0 0 0,30-93 1,-30 93-1,0 0 1,0 0-2,0 0 2,0 0-1,0 0 1,0 0-1,10-58 0,-10 58 0,0 0 2,0 0-4,0 0 4,0 0-2,0 0 1,-20 0-1,20 0 1,0 0-1,0 0 1,0 0 0,0 0-1,-10 75 1,10-75-1,0 0 0,0 0 0,0 0 1,0 123-1,0-123 1,0 0-1,0 0 1,0 0 0,0 0-1,0 0 0,0 0 0,10 93 2,-10-93-3,0 0 2,0 0-1,0 0 0,0 0 1,41 18 0,-41-18-2,0 0 2,62-48 1,-62 48-2,0 0 0,43-81 2</inkml:trace>
    </iact:actionData>
  </iact:action>
  <iact:action type="add" startTime="46288">
    <iact:property name="dataType"/>
    <iact:actionData xml:id="d16">
      <inkml:trace xmlns:inkml="http://www.w3.org/2003/InkML" xml:id="stk16" contextRef="#ctx0" brushRef="#br0">5098 7738 0,'0'0'3,"0"0"4,0 0-1,0 0 0,0 0 1,0 0-1,0 0 0,0 0 1,0 0-1,0 0 0,0 0 1,0 0-1,0 0 0,0 0 1,0 0-1,0 0 0,0 0 1,0 0 0,0 0-1,0 0 0,0 0 1,0 0-1,0 0 1,0 0 0,0 0-1,0 0 1,0 0-1,0 0 1,0 0-1,0 0 1,0 0-1,0 0 1,0 0 1,0 0-3,0 0 2,0 0 0,0 0-1,0 0 0,11 60 1,-11-60-1,0 0 0,0 0 1,0 0-1,0 0 0,0 0 1,31 87-1,-31-87 0,0 0 1,0 0-1,0 0 1,0 0-1,0 0 1,0 0-1,0 116 2,0-116-2,0 0 0,0 0-1,0 0 1,0 0 1,0 0-1,0 0 0,-21 64 2,21-64-2,0 0 1,0 0-2,0 0 3,0 0-3,0 0 1,0 0 1,-92 19 0,92-19-2,0 0 2,0 0-1,0 0 0,-32-30 2,32 30-2,0 0-1,11-58 4,-11 58-5,0 0 2,0 0 1</inkml:trace>
    </iact:actionData>
  </iact:action>
  <iact:action type="add" startTime="47034">
    <iact:property name="dataType"/>
    <iact:actionData xml:id="d17">
      <inkml:trace xmlns:inkml="http://www.w3.org/2003/InkML" xml:id="stk17" contextRef="#ctx0" brushRef="#br0">5493 7651 0,'0'0'2,"0"0"5,0 0 0,0 0-1,0 0 0,0 0 1,0 0 0,0 0-1,0 0 1,0 0-1,0 0 0,0 0 1,0 0-1,0 0 1,0 0-1,0 0 1,0 0-1,0 0 1,0 0-1,0 0 1,0 0-1,0 0 0,0 0 2,0 0-3,-31 58 2,31-58-1,0 0 2,0 0-2,-42 89 0,42-89 1,0 0-2,0 0 2,0 0 0,0 0 0,0 0-2,-50 128 3,50-128-2,0 0 0,0 0 0,0 0 1,0 0 0,0 0-1,40 87 2,-40-87-3,0 0 2,0 0-1,0 0 0,0 0 1,0 0-1,0 0 0,41 46 2,-41-46-3,0 0 0,0 0 2,0 0 0,0 0-1,0 0 2,63-23-1,-63 23-2,0 0 1,0 0 0,0 0 1,0 0 0,0 0-1,0 0 0,22-64 2,-22 64-3,0 0 1,0 0 3,0 0 0,0 0-4</inkml:trace>
    </iact:actionData>
  </iact:action>
  <iact:action type="add" startTime="47584">
    <iact:property name="dataType"/>
    <iact:actionData xml:id="d18">
      <inkml:trace xmlns:inkml="http://www.w3.org/2003/InkML" xml:id="stk18" contextRef="#ctx0" brushRef="#br0">5265 7780 0,'0'0'4,"0"0"2,0 0 0,0 0 1,0 0-1,0 0 1,0 0-1,0 0 0,0 0 1,0 0 0,0 0-1,0 0 1,0 0-1,0 0 0,0 0 1,0 0 0,62 11-1,-62-11 1,0 0 0,0 0-1,0 0 0,114 17 1,-114-17-1,0 0 1,0 0 0,0 0-1,0 0 0,125 0 2,-125 0-2,0 0-1,0 0 2,114-35 0,-114 35-1,0 0 4,0 0-5</inkml:trace>
    </iact:actionData>
  </iact:action>
  <iact:action type="add" startTime="47990">
    <iact:property name="dataType"/>
    <iact:actionData xml:id="d19">
      <inkml:trace xmlns:inkml="http://www.w3.org/2003/InkML" xml:id="stk19" contextRef="#ctx0" brushRef="#br0">6417 7681 0,'0'0'5,"0"0"2,0 0-2,0 0 1,0 0 1,0 0-1,0 0 0,0 0 1,0 0-1,0 0 0,0 0 1,0 0-1,0 0 1,0 0 0,0 0 0,0 0-2,0 0 2,0 0-1,-52-53 1,52 53 0,0 0-1,0 0 0,0 0 1,0 0-1,0 0 1,0 0-1,-73-46 0,73 46 1,-103-31 2,103 31-3,0 0-2,0 0 3,0 0-1,-83 36 1,83-36-1,0 0 0,0 0 1,0 0 0,0 0-2,-73 82 3,73-82-2,0 0-1,0 0 3,0 0-2,0 0 0,-21 93 1,21-93-1,0 0 0,0 0 1,0 0-1,0 0 1,0 0-1,43 70 2,-43-70-2,0 0-1,0 0 3,0 0-3,71 35 2,-71-35 0,0 0-2,0 0 2,0 0-1,0 0 1,83-17 0,-83 17-1,0 0 0,0 0 2,0 0-1,0 0-2,73-59 2,-73 59-1,0 0 0,0 0 1,0 0 0,0 0-2,0 0 1,0 0 2,42-88-2,-42 88 0,0 0 0,0 0 0,0 0 2,0 0-2,0 0-1,0 0 2,20-63 1,-20 63-3,0 0 1,0 0 1,0 0 0,0 0-2,0 0 2,0 0-1,0 0 0,0 0 2,0 0-2,0 0 1,0 0-1,0 0-1,0 0 2,0 0-1,0 0 0,0 0 1,-10 69 0,10-69-2,0 0 3,0 0-2,0 0 0,-10 118 2,10-118-3,0 0 2,0 0-1,0 0 1,-21 122 1,21-122-3,0 0 3,0 0-3,-11 105 2,11-105-1,0 0 0,0 0 1,0 0 0,0 0-1,0 0 1,-31 100 0,31-100-1,0 0-1,0 0 2,0 0 0,0 0-2,0 0 2,0 0-1,-20 58 2,20-58-3,0 0 1,0 0 1,0 0 1,0 0-4</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618.2453" units="1/cm"/>
          <inkml:channelProperty channel="Y" name="resolution" value="1092.23328" units="1/cm"/>
          <inkml:channelProperty channel="T" name="resolution" value="1" units="1/dev"/>
        </inkml:channelProperties>
      </inkml:inkSource>
      <inkml:timestamp xml:id="ts0" timeString="2021-01-28T13:53:41.752"/>
    </inkml:context>
    <inkml:brush xml:id="br0">
      <inkml:brushProperty name="width" value="0.05292" units="cm"/>
      <inkml:brushProperty name="height" value="0.05292" units="cm"/>
      <inkml:brushProperty name="color" value="#FF0000"/>
    </inkml:brush>
  </inkml:definitions>
  <iact:action type="add" startTime="26911">
    <iact:property name="dataType"/>
    <iact:actionData xml:id="d0">
      <inkml:trace xmlns:inkml="http://www.w3.org/2003/InkML" xml:id="stk0" contextRef="#ctx0" brushRef="#br0">2742 2891 0,'0'0'4,"0"0"2,0 0-1,0 0 1,0 0 2,0 0-4,0 0 3,0 0 0,0 0-1,0 0 0,0 0 1,0 0-3,0 0 4,0 0-2,0 0-1,0 0 2,0 0 0,0 0-2,0 0 2,0 0-1,0 0 0,0 0-1,0 0 3,0 0-2,0 0 0,0 0 0,0 0 0,0 0 1,0 0-1,0 0-1,0 0 1,0 0 1,0 0-1,0 0 1,0 0-2,0 0 2,0 0-1,0 0 0,0 0 0,0 0 0,0 0 1,0 0-2,0 0 1,0 0 1,0 0-2,0 0 1,0 0 2,0 0-4,0 0 3,0 0-1,0 0-1,0 0 3,0 0-3,0 0 1,0 0 1,0 0-1,0 0 0,0 0 0,0 0 0,0 0 0,0 0 0,0 0 1,0 0 0,0 0-1,10 70 0,-10-70-1,0 0 3,0 0-3,0 0 2,0 0-2,0 0 2,0 0-1,22 87 0,-22-87 1,0 0-3,0 0 4,0 0-2,0 0-1,10 124 3,-10-124 0,0 0-2,0 0-3,0 0 4,0 0-2,0 0 2,0 0-1,11 70 0,-11-70 0,0 0 0,0 0 0,0 0 0,0 0 0,0 0 0,0 0 0,0 63 1,0-63-1,0 0 0,0 0-1,0 0 2,0 0-1,0 0 1,0 0-2,0 0 1,9 88 2,-9-88-4,0 0 3,0 0-1,0 0 0,0 0 0,0 0 0,0 0 0,0 76 1,0-76-1,0 0 0,0 0 0,0 0 0,0 0 0,0 0 0,0 0 1,0 0-2,0 0 2,0 0-1,0 87 1,0-87-2,0 0 1,0 0 0,0 0 0,0 0 1,0 0-2,0 0 2,-9 59-1,9-59 0,0 0-1,0 0 2,0 0-1,0 0 0,0 0 1,0 0-3,0 0 4,0 0-2,-11 76 0,11-76 0,0 0 0,0 0 0,0 0 0,0 0 0,0 0 0,0 0 1,-10 64-1,10-64 0,0 0 0,0 0 0,0 0 0,0 0 0,0 0 1,0 0-2,0 76 3,0-76-4,0 0 3,0 0-2,0 0 3,0 0-3,0 0 2,0 0-1,10 77 1,-10-77-1,0 0-1,0 0 1,0 0-1,0 0 3,0 0-4,0 0 4,20 80-2,-20-80 0,0 0 0,0 0 1,0 0-1,0 0 0,0 0 0,0 0 0,0 88 1,0-88-1,0 0-1,0 0 2,0 0-1,0 0 0,0 0 0,0 0 1,0 66-2,0-66 2,0 0-1,0 0 0,0 0 0,0 0 1,0 0-2,0 0 2,0 0-1,-9 74 0,9-74 0,0 0 1,0 0-3,0 0 3,0 0 0,0 0-2,0 0 2,-11 76 0,11-76-2,0 0 2,0 0-1,0 0 0,0 0 0,0 0 0,0 0-1,0 77 4,0-77-4,0 0 1,0 0-1,0 0 3,0 0-2,0 0 0,0 0 0,11 76 0,-11-76 0,0 0 1,0 0-3,0 0 4,0 0-2,0 0 0,0 0 0,9 63 2,-9-63-4,0 0 3,0 0-2,0 0 2,0 0-1,0 0 1,0 0-2,0 84 3,0-84-3,0 0 1,0 0 0,0 0 1,0 0-2,0 0 2,0 0-1,21 51 1,-21-51-2,0 0 2,0 0-2,0 0 1,0 0 1,0 0-1,0 0 0,0 0 0,0 0 0,0 0 0,0 81 1,0-81-2,0 0 2,0 0-1,0 0 0,0 0 0,0 0 1,0 0-2,-21 59 3,21-59-3,0 0 1,0 0 0,0 0 1,0 0-2,0 0 2,0 0-1,0 71 1,0-71-2,0 0 1,0 0 0,0 0 0,0 0 2,0 0-4,0 0 3,0 0 0,0 0-2,0 0 2,0 0-1,0 76 0,0-76-1,0 0 3,0 0-3,0 0 2,0 0-1,0 0 0,0 0 0,0 63 1,0-63-2,0 0 1,0 0 1,0 0-1,0 0 0,0 0 0,0 0 0,0 58 1,0-58-1,0 0 0,0 0 0,0 0 0,0 0 0,0 0 2,0 0-1,0 0-2,0 0 2,0 0-1,0 0-1,0 0 2,0 60 0,0-60-2,0 0 2,0 0-1,0 0 0,0 0 0,0 0-1,0 0 2,-9 52 0,9-52-1,0 0 0,0 0 0,0 0 0,0 0 0,0 0 0,0 0 1,0 0-2,0 0 2,-11 59-1,11-59 0,0 0 0,0 0 1,0 0-2,0 0 2,0 0-1,0 0-1,0 0 2,0 0 0,0 0-2,0 0 2,0 0-1,0 0 0,0 0 0,0 0 0,0 0 0,0 0 0,0 0 1,0 0-1,0 0-1,0 0 2,0 40 0,0-40-2,0 0 3,0 0-4,0 0 3,0 0-1,0 0 0,0 0 0,0 0 1,0 0-2,0 0 2,0 0-1,0 0 0,0 0 1,20 41-1,-20-41 0,0 0 0,0 0 1,0 0-1,0 0 0,0 0 1,0 0-1,0 0 0,0 0 1,0 0-2,0 0 2,0 0-1,0 0 0,0 0 0,0 0 1,0 0-2,0 0 2,0 0-1,0 0 0,0 0 0,0 0 1,0 0-1,0 0 0,0 0 1,0 0-1,0 0 0,0 0 0,0 0 0,0 0 1,0 0-1,0 0 0,0 0 0,0 0 1,0 0-2,0 0 2,0 0-1,0 0 0,0 0 0,0 0 1,0 0-1,0 0 0,0 0 1,0 0-2,0 0 2,0 0-1,0 0 0,0 0 0,0 0 1,0 0-1,0 0 0,0 0 1,0 0-2,0 0 2,0 0-1,0 0 0,0 0 0,0 0 1,0 0-2,0 0 2,0 0-1,0 0 0,0 0 0,0 0 1,0 0-1,0 0 0,0 0 1,0 0-1,0 0 0,0 0 1,0 0-2,0 0 2,0 0-1,0 0 0,0 0 0,0 0 1,0 0-2,0 0 2,0 0-1,0 0 0,0 0 1,0 0-1,0 0 0,0 0 0,0 0 1,0 0-1,0 0 0,0 0 0,0 0 0,0 0 1,0 0-1,0 0 0,0 0 0,0 0 1,0 0-1,0 0 0,0 0 1,0 0-1,0 0 0,0 0 0,0 0 0,0 0 1,0 0-1,0 0 0,0 0 0,0 0 1,0 0-2,0 0 2,0-6-1,0 6 0,0 0 0,0 0 1,0 0-1,31-70 5,-31 70-5</inkml:trace>
    </iact:actionData>
  </iact:action>
  <iact:action type="add" startTime="30532">
    <iact:property name="dataType"/>
    <iact:actionData xml:id="d1">
      <inkml:trace xmlns:inkml="http://www.w3.org/2003/InkML" xml:id="stk1" contextRef="#ctx0" brushRef="#br0">2742 2978 0,'0'0'6,"-21"41"4,-21 41-8</inkml:trace>
    </iact:actionData>
  </iact:action>
  <iact:action type="add" startTime="31089">
    <iact:property name="dataType"/>
    <iact:actionData xml:id="d2">
      <inkml:trace xmlns:inkml="http://www.w3.org/2003/InkML" xml:id="stk2" contextRef="#ctx0" brushRef="#br0">2774 3101 0,'0'0'3,"0"0"4,0 0-1,0 0 0,0 0-1,0 0 2,0 0-1,0 0 0,0 0 1,0 0-2,0 0 1,0 0 1,0 0-3,0 0 3,0 0 0,0 0-3,0 0 4,0 0-2,0 0 0,0 0 0,0 0 0,0 0 0,0 0-1,0 0 2,0 0-1,0 0-1,0 0 3,0 0-3,0 0 1,0 0 1,0 0-2,0 0 2,0 0-1,0 0-2,0 0 4,0 0-3,0 0 2,0 0-1,0 0 0,0 0 0,0 0 0,0 0 0,0 0-1,51-35 2,-51 35-1,0 0 1,0 0-1,0 0 0,72-18 0,-72 18 0,0 0 1,0 0-3,0 0 3,0 0 0,0 0-2,0 0 1,104-12 2,-104 12-3,0 0 2,0 0-1,0 0-1,0 0 2,0 0-1,0 0-1,83 47 3,-83-47-3,0 0 0,0 0 2,0 0 0,0 0-2,0 0 2,0 0-2,135 18 2,-135-18-1,0 0 0,0 0 0,0 0 0,0 0 1,0 0-2,0 0 1,114 30 1,-114-30-1,0 0 0,0 0 1,0 0-2,0 0 1,0 0 1,0 0-1,104 52 0,-104-52 0,0 0 1,0 0-1,0 0 0,0 0-1,0 0 2,94 52 0,-94-52-1,0 0 0,0 0 0,0 0 0,0 0 0,0 0 0,0 0 1,62 88 0,-62-88-1,0 0-1,0 0 2,0 0-1,0 0 0,0 0 0,0 0 1,83 83-1,-83-83 0,0 0 0,0 0 0,0 0 0,52 98 2,-52-98-3,0 0 1,0 0 1,0 0-3,0 0 3,0 0 0,0 0-1,52 64 1,-52-64-2,0 0 1,32 77 1,-32-77-1,0 0 0,0 0 0,0 0 1,0 0-2,0 0 0,41 75 3,-41-75-2,0 0 0,0 0 0,31 93 1,-11-4-3,-20-89 4,0 0-2,0 0 0,0 0 0,0 0 0,0 0 0,0 0 1,0 86-2,0-86 2,0 0-1,0 0 0,0 0 1,0 0-2,0 0 2,0 0-1,0 0 0,0 0 0,-20 71 0,20-71 1,0 0-1,0 0-1,10 76 3,-10-76-4,0 0 4,0 0-3,0 0 1,0 0 0,0 0 1,0 0-1,10 87 1,-10-87-2,0 0 1,0 0 1,0 0 0,-10 101-3,10-101 3,0 0-1,-10 98 2,10-98-2,0 0 0,0 0 0,0 0 0,0 0 0,0 0 0,0 0 1,0 65-1,0-65-1,0 0 2,0 0-1,0 0-1,0 0 2,0 0-1,-21 63 2,21-63-3,-10 65 2,10-65-3,0 0 4,0 0-2,0 0-1,0 0 2,0 0-1,0 0 1,-51 53-1,51-53 1,0 0-2,0 0 2,-53 52-1,53-52 0,0 0 0,0 0 1,0 0-3,0 0 4,0 0-2,0 0 0,-63 35 1,63-35-1,0 0 0,0 0-1,0 0 3,0 0-2,0 0 0,0 0 1,-50 70-1,50-70 0,0 0 0,0 0-1,0 0 2,0 0 0,0 0-1,0 0 0,-53 47 1,53-47-2,0 0 1,0 0 0,0 0 1,0 0-2,0 0 3,0 0-2,-63 59 1,63-59-1,0 0 0,0 0-1,0 0 3,0 0-3,0 0 2,0 0 0,-61 34-2,61-34 2,0 0-1,0 0 0,0 0 0,0 0-1,0 0 2,0 0-1,-63 52 2,63-52-4,0 0 3,0 0-1,0 0 0,0 0-1,0 0 3,0 0-3,-52 47 3,52-47-3,0 0 1,0 0 0,0 0 1,0 0-1,0 0-1,0 0 2,-73 36 0,73-36-2,0 0 2,0 0 0,0 0 0,0 0-1,0 0 0,0 0 0,-73 36 1,73-36-2,0 0 2,0 0-1,0 0 0,0 0 0,0 0 1,0 0-2,-71 28 2,71-28-1,0 0 0,0 0-1,0 0 3,0 0-2,0 0 0,0 0-1,-64 29 3,64-29-3,0 0 1,0 0-1,0 0 2,0 0 0,0 0-1,-62 30 0,62-30 1,0 0-2,0 0 2,0 0-1,0 0 0,0 0 0,0 0 1,-51 22-2,51-22 2,0 0-2,0 0 2,0 0-2,0 0 3,0 0-3,0 0 1,0 0 1,0 0-1,0 0 0,0 0 1,0 0-1,0 0 0,0 0 1,0 0-3,0 0 3,0 0-1,0 0 0,0 0 1,-63 18 0,63-18-2,0 0 1,0 0 1,0 0-1,0 0 0,0 0-1,0 0 2,-52 11-1,52-11 1,0 0-3,0 0 3,0 0 0,0 0-1,0 0 0,0 0 0,0 0-1,0 0 2,0 0 0,0 0-1,0 0 0,0 0 0,0 0-1,0 0 2,0 0 0,0 0-1,0 0 0,0 0 0,0 0-1,0 0 2,0 0 0,0 0-2,0 0 2,0 0-2,0 0 2,0 0-2,0 0 2,0 0-2,0 0 3,0 0-2,0 0 0,0 0 0,0 0 0,0 0 0,0 0 0,0 0 0,0 0 1,0 0-1,0 0-1,0 0 2,0 0-1,0 0 1,0 0-3,0 0 4,0 0-2,0 0-1,0 0 2,0 0 0,0 0-2,0 0 1,0 0 1,0 0-1,0 0 0,0 0 0,0 0 0,0 0-1,0 0 3,0 0-3,0 0 2,0 0-1,0 0 0,0 0 0,0 0 1,0 0-2,0 0 1,0 0 0,0 0 1,0 0-1,0 0 1,0 0-2,0 0 2,0 0-1,0 0 0,0 0 0,0 0 0,0 0-1,0 0 2,0 0 0,0 0-2,0 0 2,0 0-2,0 0 2,0 0-1,0 0 0,0 0 0,0 0 1,0 0-1,0 0 0,0 0-1,0 0 3,0 0-3,0 0 2,0 0-1,0 0-1,0 0 2,0 0-1,0 0 0,0 0 0,0 0 1,0 0-2,0 0 2,0 0-1,0 0-1,0 0 1,0 0 2,0 0-3,0 0 2,0 0-1,0 0 0,0 0 0,0 0 0,0 0 0,0 0 0,0 0 1,0 0-1,0 0 0,0 0-1,0 0 2,0 0-2,0 0 3,0 0-3,0 0 1,0 0 1,0 0-1,0 0 0,0 0 1,0 0-2,0 0 2,0 0-2,0 0 2,0 0-1,0 0 1,0 0-2,0 0 0,0 0 3,0 0-2,0 0 0,0 0 0,0 0-1,0 0 2,0 0 0,0 0-3,0 0 4,0 0-2,0 0 0,0 0 0,0 0 1,0 0-2,0 0 1,0 0 1,0 0-1,0 0-1,0 0 3,0 0-3,0 0 1,0 0 1,0 0-1,0 0 0,0 0-1,0 0 1,0 0 0,0 0 2,0 0-3,0 0 2,0 0-2,0 0 2,0 0-1,0 0 0,0 0 0,0 0 1,0 0-1,0 0 0,0 0 0,0 0 1,0 0-2,0 0 1,0 0 1,0 0-1,0 0-1,0 0 2,0 0-2,0 0 2,0 0 0,0 0-2,0 0 2,0 0-1,0 0 0,0 0 0,0 0 1,0 0-2,0 0 2,0 0-2,0 0 2,0 0-1,0 0 0,0 0 0,0 0 0,0 0 1,0 0-2,0 0 2,0 0-1,0 0 0,0 0 0,0 0 1,0 0-2,0 0 1,0 0 1,0 0-1,0 0 0,0 0 1,0 0-2,0 0 2,0 0-1,0 0 0,0 0 0,0 0 0,0 0-1,0 0 2,0 0 0,0 0-1,0 0 0,0 0 0,0 0 0,0 0 0,0 0 0,0 0 0,0 0 1,0 0-1,0 0-1,0 0 2,0 0 0,0 0-3,0 0 4,0 0-2,0 0 0,0 0-1,0 0 2,-31 12 0,31-12-2,0 0 2,0 0-1,0 0 0,0 0-1,0 0 2,0 0-1,31 6 1,-31-6-2,0 0 2,0 0-1,0 0 0,0 0 0,0 0 1,0 0-2,0 0 2,0 0-1,0 0 0,0 0 0,0 0 1,0 0-2,0 0 1,0 0 1,0 0-1,0 0-1,0 0 2,0 0-1,0 0 0,0 0 1,0 0-2,0 0 2,0 0-1,0 0 0,0 0 0,0 0 1,0 0-3,0 0 4,0 0-3,0 0 2,0 0-1,0 0 0,0 0 0,0 0 0,0 0 0,0 0 1,0 0-2,0 0 2,0 0-1,0 0-1,0 0 3,0 0-3,0 0 1,0 0 1,0 0-2,0 0 1,0 0 2,0 0-3,0 0 2,0 0-1,0 0 0,0 0 1,0 0-1,0 0 0,0 0 0,0 0 1,0 0-1,0 0 0,0 0 1,0 0-1,0 0 0,0 0 1,0 0-1,0 0 0,0 0 1,0 0-2,0 0 2,0 0-1,0 0 0,0 0 1,0 0-2,0 0 1,0 0 2,0 0-2,0 0 0,0 0 0,0 0 1,0 0-2,52 0 2,-52 0-1,0 0 0,0 0 0,0 0 0,0 0 0,0 0 0,0 0 0,21-6 0,-21 6 1,0 0-1,0 0 0,0 0-1,0 0 3,0 0-4,0 0 4,0 0-3,0 0 2,0 0-1,0 0 1,0 0-3,0 0 4,0 0-2,0 0-1,0 0 2,0 0 0,0 0-3,0 0 4,0 0-2,0 0 0,0 0 0,0 0 0,0 0 0,0 0 0,0 0 0,0 0 1,0 0-2,0 0 2,0 0-1,0 0 0,0 0 1,0 0-2,0 0 2,0 0-1,0 0 0,0 0-1,0 0 3,0 0-3,0 0 2,0 0-2,0 0 2,0 0-1,0 0 1,0 0-3,0 0 4,0 0-2,0 0 0,0 0 0,0 0-1,0 0 2,0 0-1,0 0 1,0 0-1,0 0 0,0 0-1,0 0 2,0 0-1,0 0 1,0 0-3,0 0 4,0 0-3,0 0 2,0-41-1,0 41 5,-21-74-5</inkml:trace>
    </iact:actionData>
  </iact:action>
  <iact:action type="add" startTime="38136">
    <iact:property name="dataType"/>
    <iact:actionData xml:id="d3">
      <inkml:trace xmlns:inkml="http://www.w3.org/2003/InkML" xml:id="stk3" contextRef="#ctx0" brushRef="#br0">7040 2950 0,'0'0'4,"0"0"2,0 0-1,0 0 2,0 0 0,0 0-1,0 0-1,0 0 3,0 0-3,0 0 2,0 0 0,0 0-1,0 0-1,0 0 3,0 0-4,0 0 4,0 0-3,0 0 2,0 0 0,0 0-1,0 0 0,0 0 0,0 0 1,0 0-2,0 0 2,0 0 0,0 0-1,0 0 0,0 0 1,0 0-1,0 0-1,0 0 2,0 0 0,0 0-1,0 0 1,0 0-2,0 0 1,0 0 2,0 0-3,0 0 2,0 0 0,0 0-2,0 0 2,0 0 1,0 0-3,0 0 2,0 0 0,0 0-1,0 0 1,0 0-1,0 0 1,0 0-1,0 0 1,0 0-2,0 0 3,0 0-1,0 63-1,0-63-1,0 0 3,0 0-3,0 0 1,0 0 2,0 100-3,0-100 2,0 0-1,0 0 0,0 0 0,10 129 3,-10-129-5,0 0 5,0 0-5,0 0 2,21 92 1,-21-92 0,0 0-2,0 0 1,0 0 1,0 0-1,0 0 0,21 106 1,-21-106-2,0 0 2,0 0-1,0 0 1,0 0-1,0 0 1,0 0-2,10 105 3,-10-105-3,0 0 1,0 0 0,0 0 1,0 0-1,-10 117 1,10-117-1,0 0 0,0 0 0,0 0 1,0 0-2,0 110 2,0-110 0,0 0-1,0 0 0,0 0 1,10 95 0,-10-95-3,0 0 4,0 0-2,0 93 1,0-93-1,0 0-1,0 0 2,0 0 0,0 0-2,0 0 2,0 104 0,0-104-2,0 0 2,0 0-1,0 0 0,0 0 1,-31 106 0,31-106-2,0 0 2,0 0-1,0 0 0,0 0 1,-21 122-1,21-122-1,0 0 3,0 0-2,0 0 0,0 0 1,-20 118 1,20-118-3,0 0 1,0 0 1,0 0-1,0 0 0,-42 104 1,42-104-1,0 0 1,0 0-1,0 0-1,0 0 3,0 0-2,0 0 0,-21 112 0,21-112 1,0 0-1,0 0 0,0 0 1,0 0-1,-20 98 1,20-98-1,0 0 0,0 0 1,0 0-1,-11 94 0,11-94 0,0 0 1,0 0-1,0 0 0,0 0 1,0 0-1,0 0 1,0 101 0,0-101-2,0 0 2,0 0-2,0 0 2,0 0 0,0 0-1,-10 86 0,10-86 0,0 0 1,0 0-1,0 0-1,0 0 3,0 0-2,0 0 0,10 76 2,-10-76-3,0 0 1,0 0 1,0 0-1,0 0 1,0 0-1,0 0-1,0 0 3,-21 76-3,21-76 1,0 0 2,0 0-2,0 0 0,0 0 0,0 0 1,0 0-1,-9 76-1,9-76 3,0 0-2,0 0 0,0 0 1,0 0-1,0 0 0,0 0 1,9 70 0,-9-70-1,0 0-1,0 0 2,0 0-1,0 0 1,0 0-1,0 0 1,11 48-1,-11-48 0,0 0 1,0 0-1,0 0-1,0 0 3,0 0-2,0 0 0,0 0 1,0 0-1,0 0 1,10-13 1,-10 13-2,-10-65 0</inkml:trace>
    </iact:actionData>
  </iact:action>
  <iact:action type="add" startTime="41062">
    <iact:property name="dataType"/>
    <iact:actionData xml:id="d4">
      <inkml:trace xmlns:inkml="http://www.w3.org/2003/InkML" xml:id="stk4" contextRef="#ctx0" brushRef="#br0">5680 4205 0,'0'0'3,"0"0"5,0 0-3,0 0 1,0 0 2,0 0-3,0 0 2,0 0-1,0 0-1,0 0 2,0 0 0,0 0-1,0 0 0,0 0 0,0 0 0,0 0 0,0 0 0,0 0 1,0 0-2,0 0 3,0 0-3,0 0 2,0 0-1,0 0 0,0 0-1,0 0 3,0 0-2,0 0 0,0 0 0,0 0 0,0 0 1,0 0-2,0 0 1,0 0 0,0 0 2,0 0-3,0 0 2,0 0 0,0 0-2,0 0 2,0 0-1,0 0 0,0 0 0,0 0 1,0 0-1,0 0 0,0 0 1,0 0-2,0 0 1,0 0 1,0 0 4,0 0 2,0 0-5</inkml:trace>
    </iact:actionData>
  </iact:action>
  <iact:action type="add" startTime="44405">
    <iact:property name="dataType"/>
    <iact:actionData xml:id="d5">
      <inkml:trace xmlns:inkml="http://www.w3.org/2003/InkML" xml:id="stk5" contextRef="#ctx0" brushRef="#br0">5732 4228 0,'0'0'3,"0"0"4,0 0-1,0 0 1,0 0-2,0 0 3,0 0-4,0 0 4,0 0-1,0 0-3,0 0 4,0 0-2,0 0 0,0 0 1,0 0-1,0 0 0,0 0-1,0 0 2,0 0-2,0 0 3,0 0-2,0 0-1,0 0 3,0 0-1,0 0-3,0 0 4,0 0-1,0 0-2,0 0 1,0 0 2,0 0-3,0 0 1,0 0 1,72-6-1,-72 6 1,0 0-1,0 0 0,0 0 0,0 0 1,0 0-1,104-17 0,-104 17 1,0 0-1,0 0 0,0 0 1,147-11-1,-147 11 1,0 0-1,0 0 0,92-12 1,-92 12-1,0 0 0,0 0 0,0 0 1,83 17-1,-83-17 0,0 0 1,0 0-1,0 0-1,94 6 3,-94-6-3,0 0 2,0 0 0,103 11-2,-103-11 2,0 0-1,0 0 0,0 0 1,0 0-1,0 0 0,104-11 2,-104 11-4,0 0 3,0 0 0,94-6 0,-94 6-3,0 0 4,0 0-2,0 0 0,0 0 0,124 0 1,-124 0-1,0 0 0,0 0 1,0 0-1,0 0 1,0 0-1,125 0 1,-125 0-1,0 0 0,0 0-1,114-11 2,-114 11 0,0 0-1,0 0 0,0 0 1,114 6 0,-114-6-2,0 0 2,0 0-1,83-12 1,-83 12-1,0 0 0,0 0 0,0 0 1,0 0-1,0 0 0,94 0 2,-94 0-4,0 0 4,0 0-3,0 0 1,0 0 1,0 0 0,0 0-1,104-23 0,-104 23 1,0 0-1,0 0 0,0 0 1,93 0-1,-93 0 1,0 0-1,0 0 0,0 0 0,0 0 0,0 0 1,0 0 0,94-12-1,-94 12 0,0 0 1,0 0-1,0 0-1,0 0 3,0 0-2,83 12 1,-83-12-1,0 0 1,0 0-1,0 0 0,0 0 0,0 0 1,0 0-1,93-12 1,-93 12-1,0 0-1,0 0 3,0 0-2,0 0 0,0 0 1,0 0-1,52-5 1,-52 5-1,0 0-1,0 0 2,0 0 0,0 0-1,0 0 0,0 0 1,0 0-1,0 0 0,0 0 2,62-13-1,-62 13-3,0 0 4,0 0-3,0 0 1,0 0 2,0 0-2,0 0 0,42 0 0,-42 0 0,0 0 1,0 0 0,0 0-1,0 0 1,0 0-2,0 0 2,0 0 0,0 0-2,0 0 2,0 0 0,0 0-1,0 0 0,0 0 1,0 0-1,0 0 0,0 0 0,0 0 1,62 13-1,-62-13 1,0 0-1,0 0 0,0 0 0,0 0 1,0 0 0,0 0-2,62 0 4,-62 0-4,0 0 2,0 0 0,0 0-2,0 0 2,0 0 0,0 0-2,52 11 2,-52-11 0,0 0-2,0 0 2,0 0 0,0 0-2,0 0 2,0 0 0,0 0-2,0 0 2,0 0 0,0 0-1,0 0 0,0 0 1,0 0-1,0 0 0,0 0 1,0 0-1,0 0-1,0 0 3,0 0-2,0 0 0,0 0 1,0 0-1,0 0 0,0 0 1,0 0-1,0 0 0</inkml:trace>
    </iact:actionData>
  </iact:action>
  <iact:action type="add" startTime="47110">
    <iact:property name="dataType"/>
    <iact:actionData xml:id="d6">
      <inkml:trace xmlns:inkml="http://www.w3.org/2003/InkML" xml:id="stk6" contextRef="#ctx0" brushRef="#br0">10903 2955 0,'0'0'4,"0"0"1,0 0 3,0 0-2,0 0 1,0 0-1,0 0 1,0 0-2,0 0 2,0 0 1,0 0-2,0 0 1,0 0 0,0 0-1,0 0 1,0 0-1,0 0 1,0 0-1,0 0 0,0 0 1,0 0 0,0 0-1,0 0 1,0 0-1,0 0 2,0 0-2,0 0 0,0 0 1,0 0-1,0 0 1,0 0 0,0 0-1,0 0 1,0 0 0,0 0-1,0 0 1,0 0 0,0 0-1,0 0 1,0 0 0,0 0-1,0 0 1,0 0 0,0 0-1,0 0 1,0 0-1,0 0 1,0 0-1,0 0 1,0 0-2,0 70 3,0-70-2,0 0 0,0 0 2,0 100-1,0-100-2,0 0 2,0 0 0,0 0-1,0 0 1,0 0-1,0 0 0,10 110 3,-10-110-3,0 0 1,0 0-2,0 0 3,21 88-1,-21-88-2,0 0 2,0 0-1,0 0 1,0 0 0,0 0-1,0 0 0,31 83 2,-31-83-2,0 0 0,0 0 1,0 0-1,0 0 1,0 0 0,0 0-1,10 98 0,-10-98 1,0 0-1,0 0 1,0 0 0,0 0-2,0 0 2,0 0 0,0 83 0,0-83-1,0 0 1,0 0-1,0 0 1,0 0 0,0 0-1,0 0 0,0 98 1,0-98-1,0 0 1,0 0 0,0 0-1,0 0 0,0 0 1,0 0-1,0 76 2,0-76-2,0 0 0,0 0 0,0 0 1,0 0-1,21 88 1,-21-88 0,0 0-1,0 0 1,0 0 0,0 0-1,0 0 0,0 0 1,21 70-1,-21-70 1,0 0 0,0 0-1,0 0 0,0 0 1,0 0-1,20 99 2,-20-99-2,0 0 0,0 0 1,0 0 0,0 0-1,0 0 0,0 0 1,-10 82-1,10-82 1,0 0 0,10 82-1,-10-82 0,0 0 1,0 0-1,0 0 1,0 0 0,0 0-1,0 0 1,11 75 1,-11-75-3,0 0 1,0 0 1,10 106-1,-10-106 1,0 0 0,0 0-1,0 0 1,0 0-1,0 0 0,0 0 1,0 99 0,0-99-1,0 0 1,0 0 0,-10 94 0,10-94-2,0 0 2,0 0-1,0 0 1,0 0 0,0 0-1,0 0 0,-11 87 2,11-87-3,0 0 2,0 87 2,0-87-5,0 0 3,0 0-1,0 0 0,0 0 1,0 0 0,0 0-1,0 88 2,0-88-3,0 0 2,0 0-1,-10 112 1,10-112-1,0 0 1,0 0 0,0 0-1,0 0 1,0 0 0,0 0-1,0 75 1,0-75-1,0 0 0,0 0 1,0 0 0,10 76-1,-10-76 1,0 0-1,0 0 0,0 0 1,0 0 0,0 0-1,0 0 1,11 65 1,-11-65-3,0 0 1,0 0 1,0 0-1,0 0 1,0 0 0,0 0-1,0 69 0,0-69 1,0 0-1,0 0 1,0 0 0,0 0-1,0 0 1,0 0 0,0 0-1,0 0 1,0 58 0,0-58-1,0 0 0,0 0 1,0 0-1,0 0 1,0 0 0,0 0 0,10 53-1,-10-53 1,-21 12-1,21-12 1,-20-59 1,-1-50-2</inkml:trace>
    </iact:actionData>
  </iact:action>
  <iact:action type="add" startTime="49252">
    <iact:property name="dataType"/>
    <iact:actionData xml:id="d7">
      <inkml:trace xmlns:inkml="http://www.w3.org/2003/InkML" xml:id="stk7" contextRef="#ctx0" brushRef="#br0">9781 4170 0,'0'0'5,"0"0"1,0 0-1,0 0 2,0 0 1,0 0-2,0 0-1,0 0 3,0 0-3,0 0 1,0 0 1,0 0 0,0 0 0,0 0-1,0 0-1,0 0 3,0 0-2,0 0 1,0 0-1,0 0 1,0 0-1,0 0 0,0 0 1,0 0-1,0 0 1,0 0-1,0 0-1,0 0 2,0 0 1,0 0-2,0 0-1,0 0 2,0 0 0,0 0 0,0 0-2,0 0 1,0 0 1,0 0 1,0 0-3,0 0 2,0 0 0,0 0-2,0 0 3,0 0-1,0 0-1,0 0 1,52-11-1,-52 11 0,0 0 1,0 0 0,0 0-1,0 0 0,83 0 0,-83 0 0,0 0 2,0 0-1,0 0-1,0 0 0,135 0 3,-135 0-5,0 0 6,0 0-6,104 11 3,-104-11-2,0 0 2,0 0-1,0 0 1,0 0 0,0 0-1,125 0 0,-125 0 1,0 0-1,0 0 1,103-11 0,-103 11-1,0 0 0,0 0 1,0 0-1,0 0 1,115 0 1,-115 0-4,0 0 3,0 0 0,0 0-1,0 0 1,0 0-1,0 0 0,103 0 1,-103 0-1,115 11 2,-115-11-2,0 0 0,0 0 0,0 0 0,0 0 1,0 0-1,0 0 1,83-6 1,-83 6-3,0 0 2,104-11 0,-104 11-1,0 0 0,0 0 0,0 0 1,0 0 0,0 0 0,0 0-1,83 0 0,-83 0 1,83 0 0,-83 0-2,0 0 3,0 0-2,0 0 1,0 0 0,0 0-2,0 0 2,93 11 1,-93-11-3,0 0 2,104-11 0,-104 11-2,0 0 3,0 0-1,0 0-1,0 0 0,0 0 1,0 0-1,114 6 2,-114-6-2,0 0 0,0 0 0,0 0 0,0 0 0,0 0 2,104-17-1,-104 17-1,0 0 0,0 0 2,0 0-3,125-13 4,-125 13-3,0 0 0,0 0-1,0 0 3,0 0-3,0 0 3,0 0-2,83-11 1,-83 11-1,0 0 1,0 0 0,0 0-1,0 0 1,83 11 0,-83-11-1,0 0 1,0 0-1,0 0 1,0 0 0,0 0-1,0 0 0,72 6 2,-72-6-3,0 0 2,0 0-1,0 0 0,0 0 2,0 0-1,0 0-1,0 0 0,94-6 0,-94 6 1,0 0-1,0 0 2,0 0-2,0 0 0,0 0 1,0 0 0,83 0 0,-83 0-1,0 0-1,0 0 2,0 0 1,0 0-2,0 0 0,0 0 0,62 0 1,-62 0 0,0 0-1,0 0 0,0 0 2,0 0-1,0 0-2,0 0 1,0 0 2,0 0-2,0 0 1,52 18 0,-52-18-2,0 0 3,0 0-1,0 0-1,0 0 0,0 0 0,0 0 1,62 6 1,-62-6-2,0 0-1,0 0 2,0 0 1,0 0-2,0 0 0,0 0 1,0 0-1,0 0 1,0 0 0,0 0-1,0 0 1,0 0 0,0 0-1,0 0 4,0 0 4,0 6-7</inkml:trace>
    </iact:actionData>
  </iact:action>
  <iact:action type="add" startTime="51393">
    <iact:property name="dataType"/>
    <iact:actionData xml:id="d8">
      <inkml:trace xmlns:inkml="http://www.w3.org/2003/InkML" xml:id="stk8" contextRef="#ctx0" brushRef="#br0">12045 4112 0,'0'0'4,"0"0"3,0 0-1,0 0 1,0 0 0,0 0-2,0 0 3,0 0-1,0 0-1,0 0 1,0 0 0,0 0-1,0 0 1,0 0-1,0 0 1,0 0-1,0 0 2,0 0-2,0 0 1,0 0 0,0 0-1,0 0 1,0 0 0,0 0-2,0 0 3,0 0 0,0 0-2,-42-48 1,42 48 0,0 0-2,0 0 1,0 0 2,0 0-3,0 0 3,0 0-1,-52-81-1,52 81 1,-104-64 2,104 64-6,0 0 5,0 0-1,0 0-1,0 0-1,0 0 3,0 0-2,-62 7 2,62-7-2,0 0 0,0 0 1,0 0-1,0 0-1,-73 45 3,73-45-2,0 0 1,0 0 0,0 0 0,0 0-1,0 0 0,0 0 2,-52 52-1,52-52-1,0 0 0,0 0 1,0 0 0,-51 66 0,51-66-1,0 0 0,0 0 0,0 0 1,0 0 0,-21 81 0,21-81-1,0 0 1,0 0 0,0 0-1,0 0 1,0 0 0,0 0-1,21 75 1,-21-75 0,0 0-1,0 0 0,0 0 1,0 0 0,0 0-1,0 0 1,51 65-1,-51-65 0,0 0 2,0 0-2,0 0 0,0 0 2,0 0-2,84 30 1,-84-30-2,0 0 1,0 0 2,0 0-1,0 0-1,0 0 1,0 0 0,103 11-1,-103-11 0,0 0 1,0 0-1,0 0 0,0 0 2,104-28-1,-104 28-1,0 0 1,0 0-1,0 0 1,0 0 0,0 0-1,0 0 1,73-66 0,-73 66-1,0 0 0,0 0 1,0 0-1,0 0 1,31-98 0,-31 98-1,0 0 1,0 0 0,0 0-1,-42-65 2,42 65-2,0 0 0,0 0 1,0 0-1,0 0 0,0 0 1,0 0 0,-51-58 0,51 58-1,0 0 1,0 0-1,-52-36 1,52 36-1</inkml:trace>
    </iact:actionData>
  </iact:action>
  <iact:action type="add" startTime="65230">
    <iact:property name="dataType"/>
    <iact:actionData xml:id="d9">
      <inkml:trace xmlns:inkml="http://www.w3.org/2003/InkML" xml:id="stk9" contextRef="#ctx0" brushRef="#br0">1217 9012 0,'0'0'4,"0"0"1,0 0 3,0 0-1,0 0-3,0 0 4,0 0-1,0 0-3,0 0 3,0 0 1,0 0-3,0 0 2,0 0 0,0 0-2,0 0 2,0 0 0,0 0-2,0 0 2,0 0 0,0 0-2,0 0 2,0 0 0,0 0-2,0 0 1,0 0 2,0 0-3,0 0 1,0 0 2,0 0-3,-23 59 2,23-59-2,0 0 1,0 0 1,0 0-1,0 0 0,-10 105 1,10-105-1,0 0 0,0 0 0,0 0 1,0 0-2,-21 128 4,21-128-4,0 0 2,0 0-2,0 0 2,0 0-2,-20 105 2,20-105-1,0 0 0,0 0 0,0 0 1,0 0-1,0 122 0,0-122 1,0 0-3,0 0 4,0 0-1,0 0-2,-21 118 2,21-118 0,0 0-2,0 0 2,0 0 0,0 0-1,0 109 1,0-109-2,0 0 1,0 0 1,0 0 0,0 0-2,0 0 3,10 101-2,-10-101 0,0 0 1,0 0 0,0 0-2,0 0 2,0 99 1,0-99-4,0 0 2,0 0 2,0 0-2,0 0 0,0 0 1,0 0-1,-10 87 1,10-87-1,0 0-1,0 0 3,0 0-2,0 0 0,0 0 1,0 0 0,0 0-1,0 0 1,0 0-1,-11 65 1,11-65-1,0 0 1,0 0-2,0 0 3,0 0-2,0 0 0,0 0 1,0 0 0,0 0-2,0 0 2,0 0 0,0 0-1,0 0 0,0 0 1,21-59 0,-21 59-1,0 0 0,0 0 0,0 0 1,0 0 0,0 0-2,0 0 1,11-87 2,-11 87-3,0 0 2,20-87-1,-20 87-1,0 0 2,0 0 0,0 0-2,0 0 2,0 0 0,0 0-1,54-83 0,-54 83 1,0 0-1,0 0 0,0 0 1,0 0-2,0 0 3,0 0-2,61-87 0,-61 87 0,0 0 0,0 0-1,0 0 1,0 0 2,0 0-3,0 0 2,62-46 0,-62 46-2,0 0 2,0 0-1,0 0-1,0 0 2,0 0-1,0 0 1,0 0-2,0 0 2,63-6 1,-63 6-3,0 0 2,0 0-1,0 0-1,0 0 3,0 0-3,0 0 1,41 34 2,-41-34-2,0 0 1,0 0-1,0 0-1,0 0 3,0 0-1,0 0-1,20 64 0,-20-64 1,0 0-1,0 0 0,0 0 0,0 0 0,0 0 1,0 0 0,0 95-1,0-95 1,0 0-1,0 0 0,0 0 0,0 0 1,0 0 0,0 0-1,0 81 1,0-81-1,0 0 1,0 0-1,0 0 0,0 0 1,0 0-1,0 0 0,11 70 2,-11-70-2,0 0-1,0 0 2,0 0-1,0 0 0,0 0 0,0 0 1,21 29 0,-21-29-3,0 0 4,52-24-1,-52 24-2,0 0 2,62-58-1,-62 58 0,0 0 0,0 0 1,0 0 0,0 0 0,0 0 2,0 0-4</inkml:trace>
    </iact:actionData>
  </iact:action>
  <iact:action type="add" startTime="66820">
    <iact:property name="dataType"/>
    <iact:actionData xml:id="d10">
      <inkml:trace xmlns:inkml="http://www.w3.org/2003/InkML" xml:id="stk10" contextRef="#ctx0" brushRef="#br0">1942 9753 0,'0'0'2,"0"0"5,0 0-1,0 0 1,0 0-2,0 0 2,0 0-1,0 0 0,0 0 0,0 0 1,0 0-1,0 0 1,0 0-1,0 0 0,0 0 1,0 0-1,0 0-1,0 0 2,0 0-1,0 0 0,0 0 1,0 0-1,0 0 1,0 0-2,0 0 3,0 0-3,0 0 3,0 0-2,0 0-1,-62-35 2,62 35 0,0 0-2,0 0 3,0 0-3,0 0 1,0 0 1,0 0-1,-83-17 0,83 17 0,0 0 1,0 0-1,0 0 0,-83 6 2,83-6-2,0 0 0,0 0 0,0 0 1,-21 93-1,21-93 1,0 0-1,0 0 0,0 0 1,0 0-1,-11 94 1,11-94-1,0 0 0,0 0 0,0 0 0,0 0 0,0 0 1,21 99 1,-21-99-2,0 0-1,0 0 2,43 52-2,-43-52 2,0 0-1,0 0 0,0 0 0,61-11 2,-61 11-3,0 0 1,0 0 2,0 0-3,0 0 1,73-70 3,-73 70-4,0 0 1,32-87 2,-32 87-3,0 0 1,0 0 1,0 0-3,0 0 3,0 0-1,0 0 1,21-83 0,-21 83-1,0 0 0,0 0-1,0 0 3,0 0-3,0 0 1,0 0 2,9-64-2,-9 64 0,0 0 1,0 0-2,0 0 2,0 0-2,0 0 1,0 0 2,0 0-2,0 0 0,0 0 0,0 0 1,0 0-2,0 17 3,0-17-2,0 0 0,0 0 0,0 0 0,0 0 0,0 0 0,0 83 2,0-83-2,0 0 0,0 0 1,0 0-1,0 0-1,0 0 2,0 116 1,0-116-3,0 0 2,0 0-1,0 0 0,0 0 1,0 0-1,0 0 0,21 58 2,-21-58-3,0 0 1,0 0 1,0 0-1,0 0 0,62 24 2,-62-24-4,42-53 3,-42 53-1,0 0 0,0 0 0,52-98 2</inkml:trace>
    </iact:actionData>
  </iact:action>
  <iact:action type="add" startTime="67931">
    <iact:property name="dataType"/>
    <iact:actionData xml:id="d11">
      <inkml:trace xmlns:inkml="http://www.w3.org/2003/InkML" xml:id="stk11" contextRef="#ctx0" brushRef="#br0">2233 9473 0,'0'0'3,"0"0"3,0 0 2,0 0-2,0 0 0,0 0 1,0 0-1,0 0 0,0 0 0,0 0 0,0 0 1,0 0 0,0 0-2,0 0 3,0 0-1,0 0-3,0 0 4,0 0-1,0 0-1,0 0 1,0 0-2,0 0 2,0 0 0,0 0 0,0 0-1,0 0 0,0 0 0,0 0 1,0 0 0,0 0-1,0 0-1,0 0 3,0 0-3,0 0 2,0 0-1,0 0 0,-11 76 1,11-76 0,0 0-2,0 0 2,0 0 0,0 0-1,0 0 0,0 112 1,0-112-1,0 0 0,0 0 1,11 157 1,-11-157-4,0 0 3,0 0-1,0 0 0,0 0 1,0 0 0,0 94-1,0-94 0,0 0 1,0 0-2,0 0 2,0 0 0,0 0-2,0 0 2,11 63 1,-11-63-3,0 0 2,0 0-1,0 0 0,0 0 0,0 0 1,0 0-1,32 35 2,-32-35-3,0 0 1,0 0 1,0 0-1,71-17 0,-71 17 1,0 0 0,0 0-2,0 0 2,62-59 1,-62 59-4</inkml:trace>
    </iact:actionData>
  </iact:action>
  <iact:action type="add" startTime="68660">
    <iact:property name="dataType"/>
    <iact:actionData xml:id="d12">
      <inkml:trace xmlns:inkml="http://www.w3.org/2003/InkML" xml:id="stk12" contextRef="#ctx0" brushRef="#br0">2679 9461 0,'0'0'3,"0"0"5,0 0-3,0 0 1,0 0 1,0 0-1,0 0 1,0 0 0,0 0-1,0 0-1,0 0 3,0 0-3,0 0 3,0 0-2,0 0 0,0 0 1,0 0 0,0 0-2,0 0 2,0 0 0,0 0-1,0 0 0,0 0 1,0 0-2,0 0 3,-41-40-1,41 40-1,0 0 0,0 0 1,0 0-2,-63-12 3,63 12-1,0 0-1,0 0 0,-62 24 0,62-24 0,0 0 1,0 0 0,0 0-1,-10 98 0,10-98 0,0 0 1,-21 100 0,21-100-1,0 0 1,21 99-1,-21-99 0,-21 94 1,21-94-2,0 0 2,0 0-2,21 88 4,-21-88-5,0 0 2,0 0 2,-21 87-2,21-87-1,0 0 3,0 0-1,0 0-1,0 0-1,21 94 3,-21-94-3,0 0 2,0 0 0,0 0-1,0 0-1,0 0 3,0 0-2,0 0 0,0 0 1,-21 29-1,21-29 1,0 0-1,0 0 0,-10-29 3,10 29 12</inkml:trace>
    </iact:actionData>
  </iact:action>
  <iact:action type="add" startTime="69276">
    <iact:property name="dataType"/>
    <iact:actionData xml:id="d13">
      <inkml:trace xmlns:inkml="http://www.w3.org/2003/InkML" xml:id="stk13" contextRef="#ctx0" brushRef="#br0">2316 9701 0,'0'0'3,"0"0"5,0 0-2,0 0-1,0 0 3,0 0-2,0 0-1,0 0 3,0 0-3,0 0 2,0 0 0,0 0-2,0 0 1,0 0 2,0 0-2,0 0 1,0 0 0,0 0-2,0 0 2,0 0 0,0 0-1,62 6 0,-62-6 0,0 0 1,0 0 0,83 0 0,-83 0-2,0 0 2,0 0-2,0 0 2,0 0 0,147 11 1,-147-11-3,0 0 2,0 0-1,0 0-2,0 0 4,92-17 0,-92 17-4,0 0 2</inkml:trace>
    </iact:actionData>
  </iact:action>
  <iact:action type="add" startTime="69767">
    <iact:property name="dataType"/>
    <iact:actionData xml:id="d14">
      <inkml:trace xmlns:inkml="http://www.w3.org/2003/InkML" xml:id="stk14" contextRef="#ctx0" brushRef="#br0">3074 9730 0,'0'0'3,"0"0"3,0 0 0,0 0 1,0 0-1,0 0 1,0 0-1,0 0 1,0 0-1,0 0 2,0 0-4,0 0 4,0 0-1,0 0-1,0 0-1,0 0 3,0 0-3,0 0 2,0 0 0,0 0-1,0 0 1,0 0-1,0 0 1,0 0-1,0 0 0,0 0 1,21 64-1,-21-64 1,-11 94 0,11-94 0,11 128-1,-11-128 0,0 0 2,0 0-2,-21 118-1,21-118 3,0 0-1,0 0-2,-11 110 2,11-110-1,0 0 0,-20 118 3,20-118-4,0 0 1,0 0 1,0 0-1,0 0 0,0 0 1,0 0 1,10 86-2,-10-86-1,0 0 2,0 0-1,0 0 0,0 0 1,0 0-1,0 0 1,-10 18 0,10-18-2,0 0 2,-11-58 0,11 58-2,0 0 2,0 0-1,-10-106 1,10 106-1,21-99 0,-21 99 0,0 0 1,0 0 0,10-87-2,-10 87 2,-10-94 0,10 94-1,0 0-1,0 0 3,0 0-2,-11-88 0,11 88 1,0 0-1,11-86 0,-11 86 1,0 0-1,0 0 1,0 0-1,0 0-1,0 0 2,31-95 1,-31 95-3,0 0 2,0 0 0,0 0-2,0 0 2,0 0-1,0 0-1,72-64 4,-72 64-5,0 0 3,0 0 0,0 0-1,0 0-1,63 0 4,-63 0-3,0 0 0,0 0 0,0 0 1,52 52 1,-52-52-4,0 0 3,32 107 0,-32-107-2,0 0 2,0 0-1,0 0 0,0 0 1,0 0-1,0 0 0,0 86 0,0-86 1,0 0 0,0 0-1,0 0 0,0 0 1,-53 59 0,53-59-3,0 0 5,0 0-4,0 0 2,0 0-1,0 0 1,-83 6 0,83-6-1,0 0 0,0 0 0,0 0 1,0 0 0,-40-47 0,40 47-3,0 0 4</inkml:trace>
    </iact:actionData>
  </iact:action>
  <iact:action type="add" startTime="70844">
    <iact:property name="dataType"/>
    <iact:actionData xml:id="d15">
      <inkml:trace xmlns:inkml="http://www.w3.org/2003/InkML" xml:id="stk15" contextRef="#ctx0" brushRef="#br0">3614 9730 0,'0'0'3,"0"0"5,0 0-2,0 0 1,0 0-1,0 0 1,0 0-1,0 0 1,0 0-2,0 0 1,0 0 2,0 0-2,0 0-1,0 0 2,0 0 0,0 0-1,0 0 1,0 0-1,-52-41 0,52 41 1,0 0 0,0 0-1,0 0 0,0 0 0,0 0 2,0 0-2,-52-23 1,52 23-1,0 0-1,0 0 3,-94 6-2,94-6 0,0 0 0,0 0 1,-41 93 1,41-93 0,0 0-2,0 0-3,-21 106 5,21-106-3,0 0 1,0 0 1,0 0-1,11 98 0,-11-98 1,0 0-2,0 0 2,0 0 0,0 0-1,0 0 1,41 47 0,-41-47-2,0 0 2,0 0 0,0 0-2,0 0 2,74-12 1,-74 12-3,0 0 1,0 0 1,0 0-1,0 0 0,51-70 1,-51 70-1,0 0 1,41-92 1,-41 92-3,0 0 1,0 0 1,0 0-1,0 0 1,0 0-1,0 0 1,21-89 0,-21 89-2,0 0 1,0 0 1,0 0-1,0 0 1,0 0 0,0 0 0,0 0-1,0 0 0,0 0 1,0 0-1,0 0 1,0 0-1,0 0 1,10-17 0,-10 17-2,0 0 2,0 52 1,0-52-2,0 0 0,0 0 1,0 0-1,0 100 2,0-100-3,0 0 2,0 0-1,0 0 1,11 99 0,-11-99-2,0 0 2,0 0 0,0 0-3,0 0 3,0 0 0,0 0-1,52 58 2,-52-58-3,52-29 2,-52 29-2,0 0 3,0 0-2,0 0 0</inkml:trace>
    </iact:actionData>
  </iact:action>
  <iact:action type="add" startTime="71787">
    <iact:property name="dataType"/>
    <iact:actionData xml:id="d16">
      <inkml:trace xmlns:inkml="http://www.w3.org/2003/InkML" xml:id="stk16" contextRef="#ctx0" brushRef="#br0">3968 9579 0,'0'0'4,"0"0"3,0 0-1,0 0 1,0 0-2,0 0 3,0 0-3,0 0 1,0 0 1,0 0-1,0 0 1,0 0 0,0 0-2,0 0 2,0 0-1,-53 41 2,53-41-2,0 0 0,0 0 1,0 0-2,0 0 3,0 0-2,0 0 0,-42 58 1,42-58 0,0 0-2,0 0 2,0 0-1,0 0 1,0 0-1,0 0 0,-31 80 2,31-80-1,0 0 0,0 0-2,52 30 1,-52-30 1,0 0-1,0 0-1,0 0 3,0 0-2,0 0 1,0 0-1,62 0 0,-62 0 1,0 0 0,0 0-2,0 0 2,63 6 1,-63-6-4,0 0 3,0 0 0,0 0-1,0 0 0,0 0 1,41 71-1,-41-71 1,0 0-1,0 0-1,0 0 2,11 99 2,-11-99-5,0 0 2,0 0 2,0 0-2,0 0 0,0 0 0,0 0 1,-32 52-1,32-52 0,0 0 1,0 0 0,0 0-1,-71 29 1,71-29-1,0 0-1,0 0 2,0 0-1,0 0 2,0 0-4,0 0 4,-74-17 0,74 17-4,0 0 2,0 0 1,0 0-1,0 0 1,0 0 0,0 0-2,-21-59 2,21 59 0</inkml:trace>
    </iact:actionData>
  </iact:action>
  <iact:action type="add" startTime="72626">
    <iact:property name="dataType"/>
    <iact:actionData xml:id="d17">
      <inkml:trace xmlns:inkml="http://www.w3.org/2003/InkML" xml:id="stk17" contextRef="#ctx0" brushRef="#br0">4278 9188 0,'0'0'3,"0"0"4,0 0 0,0 0-1,0 0 0,0 0 0,0 0 0,0 0 1,0 0-1,0 0 1,0 0-1,0 0 0,0 0 0,0 0 0,0 0 2,0 0-3,0 0 3,0 0-2,-10 57 0,10-57 0,0 0 2,0 0-2,0 100-1,0-100 3,0 0-2,-31 140 1,31-140 0,0 94-2,0-94 2,0 0-1,0 0 0,0 0 0,-11 99 1,11-99-1,0 0 1,21 105-1,-21-105 0,0 0 1,0 0-1,0 94 0,0-94 0,0 0 2,0 0-2,0 0 0,0 0 1,0 0-1,10 87 0,-10-87 0,0 0 1,0 0 0,0 0-1,0 0-1,0 0 3,0 0-2,21 64 1,-21-64-1,0 0 1,0 0-1,64 17 0,-64-17 1,0 0-2,0 0 2,0 0 0,0 0-1,0 0 0,0 0 0,50-41 1,-50 41 0,0 0 0,0 0-1,0 0 0,21-70 1,-21 70-1</inkml:trace>
    </iact:actionData>
  </iact:action>
  <iact:action type="add" startTime="73259">
    <iact:property name="dataType"/>
    <iact:actionData xml:id="d18">
      <inkml:trace xmlns:inkml="http://www.w3.org/2003/InkML" xml:id="stk18" contextRef="#ctx0" brushRef="#br0">3999 9525 0,'0'0'4,"0"0"4,0 0-2,0 0-1,0 0 2,0 0-1,0 0 0,0 0 2,0 0-3,0 0 1,0 0 1,0 0-1,0 0 0,0 0 1,0 0-1,0 0 1,0 0 0,0 0 0,61 24-1,-61-24 1,0 0-1,0 0 0,0 0 0,114 42 1,-114-42-1,0 0 1,0 0-1,0 0 0,0 0 2,135 29-1,-135-29-1,0 0 0,0 0 0,0 0 0,0 0 1,0 0-2,0 0 4,0 0-2,42 11 0</inkml:trace>
    </iact:actionData>
  </iact:action>
  <iact:action type="add" startTime="74001">
    <iact:property name="dataType"/>
    <iact:actionData xml:id="d19">
      <inkml:trace xmlns:inkml="http://www.w3.org/2003/InkML" xml:id="stk19" contextRef="#ctx0" brushRef="#br0">1143 10221 0,'0'0'4,"0"0"2,0 0 1,0 0-1,0 0 1,0 0-2,0 0 2,0 0-1,0 0 0,0 0 1,0 0-1,0 0 0,0 0 0,0 0 0,0 0 1,0 0-2,0 0 2,0 0-1,0 0 2,0 0-3,0 0 2,0 0 0,0 0-1,0 0 0,0 0 1,0 0 0,0 0-1,0 0-1,0 0 3,0 0-3,0 0 1,0 0 0,0 0 1,0 0-1,20 58 1,-20-58-1,0 0 1,0 0-2,0 0 1,11 93 0,-11-93 1,0 0-1,10 123 2,-10-123-2,0 0-1,0 0 1,0 0 2,0 0-2,0 0 0,0 0 1,-10 88-1,10-88 0,0 0 1,0 0-3,0 0 4,0 0-2,0 0 0,0 0 1,-11 18-1,11-18 0,0 0 3,0-42 3,0 42-6</inkml:trace>
    </iact:actionData>
  </iact:action>
  <iact:action type="add" startTime="74622">
    <iact:property name="dataType"/>
    <iact:actionData xml:id="d20">
      <inkml:trace xmlns:inkml="http://www.w3.org/2003/InkML" xml:id="stk20" contextRef="#ctx0" brushRef="#br0">1693 10197 0,'0'0'4,"0"0"3,0 0-2,0 0 1,0 0 1,0 0 0,0 0-2,0 0 3,0 0-3,0 0 2,0 0-1,0 0 1,0 0-1,0 0 0,0 0 0,0 0 1,-62 0 0,62 0-2,0 0 3,0 0-2,0 0-1,0 0 2,-83 24 0,83-24-2,0 0 2,0 0 0,0 0-1,-115 46 2,115-46-2,0 0-1,0 0 0,0 0 3,-19 89-2,19-89 0,0 0 1,0 0-2,0 0 2,0 0 0,0 0-1,10 92 0,-10-92 1,0 0-1,0 0 0,51 76 1,-51-76-2,0 0 1,0 0 1,0 0 0,0 0-2,0 0 3,0 0-2,73 48 0,-73-48 0,0 0 1,0 0-1,0 0 1,72-6-2,-72 6 2,0 0 0,0 0-2,0 0 2,0 0 0,0 0-1,0 0 0,52-71 2,-52 71-4,0 0 3,0 0-1,0 0 0,31-93 1,-31 93-1,0 0 0,0 0 0,0 0 1,0 0-1,0 0 0,0 0 1,-10-94-1,10 94 0,0 0 1,0 0-1,0 0 0,0 0 0,0 0 1,0 0-1,-31-76 2,31 76-3,0 0 1,0 0 1,0 0-2,0 0 2,0 0-1,0 0 1,-52-23-1,52 23 0,0 0 0,0 0 0,0 0 0,0 0 0,0 0 1,0 0 0</inkml:trace>
    </iact:actionData>
  </iact:action>
  <iact:action type="add" startTime="88191">
    <iact:property name="dataType"/>
    <iact:actionData xml:id="d21">
      <inkml:trace xmlns:inkml="http://www.w3.org/2003/InkML" xml:id="stk21" contextRef="#ctx0" brushRef="#br0">9688 9753 0,'0'0'5,"0"0"1,0 0 1,0 0 1,0 0-2,0 0 2,0 0-2,0 0 0,0 0 1,0 0 1,0 0-3,0 0 2,0 0 0,0 0 0,0 0-1,0 0 3,0 0-3,0 0 1,0 0 0,0 0-2,0 0 2,0 0 1,0 0-2,0 0 1,0 0 0,0 0-1,0 0 1,0 0 0,0 0-1,0 0 1,0 0 0,0 0-1,0 0 1,-63-28 0,63 28-1,0 0 1,0 0 0,0 0-1,0 0 0,0 0 2,-93-24-2,93 24 1,0 0 0,0 0-2,0 0 3,0 0-2,0 0 1,-104 6 2,104-6-3,0 0 0,-31 81 1,31-81-1,0 0 1,0 0 0,0 0-1,0 0 1,0 0 0,-10 106 0,10-106-1,0 0 1,0 0-1,0 0 1,0 0 0,0 0-1,0 0 0,20 99 2,-20-99-1,0 0-1,0 0 1,0 0 0,0 0-1,52 76 2,-52-76-2,0 0 0,0 0 1,0 0 0,0 0 0,0 0-1,0 0 0,63 12 2,-63-12-2,0 0 1,0 0-1,62-53 1,-62 53 0,0 0 0,0 0-1,0 0 2,0 0-2,62-99 2,-62 99-2,0 0 0,0 0 1,42-93 1,-42 93-2,0 0 0,0 0 2,0 0-2,0 0 1,0 0 0,0 0-2,31-78 4,-31 78-3,0 0-1,0 0 2,0 0 0,0 0 0,0 0-1,0 0 2,0 0-3,0 0 2,0 0 1,0 0-2,0 0 1,0 0 0,0 0-1,0 7 2,0-7-1,0 0-1,0 0 0,0 0 2,-21 83-1,21-83-1,0 0 2,-10 116-2,10-116 0,0 0 2,0 0-2,-21 129 2,21-129-2,0 0-1,0 0 3,-10 116 0,10-116-3,0 0 2,0 0-1,-32 106 2,32-106-2,0 0 1,0 0-2,0 93 2,0-93 0,0 0 0,0 0 0,0 0-1,0 0 0,0 0 2,0 0-2,11 87 3,-11-87-4,0 0 2,0 0-1,31 29 3,-31-29-3,0 0 1,52-11 0,-52 11-1,0 0 0,0 0 1,73-59 0,-73 59 0,0 0 0,0 0 2,72-82-3,-72 82 1,0 0-1</inkml:trace>
    </iact:actionData>
  </iact:action>
  <iact:action type="add" startTime="89538">
    <iact:property name="dataType"/>
    <iact:actionData xml:id="d22">
      <inkml:trace xmlns:inkml="http://www.w3.org/2003/InkML" xml:id="stk22" contextRef="#ctx0" brushRef="#br0">9781 9701 0,'0'0'3,"0"0"5,0 0-2,0 0 1,0 0 0,0 0 0,0 0-1,0 0 0,0 0 1,0 0-1,0 0 1,0 0 1,0 0-2,0 0 1,0 0-1,0 0 0,0 0 2,0 0-1,0 0-1,0 0 1,0 0 0,0 0-1,0 0 1,-10 57 0,10-57-1,0 0 1,0 0 0,0 0-2,0 0 2,0 0 0,0 0 0,-11 95 0,11-95 1,0 0-2,0 0 0,0 111 4,0-111-6,0 0 4,0 0-2,0 0-1,0 0 3,0 0-1,0 0-1,42 52 1,-42-52-1,0 0 0,0 0 2,0 0-1,0 0-1,62 6 0,-62-6 2,0 0-2,0 0 1,0 0 1,0 0-3,0 0 3,94-58-1,-94 58-1,0 0 1,52-81 1,-52 81-4,0 0 4,0 0 0,0 0-2,0 0 1,0 0 0,0 0-1,31-83 2,-31 83-1,0 0-1,0 0 1,0 0-1,0 0 1,0 0 0,0 0 0,10-59 0,-10 59-1,0 0 2,0 0-2,0 0 1,0 0 0,0 0-2,0 0 3,0 6-2,0-6 2,0 0-1,10 65 0,-10-65-1,0 0 1,0 0 0,0 0 0,0 0 0,0 100 0,0-100-1,0 0 2,0 0-1,0 0-1,0 0 1,0 0-1,0 0 1,21 87 1,-21-87-2,0 0 1,0 0-1,0 0 1,0 0 0,0 0-1,0 0 2,11 46-2,-11-46 1,62 6 0,-62-6-1,0 0 1,0 0 1,73-47-1</inkml:trace>
    </iact:actionData>
  </iact:action>
  <iact:action type="add" startTime="93037">
    <iact:property name="dataType"/>
    <iact:actionData xml:id="d23">
      <inkml:trace xmlns:inkml="http://www.w3.org/2003/InkML" xml:id="stk23" contextRef="#ctx0" brushRef="#br0">10456 9848 0,'0'0'4,"0"0"2,0 0 1,0 0-1,0 0 1,0 0 0,0 0 0,0 0 0,0 0 0,0 0-1,0 0 1,0 0 0,0 0 1,0 0-1,0 0-1,0 0 1,0 0-1,0 0 2,0 0-1,0 0-1,0 0 2,0 0-2,0 0 1,0 0 0,0 0-1,0 0 2,0 0-2,0 0 0,0 0 2,0 0-2,0 0 2,0 0-1,0 0 0,0 0 0,0 0 0,0 0-1,0 0 0,0 0 3,0 0-2,0 0-2,0 0 3,0 0 0,0 0-2,0 0 1,0 0-1,0 0 1,0 0 1,0 0-1,-52-24 0,52 24-2,0 0 3,0 0-1,0 0 0,-83 0 0,83 0-1,0 0 1,0 0 1,0 0-2,0 0 1,0 0-1,0 0 1,-93 18 3,93-18-4,0 0 0,0 0-1,-21 87 4,21-87-4,0 0 3,0 0-1,0 0 0,0 0 0,0 0 0,0 0-1,21 75 2,-21-75-2,0 0 1,0 0-1,0 0 1,0 0 0,0 0 0,83 41 1,-83-41-3,0 0 2,0 0 0,0 0-1,0 0 1,0 0 1,72-35-3,-72 35 2,0 0 1,0 0-2,0 0 1,0 0 0,0 0 0,0 0-2,63-81 4,-63 81-3,0 0 1,0 0 0,0 0-1,31-87 1,-31 87 0,0 0 0,0 0 0,0 0-1,0 0 1,0 0-1,0 0 2,0-54-2,0 54 0,0 0 2,0 0-2,0 0 1,0 0 1,10 0-3,-10 0 3,0 0-1,0 0-1,0 0 0,0 0 1,0 0 0,-10 54 1,10-54-2,0 0 1,0 0-1,0 0 2,0 0-2,0 0 1,0 99 1,0-99-3,0 0 2,0 0 0,0 0-1,0 0 1,0 0 0,0 0-1,31 75 1,-31-75 0,0 0 0,0 0 0,0 0 0,0 0-1,0 0 1,0 0 0,52 18 0,-52-18-1,0 0 2,62-41-1,-62 41-1,0 0 1</inkml:trace>
    </iact:actionData>
  </iact:action>
  <iact:action type="add" startTime="94520">
    <iact:property name="dataType"/>
    <iact:actionData xml:id="d24">
      <inkml:trace xmlns:inkml="http://www.w3.org/2003/InkML" xml:id="stk24" contextRef="#ctx0" brushRef="#br0">10757 9730 0,'0'0'3,"0"0"5,0 0 2,0 0-4,0 0 1,0 0 1,0 0-2,0 0 1,0 0 0,0 0-2,0 0 3,0 0-2,0 0 1,0 0 1,0 0-1,0 0-2,0 0 2,0 0 1,0 0-2,0 0 2,0 0-1,0 0-2,0 0 3,0 0-1,0 0-1,0 0 2,0 0-1,0 0-2,0 0 3,0 0-2,0 0 0,0 0 1,0 0 1,0 0-2,0 0 1,0 0 0,0 0-1,0 0 1,0 0 0,0 0-1,0 0 1,0 0 0,0 0-1,0 0 1,0 0 0,0 0-1,0 0 2,0 0-1,0 0-1,0 0 1,0 0 0,0 0 1,0 0-1,0 0-1,0 0 2,0 0-2,0 0 1,0 70 0,0-70 1,0 0-2,0 0 0,0 0 2,0 0 0,11 106-3,-11-106 2,0 0 0,0 0 0,0 0 0,0 0-1,0 0 0,0 0 1,0 122 3,0-122-2,0 0-2,0 0-1,0 0 1,0 0 1,0 0 0,0 0-1,0 0 1,0 0 0,0 0-1,-21 29 1,21-29 0,0 0-1,0 0 1,0 0 1,0 0-2,0 0 1,0 0 0,-21-47 1,21 47-2,0 0 1,10-81-1,-10 81 1,0 0 0,0 0 0,0 0-1,63-76 2,-63 76-2,0 0 1,0 0 0,0 0-1,0 0 1,0 0 1,0 0-2,62-41 1,-62 41 1,0 0-2,0 0 1,0 0 1,0 0-2,0 0 1,0 0 0,83-6 1,-83 6-2,0 0 1,0 0-1,0 0 1,0 0 0,0 0-1,0 0 2,31-6 0,-31 6-3,0 0 2</inkml:trace>
    </iact:actionData>
  </iact:action>
  <iact:action type="add" startTime="95719">
    <iact:property name="dataType"/>
    <iact:actionData xml:id="d25">
      <inkml:trace xmlns:inkml="http://www.w3.org/2003/InkML" xml:id="stk25" contextRef="#ctx0" brushRef="#br0">11172 9655 0,'0'0'5,"0"0"1,0 0 0,0 0 2,0 0-2,0 0 1,0 0 0,0 0-1,0 0 1,0 0 0,0 0 0,0 0 0,0 0 1,0 0-2,0 0 1,0 0 1,0 0-3,0 0 3,0 0-1,0 0 0,0 0-1,0 0 1,0 0 1,0 0-2,0 0 1,0 0 0,0 0 0,0 0 0,0 0 1,0 0-1,0 0 0,0 0-2,0 0 3,0 0-2,0 0 0,0 0 2,0 0-1,-20 63 0,20-63-1,0 0 2,0 0-2,0 0 2,0 0-1,0 0-1,-21 106 1,21-106 1,0 0-3,0 0 3,0 0 0,0 0-3,0 0 3,0 0-2,-10 122 4,10-122-4,0 0 1,0 0-3,0 0 4,0 0-1,0 0 0,0 0 0,20 70 0,-20-70-2,0 0 3,0 0-1,0 0-1,0 0 0,0 0 2,42 24-1,-42-24 0,0 0 0,0 0-1,0 0 0,83-36 3,-83 36-4,0 0 3,0 0-1,0 0 0,62-92-1</inkml:trace>
    </iact:actionData>
  </iact:action>
  <iact:action type="add" startTime="96540">
    <iact:property name="dataType"/>
    <iact:actionData xml:id="d26">
      <inkml:trace xmlns:inkml="http://www.w3.org/2003/InkML" xml:id="stk26" contextRef="#ctx0" brushRef="#br0">11017 9736 0,'0'0'5,"0"0"1,0 0 1,0 0 1,0 0-2,0 0 1,0 0 0,0 0-1,0 0 1,0 0 1,0 0-2,0 0 0,0 0 2,0 0-1,0 0 0,0 0-1,0 0 1,0 0 1,0 0-2,0 0 0,72 11 3,-72-11-2,0 0-1,0 0 0,0 0 1,0 0 0,0 0 1,0 0-1,73 6-2,-73-6 3,0 0-1,104-23 0,-104 23 0</inkml:trace>
    </iact:actionData>
  </iact:action>
  <iact:action type="add" startTime="96974">
    <iact:property name="dataType"/>
    <iact:actionData xml:id="d27">
      <inkml:trace xmlns:inkml="http://www.w3.org/2003/InkML" xml:id="stk27" contextRef="#ctx0" brushRef="#br0">11525 9912 0,'0'0'4,"0"0"4,0 0-2,0 0 1,0 0 0,0 0 0,0 0-1,0 0 0,0 0 3,0 0-3,0 0 1,0 0 0,0 0 1,0 0-2,0 0 1,0 0 0,0 0-1,0 0 2,0 0-2,0 0 1,0 0 1,0 0-1,0 0-2,0 0 2,0 0 1,0 0-2,0 0 1,73-18 0,-73 18 0,0 0 0,0 0 0,0 0-1,0 0 2,0 0-1,0 0-1,73-58 0,-73 58 2,0 0-1,0 0 0,0 0-1,0 0 0,0 0 2,0 0-1,41-59 0,-41 59 0,0 0 1,0 0-3,0 0 2,0 0 0,0 0-1,-62-52 1,62 52 1,0 0-2,0 0 1,0 0 0,0 0-1,0 0 1,-83 16 0,83-16 0,0 0 0,0 0 1,0 0-2,0 0 1,-93 59-1,93-59 0,0 0 2,0 0-2,0 0 2,-32 77 0,32-77-1,0 0-2,0 0 2,0 0 0,0 0 0,0 98 0,0-98 0,0 0-2,0 0 3,0 0-1,0 0-1,0 0 2,0 0-1,52 76-1,-52-76 1,0 0 0,0 0 0,83 42 0,-83-42 0,0 0-1,0 0 0,73-30 3,-73 30-3,0 0 0,62-70 2,-62 70-2,0 0 0,0 0 3,73-70-2</inkml:trace>
    </iact:actionData>
  </iact:action>
  <iact:action type="add" startTime="97804">
    <iact:property name="dataType"/>
    <iact:actionData xml:id="d28">
      <inkml:trace xmlns:inkml="http://www.w3.org/2003/InkML" xml:id="stk28" contextRef="#ctx0" brushRef="#br0">11930 9701 0,'0'0'4,"0"0"4,0 0-1,0 0-1,0 0 1,0 0 0,0 0 0,0 0 0,0 0-1,0 0 0,0 0 2,0 0-1,0 0-1,0 0 2,0 0-3,0 64 2,0-64 1,0 0-2,0 0 2,0 0-1,0 112-2,0-112 3,0 0-1,0 0 0,0 0 0,0 0-1,0 0 0,0 0 1,-10 127 2,10-127-3,0 0 0,0 0 2,0 0-2,0 0 1,0 0 0,0 0-1,0 0 1,0 0 0,-10 18 0,10-18 0,0 0 0,0 0-1,10-47 1,-10 47 0,0 0-1,0 0 1,31-92 2,-31 92-4,0 0 3,0 0-1,0 0-1,73-77 2,-73 77-2,0 0 0,0 0 1,0 0 1,0 0-2,0 0 1,0 0 0,73-59 1,-73 59-3,0 0 2,0 0 0,72-40 1,-72 40-2,0 0 0,0 0 0</inkml:trace>
    </iact:actionData>
  </iact:action>
  <iact:action type="add" startTime="98508">
    <iact:property name="dataType"/>
    <iact:actionData xml:id="d29">
      <inkml:trace xmlns:inkml="http://www.w3.org/2003/InkML" xml:id="stk29" contextRef="#ctx0" brushRef="#br0">12585 9222 0,'0'0'5,"0"0"0,0 0 2,0 0 2,0 0-3,0 0 1,0 0-1,0 0 0,0 0 1,0 0 1,0 0-2,0 0 2,0 0-2,0 0 1,0 0 0,0 0 1,31 71-2,-31-71 0,0 0 2,0 0-2,20 105 1,-20-105 1,0 0-2,0 0 2,21 139 1,-21-139-3,0 0 1,0 0-2,-31 112 4,31-112-4,0 0 2,0 0-1,-31 98 2,31-98-2,0 0 1,0 0-1,0 0 1,0 0 1,-31 112-1,31-112 0,0 0 0,0 0 0,0 0 0,0 0 0,0 0 0,0 0 0,0 75 1,0-75-2,0 0 1,0 0-1,0 0 1,0 0 1,0 0-2,41 41 2,-41-41-2,0 0 0,0 0 2,0 0-1,0 0-1,0 0 1,0 0 1,52-6-1,-52 6-1,0 0 2,0 0-2,0 0 1,0 0 1,0 0-2,0 0 1,52-46 1,-52 46-2,0 0 0,0 0 4,0-81-4,0 81 1,0 0 0</inkml:trace>
    </iact:actionData>
  </iact:action>
  <iact:action type="add" startTime="99215">
    <iact:property name="dataType"/>
    <iact:actionData xml:id="d30">
      <inkml:trace xmlns:inkml="http://www.w3.org/2003/InkML" xml:id="stk30" contextRef="#ctx0" brushRef="#br0">12335 9555 0,'0'0'2,"0"0"6,0 0-1,0 0 0,0 0 0,0 0 0,0 0 0,0 0-1,0 0 2,63 30-2,-63-30 2,0 0-1,83 17 0,-83-17-1,0 0 2,124 18 0,-124-18-2,0 0 1,0 0 0,0 0-1,0 0 2,0 0-1,0 0-1,94-12 2,-94 12-2,0 0 2,0 0-2,0 0 1,0 0-1,0 0 2,83-29 0,-83 29-4</inkml:trace>
    </iact:actionData>
  </iact:action>
  <iact:action type="add" startTime="99585">
    <iact:property name="dataType"/>
    <iact:actionData xml:id="d31">
      <inkml:trace xmlns:inkml="http://www.w3.org/2003/InkML" xml:id="stk31" contextRef="#ctx0" brushRef="#br0">13062 9631 0,'0'0'5,"0"0"2,0 0-1,0 0 1,0 0-1,0 0 2,0 0-2,0 0 1,0 0 1,0 0-2,0 0 0,0 0 2,0 0-1,0 0-1,0 0 1,0 0 2,0 0-4,-62-5 4,62 5-2,0 0-1,0 0 1,0 0 0,0 0 0,0 0 0,-83 11 0,83-11 0,0 0-1,0 0 2,0 0-2,0 0 0,0 0 2,0 0-3,-114 52 5,114-52-3,0 0-1,0 0-1,0 0 3,0 0-1,-32 105 0,32-105 0,0 0-1,0 0 1,0 0 0,0 0-1,0 0 2,0 0-2,11 100 3,-11-100-4,0 0 3,0 0-2,0 0 1,0 0 0,62 70-1,-62-70 2,0 0-1,0 0 0,0 0 0,0 0 0,0 0 0,62 5 0,-62-5 0,0 0 0,0 0 0,94-35 0,-94 35-1,0 0 2,0 0-1,0 0-2,0 0 3,0 0 0,0 0-2,52-81 2,-52 81-1,0 0-2,0 0 2,0 0 2,0 0-3,0 0 1,10-95 1,-10 95-3,0 0 2,0 0 1,0 0-2,0 0 0,0 0 2,-41-57-1,41 57-2,0 0 2,0 0 1,0 0-1,0 0 1,0 0-2</inkml:trace>
    </iact:actionData>
  </iact:action>
  <iact:action type="add" startTime="107057">
    <iact:property name="dataType"/>
    <iact:actionData xml:id="d32">
      <inkml:trace xmlns:inkml="http://www.w3.org/2003/InkML" xml:id="stk32" contextRef="#ctx0" brushRef="#br0">10082 10232 0,'0'0'2,"0"0"5,0 0 0,0 0-1,0 0 2,0 0-1,0 0-1,0 0 0,0 0 1,0 0 1,0 0-2,0 0 1,0 0-1,0 0 1,0 0-1,0 0 2,0 0-2,0 0 1,0 0 0,52-11 0,-52 11-1,0 0 1,0 0 1,83-18-1,-83 18-1,0 0 1,0 0-1,125-17 3,-125 17-3,0 0 1,0 0-3,0 0 3,0 0 0,93 5 2,-93-5-4,0 0 3,0 0-2,0 0 1,0 0-1,0 0 1,0 0 0,63-5 1,-63 5-4,0 0 4,0 0-2,0 0 1,0 0 0,0 0 0,0 0-1,0 0 2,0 0-1,0 0-1,0 0 1,0 0-1,0 0 1,0 0 0,0 0 0,0 0-1,0 0 1,0 0 0,0 0-1,20 29 2,-20-29-2,0 0 0,0 0 0,0 0 3,-10 52-3,10-52 2,0 0-2,0 0 0,0 0 1,-21 105 1,21-105-3,0 0 3,0 0-1,0 0-1,-21 111 2,21-111-2,0 0 0,0 0 1,0 0 0,0 0-1,0 0 1,0 0 0,0 83 1,0-83-3,0 0 3,0 0-2,0 0 1,0 0 1,-10 0-2</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1-01-28T13:53:41.752"/>
    </inkml:context>
    <inkml:brush xml:id="br0">
      <inkml:brushProperty name="width" value="0.05292" units="cm"/>
      <inkml:brushProperty name="height" value="0.05292" units="cm"/>
      <inkml:brushProperty name="color" value="#FF0000"/>
    </inkml:brush>
  </inkml:definitions>
  <iact:action type="add" startTime="2842">
    <iact:property name="dataType"/>
    <iact:actionData xml:id="d0">
      <inkml:trace xmlns:inkml="http://www.w3.org/2003/InkML" xml:id="stk0" contextRef="#ctx0" brushRef="#br0">3278 6911 0</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1-01-28T13:53:41.752"/>
    </inkml:context>
    <inkml:brush xml:id="br0">
      <inkml:brushProperty name="width" value="0.05292" units="cm"/>
      <inkml:brushProperty name="height" value="0.05292" units="cm"/>
      <inkml:brushProperty name="color" value="#FF0000"/>
    </inkml:brush>
  </inkml:definitions>
  <iact:action type="add" startTime="1224">
    <iact:property name="dataType"/>
    <iact:actionData xml:id="d0">
      <inkml:trace xmlns:inkml="http://www.w3.org/2003/InkML" xml:id="stk0" contextRef="#ctx0" brushRef="#br0">6822 2459 0</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1-01-28T13:53:41.752"/>
    </inkml:context>
    <inkml:brush xml:id="br0">
      <inkml:brushProperty name="width" value="0.05292" units="cm"/>
      <inkml:brushProperty name="height" value="0.05292" units="cm"/>
      <inkml:brushProperty name="color" value="#FF0000"/>
    </inkml:brush>
  </inkml:definitions>
  <iact:action type="add" startTime="698">
    <iact:property name="dataType"/>
    <iact:actionData xml:id="d0">
      <inkml:trace xmlns:inkml="http://www.w3.org/2003/InkML" xml:id="stk0" contextRef="#ctx0" brushRef="#br0">6136 2725 0</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1-01-28T13:53:41.752"/>
    </inkml:context>
    <inkml:brush xml:id="br0">
      <inkml:brushProperty name="width" value="0.05292" units="cm"/>
      <inkml:brushProperty name="height" value="0.05292" units="cm"/>
      <inkml:brushProperty name="color" value="#FF0000"/>
    </inkml:brush>
  </inkml:definitions>
  <iact:action type="add" startTime="220">
    <iact:property name="dataType"/>
    <iact:actionData xml:id="d0">
      <inkml:trace xmlns:inkml="http://www.w3.org/2003/InkML" xml:id="stk0" contextRef="#ctx0" brushRef="#br0">6047 2969 0</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1-01-28T13:53:41.752"/>
    </inkml:context>
    <inkml:brush xml:id="br0">
      <inkml:brushProperty name="width" value="0.05292" units="cm"/>
      <inkml:brushProperty name="height" value="0.05292" units="cm"/>
      <inkml:brushProperty name="color" value="#FF0000"/>
    </inkml:brush>
  </inkml:definitions>
  <iact:action type="add" startTime="690">
    <iact:property name="dataType"/>
    <iact:actionData xml:id="d0">
      <inkml:trace xmlns:inkml="http://www.w3.org/2003/InkML" xml:id="stk0" contextRef="#ctx0" brushRef="#br0">6490 2725 0</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48649" units="1/cm"/>
          <inkml:channelProperty channel="T" name="resolution" value="1" units="1/dev"/>
        </inkml:channelProperties>
      </inkml:inkSource>
      <inkml:timestamp xml:id="ts0" timeString="2021-01-28T13:53:41.752"/>
    </inkml:context>
    <inkml:brush xml:id="br0">
      <inkml:brushProperty name="width" value="0.05292" units="cm"/>
      <inkml:brushProperty name="height" value="0.05292" units="cm"/>
      <inkml:brushProperty name="color" value="#FF0000"/>
    </inkml:brush>
  </inkml:definitions>
  <iact:action type="add" startTime="606">
    <iact:property name="dataType"/>
    <iact:actionData xml:id="d0">
      <inkml:trace xmlns:inkml="http://www.w3.org/2003/InkML" xml:id="stk0" contextRef="#ctx0" brushRef="#br0">6335 2747 0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810F5D-4D26-49A4-B9D7-C259C6D4AD31}" type="datetimeFigureOut">
              <a:rPr lang="en-GB" smtClean="0"/>
              <a:t>29/01/2021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71787B-8A97-41E0-9840-DCFDAC2A1946}" type="slidenum">
              <a:rPr lang="en-GB" smtClean="0"/>
              <a:t>‹#›</a:t>
            </a:fld>
            <a:endParaRPr lang="en-GB"/>
          </a:p>
        </p:txBody>
      </p:sp>
    </p:spTree>
    <p:extLst>
      <p:ext uri="{BB962C8B-B14F-4D97-AF65-F5344CB8AC3E}">
        <p14:creationId xmlns:p14="http://schemas.microsoft.com/office/powerpoint/2010/main" val="4199870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5DAF2D-12B3-408F-A654-56D7D9A145AE}" type="datetime1">
              <a:rPr lang="en-US" smtClean="0"/>
              <a:t>1/29/2021</a:t>
            </a:fld>
            <a:endParaRPr lang="en-GB"/>
          </a:p>
        </p:txBody>
      </p:sp>
      <p:sp>
        <p:nvSpPr>
          <p:cNvPr id="5" name="Footer Placeholder 4"/>
          <p:cNvSpPr>
            <a:spLocks noGrp="1"/>
          </p:cNvSpPr>
          <p:nvPr>
            <p:ph type="ftr" sz="quarter" idx="11"/>
          </p:nvPr>
        </p:nvSpPr>
        <p:spPr/>
        <p:txBody>
          <a:bodyPr/>
          <a:lstStyle/>
          <a:p>
            <a:r>
              <a:rPr lang="en-GB"/>
              <a:t>Mrs Gould 04.02.21 </a:t>
            </a:r>
          </a:p>
        </p:txBody>
      </p:sp>
      <p:sp>
        <p:nvSpPr>
          <p:cNvPr id="6" name="Slide Number Placeholder 5"/>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3806061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B4848F-0FA3-41E9-95C9-A0C320960DDA}" type="datetime1">
              <a:rPr lang="en-US" smtClean="0"/>
              <a:t>1/29/2021</a:t>
            </a:fld>
            <a:endParaRPr lang="en-GB"/>
          </a:p>
        </p:txBody>
      </p:sp>
      <p:sp>
        <p:nvSpPr>
          <p:cNvPr id="6" name="Footer Placeholder 5"/>
          <p:cNvSpPr>
            <a:spLocks noGrp="1"/>
          </p:cNvSpPr>
          <p:nvPr>
            <p:ph type="ftr" sz="quarter" idx="11"/>
          </p:nvPr>
        </p:nvSpPr>
        <p:spPr/>
        <p:txBody>
          <a:bodyPr/>
          <a:lstStyle/>
          <a:p>
            <a:r>
              <a:rPr lang="en-GB"/>
              <a:t>Mrs Gould 04.02.21 </a:t>
            </a:r>
          </a:p>
        </p:txBody>
      </p:sp>
      <p:sp>
        <p:nvSpPr>
          <p:cNvPr id="7" name="Slide Number Placeholder 6"/>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518217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8A28125-0375-4822-8F02-7B5F41DE1CA3}" type="datetime1">
              <a:rPr lang="en-US" smtClean="0"/>
              <a:t>1/29/2021</a:t>
            </a:fld>
            <a:endParaRPr lang="en-GB"/>
          </a:p>
        </p:txBody>
      </p:sp>
      <p:sp>
        <p:nvSpPr>
          <p:cNvPr id="5" name="Footer Placeholder 4"/>
          <p:cNvSpPr>
            <a:spLocks noGrp="1"/>
          </p:cNvSpPr>
          <p:nvPr>
            <p:ph type="ftr" sz="quarter" idx="11"/>
          </p:nvPr>
        </p:nvSpPr>
        <p:spPr/>
        <p:txBody>
          <a:bodyPr/>
          <a:lstStyle/>
          <a:p>
            <a:r>
              <a:rPr lang="en-GB"/>
              <a:t>Mrs Gould 04.02.21 </a:t>
            </a:r>
          </a:p>
        </p:txBody>
      </p:sp>
      <p:sp>
        <p:nvSpPr>
          <p:cNvPr id="6" name="Slide Number Placeholder 5"/>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857973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08DE890-E15A-4FAA-85DE-64F96EAC9F11}" type="datetime1">
              <a:rPr lang="en-US" smtClean="0"/>
              <a:t>1/29/2021</a:t>
            </a:fld>
            <a:endParaRPr lang="en-GB"/>
          </a:p>
        </p:txBody>
      </p:sp>
      <p:sp>
        <p:nvSpPr>
          <p:cNvPr id="5" name="Footer Placeholder 4"/>
          <p:cNvSpPr>
            <a:spLocks noGrp="1"/>
          </p:cNvSpPr>
          <p:nvPr>
            <p:ph type="ftr" sz="quarter" idx="11"/>
          </p:nvPr>
        </p:nvSpPr>
        <p:spPr/>
        <p:txBody>
          <a:bodyPr/>
          <a:lstStyle/>
          <a:p>
            <a:r>
              <a:rPr lang="en-GB"/>
              <a:t>Mrs Gould 04.02.21 </a:t>
            </a:r>
          </a:p>
        </p:txBody>
      </p:sp>
      <p:sp>
        <p:nvSpPr>
          <p:cNvPr id="6" name="Slide Number Placeholder 5"/>
          <p:cNvSpPr>
            <a:spLocks noGrp="1"/>
          </p:cNvSpPr>
          <p:nvPr>
            <p:ph type="sldNum" sz="quarter" idx="12"/>
          </p:nvPr>
        </p:nvSpPr>
        <p:spPr/>
        <p:txBody>
          <a:bodyPr/>
          <a:lstStyle/>
          <a:p>
            <a:fld id="{02AFF043-220E-4EF7-8BBD-9D1D08CEFC39}" type="slidenum">
              <a:rPr lang="en-GB" smtClean="0"/>
              <a:t>‹#›</a:t>
            </a:fld>
            <a:endParaRPr lang="en-GB"/>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44997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74D83E-FE1D-4519-83EC-C1B650F74AC9}" type="datetime1">
              <a:rPr lang="en-US" smtClean="0"/>
              <a:t>1/29/2021</a:t>
            </a:fld>
            <a:endParaRPr lang="en-GB"/>
          </a:p>
        </p:txBody>
      </p:sp>
      <p:sp>
        <p:nvSpPr>
          <p:cNvPr id="5" name="Footer Placeholder 4"/>
          <p:cNvSpPr>
            <a:spLocks noGrp="1"/>
          </p:cNvSpPr>
          <p:nvPr>
            <p:ph type="ftr" sz="quarter" idx="11"/>
          </p:nvPr>
        </p:nvSpPr>
        <p:spPr/>
        <p:txBody>
          <a:bodyPr/>
          <a:lstStyle/>
          <a:p>
            <a:r>
              <a:rPr lang="en-GB"/>
              <a:t>Mrs Gould 04.02.21 </a:t>
            </a:r>
          </a:p>
        </p:txBody>
      </p:sp>
      <p:sp>
        <p:nvSpPr>
          <p:cNvPr id="6" name="Slide Number Placeholder 5"/>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810872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4312DF7-3525-4C9D-B326-25B2355CCD11}" type="datetime1">
              <a:rPr lang="en-US" smtClean="0"/>
              <a:t>1/29/2021</a:t>
            </a:fld>
            <a:endParaRPr lang="en-GB"/>
          </a:p>
        </p:txBody>
      </p:sp>
      <p:sp>
        <p:nvSpPr>
          <p:cNvPr id="4" name="Footer Placeholder 4"/>
          <p:cNvSpPr>
            <a:spLocks noGrp="1"/>
          </p:cNvSpPr>
          <p:nvPr>
            <p:ph type="ftr" sz="quarter" idx="11"/>
          </p:nvPr>
        </p:nvSpPr>
        <p:spPr/>
        <p:txBody>
          <a:bodyPr/>
          <a:lstStyle/>
          <a:p>
            <a:r>
              <a:rPr lang="en-GB"/>
              <a:t>Mrs Gould 04.02.21 </a:t>
            </a:r>
          </a:p>
        </p:txBody>
      </p:sp>
      <p:sp>
        <p:nvSpPr>
          <p:cNvPr id="6" name="Slide Number Placeholder 5"/>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1974506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3056601-7C84-40A7-9763-BE3D459D222B}" type="datetime1">
              <a:rPr lang="en-US" smtClean="0"/>
              <a:t>1/29/2021</a:t>
            </a:fld>
            <a:endParaRPr lang="en-GB"/>
          </a:p>
        </p:txBody>
      </p:sp>
      <p:sp>
        <p:nvSpPr>
          <p:cNvPr id="4" name="Footer Placeholder 4"/>
          <p:cNvSpPr>
            <a:spLocks noGrp="1"/>
          </p:cNvSpPr>
          <p:nvPr>
            <p:ph type="ftr" sz="quarter" idx="11"/>
          </p:nvPr>
        </p:nvSpPr>
        <p:spPr/>
        <p:txBody>
          <a:bodyPr/>
          <a:lstStyle/>
          <a:p>
            <a:r>
              <a:rPr lang="en-GB"/>
              <a:t>Mrs Gould 04.02.21 </a:t>
            </a:r>
          </a:p>
        </p:txBody>
      </p:sp>
      <p:sp>
        <p:nvSpPr>
          <p:cNvPr id="6" name="Slide Number Placeholder 5"/>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1096442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DD5CFA-B2B4-4E6B-985C-F247EC6AD488}" type="datetime1">
              <a:rPr lang="en-US" smtClean="0"/>
              <a:t>1/29/2021</a:t>
            </a:fld>
            <a:endParaRPr lang="en-GB"/>
          </a:p>
        </p:txBody>
      </p:sp>
      <p:sp>
        <p:nvSpPr>
          <p:cNvPr id="5" name="Footer Placeholder 4"/>
          <p:cNvSpPr>
            <a:spLocks noGrp="1"/>
          </p:cNvSpPr>
          <p:nvPr>
            <p:ph type="ftr" sz="quarter" idx="11"/>
          </p:nvPr>
        </p:nvSpPr>
        <p:spPr/>
        <p:txBody>
          <a:bodyPr/>
          <a:lstStyle/>
          <a:p>
            <a:r>
              <a:rPr lang="en-GB"/>
              <a:t>Mrs Gould 04.02.21 </a:t>
            </a:r>
          </a:p>
        </p:txBody>
      </p:sp>
      <p:sp>
        <p:nvSpPr>
          <p:cNvPr id="6" name="Slide Number Placeholder 5"/>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54448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719986-1643-4C3D-8A53-76EE91C2F258}" type="datetime1">
              <a:rPr lang="en-US" smtClean="0"/>
              <a:t>1/29/2021</a:t>
            </a:fld>
            <a:endParaRPr lang="en-GB"/>
          </a:p>
        </p:txBody>
      </p:sp>
      <p:sp>
        <p:nvSpPr>
          <p:cNvPr id="5" name="Footer Placeholder 4"/>
          <p:cNvSpPr>
            <a:spLocks noGrp="1"/>
          </p:cNvSpPr>
          <p:nvPr>
            <p:ph type="ftr" sz="quarter" idx="11"/>
          </p:nvPr>
        </p:nvSpPr>
        <p:spPr/>
        <p:txBody>
          <a:bodyPr/>
          <a:lstStyle/>
          <a:p>
            <a:r>
              <a:rPr lang="en-GB"/>
              <a:t>Mrs Gould 04.02.21 </a:t>
            </a:r>
          </a:p>
        </p:txBody>
      </p:sp>
      <p:sp>
        <p:nvSpPr>
          <p:cNvPr id="6" name="Slide Number Placeholder 5"/>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1261005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363066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63690" y="6196126"/>
            <a:ext cx="768660" cy="580719"/>
          </a:xfrm>
          <a:prstGeom prst="rect">
            <a:avLst/>
          </a:prstGeom>
        </p:spPr>
      </p:pic>
    </p:spTree>
    <p:extLst>
      <p:ext uri="{BB962C8B-B14F-4D97-AF65-F5344CB8AC3E}">
        <p14:creationId xmlns:p14="http://schemas.microsoft.com/office/powerpoint/2010/main" val="1349677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2025EA-6796-4497-AB2A-057D3D9F80AB}" type="datetime1">
              <a:rPr lang="en-US" smtClean="0"/>
              <a:t>1/29/2021</a:t>
            </a:fld>
            <a:endParaRPr lang="en-GB"/>
          </a:p>
        </p:txBody>
      </p:sp>
      <p:sp>
        <p:nvSpPr>
          <p:cNvPr id="5" name="Footer Placeholder 4"/>
          <p:cNvSpPr>
            <a:spLocks noGrp="1"/>
          </p:cNvSpPr>
          <p:nvPr>
            <p:ph type="ftr" sz="quarter" idx="11"/>
          </p:nvPr>
        </p:nvSpPr>
        <p:spPr/>
        <p:txBody>
          <a:bodyPr/>
          <a:lstStyle/>
          <a:p>
            <a:r>
              <a:rPr lang="en-GB"/>
              <a:t>Mrs Gould 04.02.21 </a:t>
            </a:r>
          </a:p>
        </p:txBody>
      </p:sp>
      <p:sp>
        <p:nvSpPr>
          <p:cNvPr id="6" name="Slide Number Placeholder 5"/>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2381426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CBEBE59B-4AFF-4ACD-884B-190CCE28977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29054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D041B88-FF39-4F2D-9AFC-6C5DE5D32FAE}"/>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791331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D041B88-FF39-4F2D-9AFC-6C5DE5D32FAE}"/>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446484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D041B88-FF39-4F2D-9AFC-6C5DE5D32FAE}"/>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6078399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D041B88-FF39-4F2D-9AFC-6C5DE5D32FAE}"/>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5841726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D041B88-FF39-4F2D-9AFC-6C5DE5D32FAE}"/>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9578739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D041B88-FF39-4F2D-9AFC-6C5DE5D32FAE}"/>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026105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D041B88-FF39-4F2D-9AFC-6C5DE5D32FAE}"/>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650347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D041B88-FF39-4F2D-9AFC-6C5DE5D32FAE}"/>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1204248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D041B88-FF39-4F2D-9AFC-6C5DE5D32FAE}"/>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695905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0A252D-6AAE-495C-A4B8-5DEE79B2B6BE}" type="datetime1">
              <a:rPr lang="en-US" smtClean="0"/>
              <a:t>1/29/2021</a:t>
            </a:fld>
            <a:endParaRPr lang="en-GB"/>
          </a:p>
        </p:txBody>
      </p:sp>
      <p:sp>
        <p:nvSpPr>
          <p:cNvPr id="5" name="Footer Placeholder 4"/>
          <p:cNvSpPr>
            <a:spLocks noGrp="1"/>
          </p:cNvSpPr>
          <p:nvPr>
            <p:ph type="ftr" sz="quarter" idx="11"/>
          </p:nvPr>
        </p:nvSpPr>
        <p:spPr/>
        <p:txBody>
          <a:bodyPr/>
          <a:lstStyle/>
          <a:p>
            <a:r>
              <a:rPr lang="en-GB"/>
              <a:t>Mrs Gould 04.02.21 </a:t>
            </a:r>
          </a:p>
        </p:txBody>
      </p:sp>
      <p:sp>
        <p:nvSpPr>
          <p:cNvPr id="6" name="Slide Number Placeholder 5"/>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38091795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D041B88-FF39-4F2D-9AFC-6C5DE5D32FAE}"/>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7473777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D041B88-FF39-4F2D-9AFC-6C5DE5D32FAE}"/>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761126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D041B88-FF39-4F2D-9AFC-6C5DE5D32FAE}"/>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6430099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D041B88-FF39-4F2D-9AFC-6C5DE5D32FAE}"/>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47948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382C57-9A99-4E80-8670-A27970CCCAC1}" type="datetime1">
              <a:rPr lang="en-US" smtClean="0"/>
              <a:t>1/29/2021</a:t>
            </a:fld>
            <a:endParaRPr lang="en-GB"/>
          </a:p>
        </p:txBody>
      </p:sp>
      <p:sp>
        <p:nvSpPr>
          <p:cNvPr id="6" name="Footer Placeholder 5"/>
          <p:cNvSpPr>
            <a:spLocks noGrp="1"/>
          </p:cNvSpPr>
          <p:nvPr>
            <p:ph type="ftr" sz="quarter" idx="11"/>
          </p:nvPr>
        </p:nvSpPr>
        <p:spPr/>
        <p:txBody>
          <a:bodyPr/>
          <a:lstStyle/>
          <a:p>
            <a:r>
              <a:rPr lang="en-GB"/>
              <a:t>Mrs Gould 04.02.21 </a:t>
            </a:r>
          </a:p>
        </p:txBody>
      </p:sp>
      <p:sp>
        <p:nvSpPr>
          <p:cNvPr id="7" name="Slide Number Placeholder 6"/>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286582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783C81-343B-4CCB-93DE-3519D2162497}" type="datetime1">
              <a:rPr lang="en-US" smtClean="0"/>
              <a:t>1/29/2021</a:t>
            </a:fld>
            <a:endParaRPr lang="en-GB"/>
          </a:p>
        </p:txBody>
      </p:sp>
      <p:sp>
        <p:nvSpPr>
          <p:cNvPr id="8" name="Footer Placeholder 7"/>
          <p:cNvSpPr>
            <a:spLocks noGrp="1"/>
          </p:cNvSpPr>
          <p:nvPr>
            <p:ph type="ftr" sz="quarter" idx="11"/>
          </p:nvPr>
        </p:nvSpPr>
        <p:spPr/>
        <p:txBody>
          <a:bodyPr/>
          <a:lstStyle/>
          <a:p>
            <a:r>
              <a:rPr lang="en-GB"/>
              <a:t>Mrs Gould 04.02.21 </a:t>
            </a:r>
          </a:p>
        </p:txBody>
      </p:sp>
      <p:sp>
        <p:nvSpPr>
          <p:cNvPr id="9" name="Slide Number Placeholder 8"/>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2815961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87689FCB-AFD5-4A68-95E8-259677D30780}" type="datetime1">
              <a:rPr lang="en-US" smtClean="0"/>
              <a:t>1/29/2021</a:t>
            </a:fld>
            <a:endParaRPr lang="en-GB"/>
          </a:p>
        </p:txBody>
      </p:sp>
      <p:sp>
        <p:nvSpPr>
          <p:cNvPr id="5" name="Footer Placeholder 3"/>
          <p:cNvSpPr>
            <a:spLocks noGrp="1"/>
          </p:cNvSpPr>
          <p:nvPr>
            <p:ph type="ftr" sz="quarter" idx="11"/>
          </p:nvPr>
        </p:nvSpPr>
        <p:spPr/>
        <p:txBody>
          <a:bodyPr/>
          <a:lstStyle/>
          <a:p>
            <a:r>
              <a:rPr lang="en-GB"/>
              <a:t>Mrs Gould 04.02.21 </a:t>
            </a:r>
          </a:p>
        </p:txBody>
      </p:sp>
      <p:sp>
        <p:nvSpPr>
          <p:cNvPr id="6" name="Slide Number Placeholder 4"/>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140822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5589612-5BA7-45F8-9F2E-7B583F9CB09E}" type="datetime1">
              <a:rPr lang="en-US" smtClean="0"/>
              <a:t>1/29/2021</a:t>
            </a:fld>
            <a:endParaRPr lang="en-GB"/>
          </a:p>
        </p:txBody>
      </p:sp>
      <p:sp>
        <p:nvSpPr>
          <p:cNvPr id="5" name="Footer Placeholder 2"/>
          <p:cNvSpPr>
            <a:spLocks noGrp="1"/>
          </p:cNvSpPr>
          <p:nvPr>
            <p:ph type="ftr" sz="quarter" idx="11"/>
          </p:nvPr>
        </p:nvSpPr>
        <p:spPr/>
        <p:txBody>
          <a:bodyPr/>
          <a:lstStyle/>
          <a:p>
            <a:r>
              <a:rPr lang="en-GB"/>
              <a:t>Mrs Gould 04.02.21 </a:t>
            </a:r>
          </a:p>
        </p:txBody>
      </p:sp>
      <p:sp>
        <p:nvSpPr>
          <p:cNvPr id="6" name="Slide Number Placeholder 3"/>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2160097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8723AF0C-0EBE-4107-A758-24E0AC236039}" type="datetime1">
              <a:rPr lang="en-US" smtClean="0"/>
              <a:t>1/29/2021</a:t>
            </a:fld>
            <a:endParaRPr lang="en-GB"/>
          </a:p>
        </p:txBody>
      </p:sp>
      <p:sp>
        <p:nvSpPr>
          <p:cNvPr id="5" name="Footer Placeholder 5"/>
          <p:cNvSpPr>
            <a:spLocks noGrp="1"/>
          </p:cNvSpPr>
          <p:nvPr>
            <p:ph type="ftr" sz="quarter" idx="11"/>
          </p:nvPr>
        </p:nvSpPr>
        <p:spPr/>
        <p:txBody>
          <a:bodyPr/>
          <a:lstStyle/>
          <a:p>
            <a:r>
              <a:rPr lang="en-GB"/>
              <a:t>Mrs Gould 04.02.21 </a:t>
            </a:r>
          </a:p>
        </p:txBody>
      </p:sp>
      <p:sp>
        <p:nvSpPr>
          <p:cNvPr id="6" name="Slide Number Placeholder 6"/>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33015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E7EFD3-26BB-4D1A-9C5F-E00DC0C0F562}" type="datetime1">
              <a:rPr lang="en-US" smtClean="0"/>
              <a:t>1/29/2021</a:t>
            </a:fld>
            <a:endParaRPr lang="en-GB"/>
          </a:p>
        </p:txBody>
      </p:sp>
      <p:sp>
        <p:nvSpPr>
          <p:cNvPr id="6" name="Footer Placeholder 5"/>
          <p:cNvSpPr>
            <a:spLocks noGrp="1"/>
          </p:cNvSpPr>
          <p:nvPr>
            <p:ph type="ftr" sz="quarter" idx="11"/>
          </p:nvPr>
        </p:nvSpPr>
        <p:spPr/>
        <p:txBody>
          <a:bodyPr/>
          <a:lstStyle/>
          <a:p>
            <a:r>
              <a:rPr lang="en-GB"/>
              <a:t>Mrs Gould 04.02.21 </a:t>
            </a:r>
          </a:p>
        </p:txBody>
      </p:sp>
      <p:sp>
        <p:nvSpPr>
          <p:cNvPr id="7" name="Slide Number Placeholder 6"/>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1711692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3.png"/><Relationship Id="rId40" Type="http://schemas.openxmlformats.org/officeDocument/2006/relationships/image" Target="../media/image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hyperlink" Target="https://www.publicdomainpictures.net/en/view-image.php?image=53206&amp;picture=zig-zags-chevrons-background-green" TargetMode="Externa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5">
            <a:alphaModFix amt="20000"/>
            <a:lum/>
            <a:extLst>
              <a:ext uri="{837473B0-CC2E-450A-ABE3-18F120FF3D39}">
                <a1611:picAttrSrcUrl xmlns:a1611="http://schemas.microsoft.com/office/drawing/2016/11/main" r:id="rId36"/>
              </a:ext>
            </a:extLst>
          </a:blip>
          <a:srcRect/>
          <a:stretch>
            <a:fillRect t="-36000" b="-36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7">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38">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39">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40">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B506E77-D276-453B-B612-09AC237BDC04}" type="datetime1">
              <a:rPr lang="en-US" smtClean="0"/>
              <a:t>1/29/2021</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GB"/>
              <a:t>Mrs Gould 04.02.21 </a:t>
            </a: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E061D16-DEE2-4A8F-8D10-F51FF02B0240}" type="slidenum">
              <a:rPr lang="en-GB" smtClean="0"/>
              <a:t>‹#›</a:t>
            </a:fld>
            <a:endParaRPr lang="en-GB"/>
          </a:p>
        </p:txBody>
      </p:sp>
    </p:spTree>
    <p:extLst>
      <p:ext uri="{BB962C8B-B14F-4D97-AF65-F5344CB8AC3E}">
        <p14:creationId xmlns:p14="http://schemas.microsoft.com/office/powerpoint/2010/main" val="136273710"/>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678" r:id="rId18"/>
    <p:sldLayoutId id="2147483679" r:id="rId19"/>
    <p:sldLayoutId id="2147483680"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 id="2147483714" r:id="rId31"/>
    <p:sldLayoutId id="2147483715" r:id="rId32"/>
    <p:sldLayoutId id="2147483716" r:id="rId33"/>
  </p:sldLayoutIdLst>
  <p:hf sldNum="0" hd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jpeg"/><Relationship Id="rId5" Type="http://schemas.microsoft.com/office/2007/relationships/hdphoto" Target="../media/hdphoto1.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hyperlink" Target="https://en.wikipedia.org/wiki/File:Chilli_pepper_4.svg" TargetMode="External"/><Relationship Id="rId13" Type="http://schemas.openxmlformats.org/officeDocument/2006/relationships/comments" Target="../comments/comment2.xml"/><Relationship Id="rId3" Type="http://schemas.openxmlformats.org/officeDocument/2006/relationships/slideLayout" Target="../slideLayouts/slideLayout2.xml"/><Relationship Id="rId7" Type="http://schemas.openxmlformats.org/officeDocument/2006/relationships/image" Target="../media/image27.png"/><Relationship Id="rId12" Type="http://schemas.openxmlformats.org/officeDocument/2006/relationships/image" Target="../media/image1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emf"/><Relationship Id="rId11" Type="http://schemas.openxmlformats.org/officeDocument/2006/relationships/image" Target="../media/image29.png"/><Relationship Id="rId10" Type="http://schemas.microsoft.com/office/2011/relationships/inkAction" Target="../ink/inkAction1.xml"/><Relationship Id="rId4" Type="http://schemas.openxmlformats.org/officeDocument/2006/relationships/customXml" Target="../ink/ink2.xml"/><Relationship Id="rId9" Type="http://schemas.openxmlformats.org/officeDocument/2006/relationships/image" Target="../media/image28.JP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microsoft.com/office/2011/relationships/inkAction" Target="../ink/inkAction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9.JPG"/><Relationship Id="rId5" Type="http://schemas.openxmlformats.org/officeDocument/2006/relationships/hyperlink" Target="https://en.wikipedia.org/wiki/File:Chilli_pepper_4.svg" TargetMode="External"/><Relationship Id="rId4" Type="http://schemas.openxmlformats.org/officeDocument/2006/relationships/image" Target="../media/image27.pn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4.xml"/><Relationship Id="rId7" Type="http://schemas.microsoft.com/office/2011/relationships/inkAction" Target="../ink/inkAction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0.JPG"/><Relationship Id="rId5" Type="http://schemas.openxmlformats.org/officeDocument/2006/relationships/hyperlink" Target="https://en.wikipedia.org/wiki/File:Chilli_pepper_4.svg" TargetMode="External"/><Relationship Id="rId4" Type="http://schemas.openxmlformats.org/officeDocument/2006/relationships/image" Target="../media/image27.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3.png"/><Relationship Id="rId5" Type="http://schemas.openxmlformats.org/officeDocument/2006/relationships/hyperlink" Target="https://www.publicdomainpictures.net/view-image.php?image=13523&amp;picture=tar-en-paus" TargetMode="External"/><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6.png"/><Relationship Id="rId5" Type="http://schemas.microsoft.com/office/2011/relationships/inkAction" Target="../ink/inkAction4.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1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6.png"/><Relationship Id="rId5" Type="http://schemas.microsoft.com/office/2011/relationships/inkAction" Target="../ink/inkAction5.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6.png"/><Relationship Id="rId5" Type="http://schemas.microsoft.com/office/2011/relationships/inkAction" Target="../ink/inkAction6.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6.png"/><Relationship Id="rId5" Type="http://schemas.microsoft.com/office/2011/relationships/inkAction" Target="../ink/inkAction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5.xml"/><Relationship Id="rId7" Type="http://schemas.openxmlformats.org/officeDocument/2006/relationships/image" Target="../media/image36.png"/><Relationship Id="rId2" Type="http://schemas.openxmlformats.org/officeDocument/2006/relationships/audio" Target="../media/media18.m4a"/><Relationship Id="rId1" Type="http://schemas.microsoft.com/office/2007/relationships/media" Target="../media/media18.m4a"/><Relationship Id="rId6" Type="http://schemas.microsoft.com/office/2011/relationships/inkAction" Target="../ink/inkAction8.xml"/><Relationship Id="rId5" Type="http://schemas.openxmlformats.org/officeDocument/2006/relationships/image" Target="../media/image37.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6.png"/><Relationship Id="rId5" Type="http://schemas.microsoft.com/office/2011/relationships/inkAction" Target="../ink/inkAction9.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7.xml"/><Relationship Id="rId7" Type="http://schemas.openxmlformats.org/officeDocument/2006/relationships/image" Target="../media/image36.png"/><Relationship Id="rId2" Type="http://schemas.openxmlformats.org/officeDocument/2006/relationships/audio" Target="../media/media20.m4a"/><Relationship Id="rId1" Type="http://schemas.microsoft.com/office/2007/relationships/media" Target="../media/media20.m4a"/><Relationship Id="rId6" Type="http://schemas.microsoft.com/office/2011/relationships/inkAction" Target="../ink/inkAction10.xml"/><Relationship Id="rId5" Type="http://schemas.openxmlformats.org/officeDocument/2006/relationships/image" Target="../media/image38.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6.png"/><Relationship Id="rId5" Type="http://schemas.microsoft.com/office/2011/relationships/inkAction" Target="../ink/inkAction11.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9.xml"/><Relationship Id="rId7" Type="http://schemas.openxmlformats.org/officeDocument/2006/relationships/image" Target="../media/image36.png"/><Relationship Id="rId2" Type="http://schemas.openxmlformats.org/officeDocument/2006/relationships/audio" Target="../media/media22.m4a"/><Relationship Id="rId1" Type="http://schemas.microsoft.com/office/2007/relationships/media" Target="../media/media22.m4a"/><Relationship Id="rId6" Type="http://schemas.microsoft.com/office/2011/relationships/inkAction" Target="../ink/inkAction12.xml"/><Relationship Id="rId5" Type="http://schemas.openxmlformats.org/officeDocument/2006/relationships/image" Target="../media/image39.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6.png"/><Relationship Id="rId5" Type="http://schemas.microsoft.com/office/2011/relationships/inkAction" Target="../ink/inkAction13.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6.png"/><Relationship Id="rId5" Type="http://schemas.microsoft.com/office/2011/relationships/inkAction" Target="../ink/inkAction14.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1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6.png"/><Relationship Id="rId5" Type="http://schemas.microsoft.com/office/2011/relationships/inkAction" Target="../ink/inkAction15.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1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6.png"/><Relationship Id="rId5" Type="http://schemas.microsoft.com/office/2011/relationships/inkAction" Target="../ink/inkAction16.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3.png"/><Relationship Id="rId4" Type="http://schemas.openxmlformats.org/officeDocument/2006/relationships/image" Target="../media/image44.JPG"/></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Imhi98dHa5w" TargetMode="External"/><Relationship Id="rId2" Type="http://schemas.openxmlformats.org/officeDocument/2006/relationships/hyperlink" Target="https://www.youtube.com/watch?v=1b6axyuaKcY" TargetMode="External"/><Relationship Id="rId1" Type="http://schemas.openxmlformats.org/officeDocument/2006/relationships/slideLayout" Target="../slideLayouts/slideLayout19.xml"/><Relationship Id="rId5" Type="http://schemas.openxmlformats.org/officeDocument/2006/relationships/image" Target="../media/image12.JPG"/><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www.pngall.com/st-mary-png"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3.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13" Type="http://schemas.openxmlformats.org/officeDocument/2006/relationships/image" Target="../media/image17.JPG"/><Relationship Id="rId3" Type="http://schemas.openxmlformats.org/officeDocument/2006/relationships/slideLayout" Target="../slideLayouts/slideLayout2.xml"/><Relationship Id="rId12" Type="http://schemas.openxmlformats.org/officeDocument/2006/relationships/image" Target="../media/image16.JPG"/><Relationship Id="rId2" Type="http://schemas.openxmlformats.org/officeDocument/2006/relationships/audio" Target="../media/media4.m4a"/><Relationship Id="rId1" Type="http://schemas.microsoft.com/office/2007/relationships/media" Target="../media/media4.m4a"/><Relationship Id="rId11" Type="http://schemas.openxmlformats.org/officeDocument/2006/relationships/image" Target="../media/image15.JPG"/><Relationship Id="rId10" Type="http://schemas.openxmlformats.org/officeDocument/2006/relationships/image" Target="../media/image15.emf"/><Relationship Id="rId4" Type="http://schemas.openxmlformats.org/officeDocument/2006/relationships/customXml" Target="../ink/ink1.xml"/><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www.pngall.com/thought-bubble-png" TargetMode="External"/><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3.pn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slideLayout" Target="../slideLayouts/slideLayout2.xml"/><Relationship Id="rId7" Type="http://schemas.openxmlformats.org/officeDocument/2006/relationships/image" Target="../media/image24.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creativecommons.org/licenses/by-nc/3.0/" TargetMode="External"/><Relationship Id="rId5" Type="http://schemas.openxmlformats.org/officeDocument/2006/relationships/hyperlink" Target="http://mathleadership.org/1683-2/" TargetMode="External"/><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6925C-035A-4004-84B7-A6765E0A226A}"/>
              </a:ext>
            </a:extLst>
          </p:cNvPr>
          <p:cNvSpPr>
            <a:spLocks noGrp="1"/>
          </p:cNvSpPr>
          <p:nvPr>
            <p:ph type="title"/>
          </p:nvPr>
        </p:nvSpPr>
        <p:spPr>
          <a:noFill/>
        </p:spPr>
        <p:txBody>
          <a:bodyPr>
            <a:normAutofit/>
          </a:bodyPr>
          <a:lstStyle/>
          <a:p>
            <a:pPr algn="ctr"/>
            <a:r>
              <a:rPr lang="en-GB" dirty="0">
                <a:solidFill>
                  <a:schemeClr val="accent5">
                    <a:lumMod val="50000"/>
                  </a:schemeClr>
                </a:solidFill>
                <a:latin typeface="Modern Love Caps"/>
              </a:rPr>
              <a:t>St Mary’s Glow Blog</a:t>
            </a:r>
            <a:endParaRPr lang="en-GB" dirty="0">
              <a:solidFill>
                <a:schemeClr val="accent5">
                  <a:lumMod val="50000"/>
                </a:schemeClr>
              </a:solidFill>
              <a:latin typeface="Modern Love Caps" panose="04070805081001020A01" pitchFamily="82" charset="0"/>
            </a:endParaRPr>
          </a:p>
        </p:txBody>
      </p:sp>
      <p:sp>
        <p:nvSpPr>
          <p:cNvPr id="3" name="Subtitle 2">
            <a:extLst>
              <a:ext uri="{FF2B5EF4-FFF2-40B4-BE49-F238E27FC236}">
                <a16:creationId xmlns:a16="http://schemas.microsoft.com/office/drawing/2014/main" id="{A24AAC11-6C5C-431E-AE55-F0EE964536EF}"/>
              </a:ext>
            </a:extLst>
          </p:cNvPr>
          <p:cNvSpPr>
            <a:spLocks noGrp="1"/>
          </p:cNvSpPr>
          <p:nvPr>
            <p:ph sz="half" idx="2"/>
          </p:nvPr>
        </p:nvSpPr>
        <p:spPr/>
        <p:txBody>
          <a:bodyPr>
            <a:normAutofit/>
          </a:bodyPr>
          <a:lstStyle/>
          <a:p>
            <a:pPr algn="ctr"/>
            <a:r>
              <a:rPr lang="en-GB" sz="4000" dirty="0">
                <a:solidFill>
                  <a:schemeClr val="bg2">
                    <a:lumMod val="75000"/>
                  </a:schemeClr>
                </a:solidFill>
                <a:latin typeface="Modern Love Caps"/>
              </a:rPr>
              <a:t>P3 &amp; P4</a:t>
            </a:r>
          </a:p>
          <a:p>
            <a:pPr algn="ctr"/>
            <a:r>
              <a:rPr lang="en-GB" sz="4000" dirty="0">
                <a:solidFill>
                  <a:schemeClr val="bg2">
                    <a:lumMod val="75000"/>
                  </a:schemeClr>
                </a:solidFill>
                <a:latin typeface="Modern Love Caps"/>
              </a:rPr>
              <a:t>Thursday 4</a:t>
            </a:r>
            <a:r>
              <a:rPr lang="en-GB" sz="4000" baseline="30000" dirty="0">
                <a:solidFill>
                  <a:schemeClr val="bg2">
                    <a:lumMod val="75000"/>
                  </a:schemeClr>
                </a:solidFill>
                <a:latin typeface="Modern Love Caps"/>
              </a:rPr>
              <a:t>th</a:t>
            </a:r>
            <a:r>
              <a:rPr lang="en-GB" sz="4000" dirty="0">
                <a:solidFill>
                  <a:schemeClr val="bg2">
                    <a:lumMod val="75000"/>
                  </a:schemeClr>
                </a:solidFill>
                <a:latin typeface="Modern Love Caps"/>
              </a:rPr>
              <a:t> February</a:t>
            </a:r>
          </a:p>
          <a:p>
            <a:pPr algn="ctr"/>
            <a:r>
              <a:rPr lang="en-GB" sz="4000" dirty="0">
                <a:solidFill>
                  <a:schemeClr val="bg2">
                    <a:lumMod val="75000"/>
                  </a:schemeClr>
                </a:solidFill>
                <a:latin typeface="Modern Love Caps"/>
              </a:rPr>
              <a:t>With Mrs Gould</a:t>
            </a:r>
          </a:p>
        </p:txBody>
      </p:sp>
      <p:sp>
        <p:nvSpPr>
          <p:cNvPr id="7" name="Footer Placeholder 6">
            <a:extLst>
              <a:ext uri="{FF2B5EF4-FFF2-40B4-BE49-F238E27FC236}">
                <a16:creationId xmlns:a16="http://schemas.microsoft.com/office/drawing/2014/main" id="{91C464DF-993E-4A03-B1F8-957EDDA26AF8}"/>
              </a:ext>
            </a:extLst>
          </p:cNvPr>
          <p:cNvSpPr>
            <a:spLocks noGrp="1"/>
          </p:cNvSpPr>
          <p:nvPr>
            <p:ph type="ftr" sz="quarter" idx="11"/>
          </p:nvPr>
        </p:nvSpPr>
        <p:spPr/>
        <p:txBody>
          <a:bodyPr/>
          <a:lstStyle/>
          <a:p>
            <a:r>
              <a:rPr lang="en-US" dirty="0" err="1">
                <a:solidFill>
                  <a:schemeClr val="bg2"/>
                </a:solidFill>
              </a:rPr>
              <a:t>Mrs</a:t>
            </a:r>
            <a:r>
              <a:rPr lang="en-US" dirty="0">
                <a:solidFill>
                  <a:schemeClr val="bg2"/>
                </a:solidFill>
              </a:rPr>
              <a:t> Gould 04.02.21 </a:t>
            </a:r>
            <a:endParaRPr lang="en-GB" dirty="0">
              <a:solidFill>
                <a:schemeClr val="bg2"/>
              </a:solidFill>
            </a:endParaRPr>
          </a:p>
        </p:txBody>
      </p:sp>
      <p:pic>
        <p:nvPicPr>
          <p:cNvPr id="5" name="Picture 4">
            <a:extLst>
              <a:ext uri="{FF2B5EF4-FFF2-40B4-BE49-F238E27FC236}">
                <a16:creationId xmlns:a16="http://schemas.microsoft.com/office/drawing/2014/main" id="{6AC3BE97-5755-403F-8832-ACD114564A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076" b="94464" l="3306" r="96281">
                        <a14:foregroundMark x1="69835" y1="4498" x2="69835" y2="4498"/>
                        <a14:foregroundMark x1="90083" y1="33218" x2="90083" y2="33218"/>
                        <a14:foregroundMark x1="89256" y1="73702" x2="89256" y2="73702"/>
                        <a14:foregroundMark x1="88430" y1="82699" x2="88430" y2="82699"/>
                        <a14:foregroundMark x1="96281" y1="38408" x2="96281" y2="38408"/>
                        <a14:foregroundMark x1="51653" y1="91696" x2="51653" y2="91696"/>
                        <a14:foregroundMark x1="50826" y1="94464" x2="50826" y2="94464"/>
                        <a14:foregroundMark x1="16529" y1="32526" x2="16529" y2="32526"/>
                        <a14:foregroundMark x1="9504" y1="39792" x2="9504" y2="39792"/>
                        <a14:foregroundMark x1="3306" y1="39792" x2="3306" y2="39792"/>
                        <a14:backgroundMark x1="88843" y1="73702" x2="88843" y2="73702"/>
                        <a14:backgroundMark x1="89256" y1="83391" x2="89256" y2="83391"/>
                        <a14:backgroundMark x1="88430" y1="83391" x2="88430" y2="83391"/>
                        <a14:backgroundMark x1="88843" y1="82353" x2="88843" y2="82353"/>
                        <a14:backgroundMark x1="88017" y1="82353" x2="88017" y2="82353"/>
                      </a14:backgroundRemoval>
                    </a14:imgEffect>
                  </a14:imgLayer>
                </a14:imgProps>
              </a:ext>
            </a:extLst>
          </a:blip>
          <a:srcRect l="-8527" r="-13290"/>
          <a:stretch/>
        </p:blipFill>
        <p:spPr>
          <a:xfrm>
            <a:off x="6011369" y="2545487"/>
            <a:ext cx="3937199" cy="3859795"/>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pic>
        <p:nvPicPr>
          <p:cNvPr id="4" name="Video 3">
            <a:hlinkClick r:id="" action="ppaction://media"/>
            <a:extLst>
              <a:ext uri="{FF2B5EF4-FFF2-40B4-BE49-F238E27FC236}">
                <a16:creationId xmlns:a16="http://schemas.microsoft.com/office/drawing/2014/main" id="{24233EE1-192E-41CC-BD2E-349E524125D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429787639"/>
      </p:ext>
    </p:extLst>
  </p:cSld>
  <p:clrMapOvr>
    <a:masterClrMapping/>
  </p:clrMapOvr>
  <mc:AlternateContent xmlns:mc="http://schemas.openxmlformats.org/markup-compatibility/2006" xmlns:p14="http://schemas.microsoft.com/office/powerpoint/2010/main">
    <mc:Choice Requires="p14">
      <p:transition spd="slow" p14:dur="2000" advTm="49649"/>
    </mc:Choice>
    <mc:Fallback xmlns="">
      <p:transition spd="slow" advTm="49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AE9B3-B599-42ED-B3B3-C4E61884AFCA}"/>
              </a:ext>
            </a:extLst>
          </p:cNvPr>
          <p:cNvSpPr>
            <a:spLocks noGrp="1"/>
          </p:cNvSpPr>
          <p:nvPr>
            <p:ph type="title"/>
          </p:nvPr>
        </p:nvSpPr>
        <p:spPr>
          <a:noFill/>
        </p:spPr>
        <p:txBody>
          <a:bodyPr vert="horz" lIns="91440" tIns="45720" rIns="91440" bIns="45720" rtlCol="0" anchor="b">
            <a:normAutofit/>
          </a:bodyPr>
          <a:lstStyle/>
          <a:p>
            <a:r>
              <a:rPr lang="en-US" sz="4600" dirty="0"/>
              <a:t>!</a:t>
            </a:r>
          </a:p>
        </p:txBody>
      </p:sp>
      <p:sp>
        <p:nvSpPr>
          <p:cNvPr id="4" name="Footer Placeholder 3">
            <a:extLst>
              <a:ext uri="{FF2B5EF4-FFF2-40B4-BE49-F238E27FC236}">
                <a16:creationId xmlns:a16="http://schemas.microsoft.com/office/drawing/2014/main" id="{B5F5AAC6-4512-43E4-9657-F58D00274C69}"/>
              </a:ext>
            </a:extLst>
          </p:cNvPr>
          <p:cNvSpPr>
            <a:spLocks noGrp="1"/>
          </p:cNvSpPr>
          <p:nvPr>
            <p:ph type="ftr" sz="quarter" idx="11"/>
          </p:nvPr>
        </p:nvSpPr>
        <p:spPr>
          <a:noFill/>
        </p:spPr>
        <p:txBody>
          <a:bodyPr vert="horz" lIns="91440" tIns="45720" rIns="91440" bIns="45720" rtlCol="0" anchor="ctr">
            <a:normAutofit/>
          </a:bodyPr>
          <a:lstStyle/>
          <a:p>
            <a:pPr algn="l">
              <a:spcAft>
                <a:spcPts val="600"/>
              </a:spcAft>
              <a:defRPr/>
            </a:pPr>
            <a:r>
              <a:rPr lang="en-GB" kern="1200">
                <a:solidFill>
                  <a:srgbClr val="898989"/>
                </a:solidFill>
                <a:latin typeface="Calibri" panose="020F0502020204030204"/>
                <a:ea typeface="+mn-ea"/>
                <a:cs typeface="+mn-cs"/>
              </a:rPr>
              <a:t>Mrs Gould 04.02.21 </a:t>
            </a:r>
            <a:endParaRPr lang="en-US" kern="1200">
              <a:solidFill>
                <a:srgbClr val="898989"/>
              </a:solidFill>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290D675A-4479-49C7-ACD0-81276300B140}"/>
                  </a:ext>
                </a:extLst>
              </p14:cNvPr>
              <p14:cNvContentPartPr/>
              <p14:nvPr/>
            </p14:nvContentPartPr>
            <p14:xfrm>
              <a:off x="11737440" y="6387480"/>
              <a:ext cx="255600" cy="64440"/>
            </p14:xfrm>
          </p:contentPart>
        </mc:Choice>
        <mc:Fallback xmlns="">
          <p:pic>
            <p:nvPicPr>
              <p:cNvPr id="10" name="Ink 9">
                <a:extLst>
                  <a:ext uri="{FF2B5EF4-FFF2-40B4-BE49-F238E27FC236}">
                    <a16:creationId xmlns:a16="http://schemas.microsoft.com/office/drawing/2014/main" id="{290D675A-4479-49C7-ACD0-81276300B140}"/>
                  </a:ext>
                </a:extLst>
              </p:cNvPr>
              <p:cNvPicPr/>
              <p:nvPr/>
            </p:nvPicPr>
            <p:blipFill>
              <a:blip r:embed="rId6"/>
              <a:stretch>
                <a:fillRect/>
              </a:stretch>
            </p:blipFill>
            <p:spPr>
              <a:xfrm>
                <a:off x="11728080" y="6378120"/>
                <a:ext cx="274320" cy="83160"/>
              </a:xfrm>
              <a:prstGeom prst="rect">
                <a:avLst/>
              </a:prstGeom>
            </p:spPr>
          </p:pic>
        </mc:Fallback>
      </mc:AlternateContent>
      <p:pic>
        <p:nvPicPr>
          <p:cNvPr id="26" name="Picture 25">
            <a:extLst>
              <a:ext uri="{FF2B5EF4-FFF2-40B4-BE49-F238E27FC236}">
                <a16:creationId xmlns:a16="http://schemas.microsoft.com/office/drawing/2014/main" id="{161BCE85-124E-481B-973B-CD0C759D4946}"/>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0815482" y="184666"/>
            <a:ext cx="667558" cy="599105"/>
          </a:xfrm>
          <a:prstGeom prst="rect">
            <a:avLst/>
          </a:prstGeom>
        </p:spPr>
      </p:pic>
      <p:sp>
        <p:nvSpPr>
          <p:cNvPr id="9" name="TextBox 8">
            <a:extLst>
              <a:ext uri="{FF2B5EF4-FFF2-40B4-BE49-F238E27FC236}">
                <a16:creationId xmlns:a16="http://schemas.microsoft.com/office/drawing/2014/main" id="{D7D7A208-E926-4933-99A6-050AFA3B4623}"/>
              </a:ext>
            </a:extLst>
          </p:cNvPr>
          <p:cNvSpPr txBox="1"/>
          <p:nvPr/>
        </p:nvSpPr>
        <p:spPr>
          <a:xfrm>
            <a:off x="4286250" y="1391583"/>
            <a:ext cx="6442820" cy="2862322"/>
          </a:xfrm>
          <a:prstGeom prst="rect">
            <a:avLst/>
          </a:prstGeom>
          <a:noFill/>
        </p:spPr>
        <p:txBody>
          <a:bodyPr wrap="square" rtlCol="0">
            <a:spAutoFit/>
          </a:bodyPr>
          <a:lstStyle/>
          <a:p>
            <a:r>
              <a:rPr lang="en-GB" dirty="0">
                <a:solidFill>
                  <a:schemeClr val="bg2"/>
                </a:solidFill>
              </a:rPr>
              <a:t>                                            </a:t>
            </a:r>
            <a:r>
              <a:rPr lang="en-GB" b="1" dirty="0">
                <a:solidFill>
                  <a:schemeClr val="bg2"/>
                </a:solidFill>
              </a:rPr>
              <a:t>Mild Challenge</a:t>
            </a:r>
          </a:p>
          <a:p>
            <a:r>
              <a:rPr lang="en-GB" dirty="0">
                <a:solidFill>
                  <a:schemeClr val="bg2"/>
                </a:solidFill>
              </a:rPr>
              <a:t> </a:t>
            </a:r>
          </a:p>
          <a:p>
            <a:r>
              <a:rPr lang="en-GB" dirty="0">
                <a:solidFill>
                  <a:schemeClr val="bg2"/>
                </a:solidFill>
              </a:rPr>
              <a:t>                            Write the time on the clock.   </a:t>
            </a:r>
          </a:p>
          <a:p>
            <a:r>
              <a:rPr lang="en-GB" dirty="0">
                <a:solidFill>
                  <a:schemeClr val="bg2"/>
                </a:solidFill>
              </a:rPr>
              <a:t>                               </a:t>
            </a:r>
          </a:p>
          <a:p>
            <a:r>
              <a:rPr lang="en-GB" dirty="0">
                <a:solidFill>
                  <a:schemeClr val="bg2"/>
                </a:solidFill>
              </a:rPr>
              <a:t>                             All the answers are on the hour – </a:t>
            </a:r>
          </a:p>
          <a:p>
            <a:r>
              <a:rPr lang="en-GB" dirty="0">
                <a:solidFill>
                  <a:schemeClr val="bg2"/>
                </a:solidFill>
              </a:rPr>
              <a:t>                             0’clock. </a:t>
            </a:r>
          </a:p>
          <a:p>
            <a:r>
              <a:rPr lang="en-GB" dirty="0">
                <a:solidFill>
                  <a:schemeClr val="bg2"/>
                </a:solidFill>
              </a:rPr>
              <a:t>                              </a:t>
            </a:r>
          </a:p>
          <a:p>
            <a:r>
              <a:rPr lang="en-GB" dirty="0">
                <a:solidFill>
                  <a:schemeClr val="bg2"/>
                </a:solidFill>
              </a:rPr>
              <a:t>                             Tip: when it is o’clock, the minute hand </a:t>
            </a:r>
          </a:p>
          <a:p>
            <a:r>
              <a:rPr lang="en-GB" dirty="0">
                <a:solidFill>
                  <a:schemeClr val="bg2"/>
                </a:solidFill>
              </a:rPr>
              <a:t>                              points to the 12.</a:t>
            </a:r>
          </a:p>
          <a:p>
            <a:r>
              <a:rPr lang="en-GB" dirty="0">
                <a:solidFill>
                  <a:schemeClr val="bg2"/>
                </a:solidFill>
              </a:rPr>
              <a:t>                     </a:t>
            </a:r>
          </a:p>
        </p:txBody>
      </p:sp>
      <p:pic>
        <p:nvPicPr>
          <p:cNvPr id="11" name="Content Placeholder 10" descr="Shape, circle&#10;&#10;Description automatically generated">
            <a:extLst>
              <a:ext uri="{FF2B5EF4-FFF2-40B4-BE49-F238E27FC236}">
                <a16:creationId xmlns:a16="http://schemas.microsoft.com/office/drawing/2014/main" id="{B8F1D543-CC1C-4EB8-B70A-16A76CCFF1DE}"/>
              </a:ext>
            </a:extLst>
          </p:cNvPr>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a:off x="0" y="0"/>
            <a:ext cx="4635554" cy="6858000"/>
          </a:xfrm>
        </p:spPr>
      </p:pic>
      <mc:AlternateContent xmlns:mc="http://schemas.openxmlformats.org/markup-compatibility/2006" xmlns:p14="http://schemas.microsoft.com/office/powerpoint/2010/main" xmlns:iact="http://schemas.microsoft.com/office/powerpoint/2014/inkAction">
        <mc:Choice Requires="p14 iact">
          <p:contentPart p14:bwMode="auto" r:id="rId10">
            <p14:nvContentPartPr>
              <p14:cNvPr id="6" name="Ink 5">
                <a:extLst>
                  <a:ext uri="{FF2B5EF4-FFF2-40B4-BE49-F238E27FC236}">
                    <a16:creationId xmlns:a16="http://schemas.microsoft.com/office/drawing/2014/main" id="{AC6D06ED-AF0C-471E-BAA6-0FED63DE7292}"/>
                  </a:ext>
                </a:extLst>
              </p14:cNvPr>
              <p14:cNvContentPartPr/>
              <p14:nvPr>
                <p:extLst>
                  <p:ext uri="{42D2F446-02D8-4167-A562-619A0277C38B}">
                    <p15:isNarration xmlns:p15="http://schemas.microsoft.com/office/powerpoint/2012/main" val="1"/>
                  </p:ext>
                </p:extLst>
              </p14:nvPr>
            </p14:nvContentPartPr>
            <p14:xfrm>
              <a:off x="362880" y="1312200"/>
              <a:ext cx="1420560" cy="1253520"/>
            </p14:xfrm>
          </p:contentPart>
        </mc:Choice>
        <mc:Fallback xmlns="">
          <p:pic>
            <p:nvPicPr>
              <p:cNvPr id="6" name="Ink 5">
                <a:extLst>
                  <a:ext uri="{FF2B5EF4-FFF2-40B4-BE49-F238E27FC236}">
                    <a16:creationId xmlns:a16="http://schemas.microsoft.com/office/drawing/2014/main" id="{AC6D06ED-AF0C-471E-BAA6-0FED63DE7292}"/>
                  </a:ext>
                </a:extLst>
              </p:cNvPr>
              <p:cNvPicPr>
                <a:picLocks noGrp="1" noRot="1" noChangeAspect="1" noMove="1" noResize="1" noEditPoints="1" noAdjustHandles="1" noChangeArrowheads="1" noChangeShapeType="1"/>
              </p:cNvPicPr>
              <p:nvPr/>
            </p:nvPicPr>
            <p:blipFill>
              <a:blip r:embed="rId11"/>
              <a:stretch>
                <a:fillRect/>
              </a:stretch>
            </p:blipFill>
            <p:spPr>
              <a:xfrm>
                <a:off x="353520" y="1302840"/>
                <a:ext cx="1439280" cy="1272240"/>
              </a:xfrm>
              <a:prstGeom prst="rect">
                <a:avLst/>
              </a:prstGeom>
            </p:spPr>
          </p:pic>
        </mc:Fallback>
      </mc:AlternateContent>
      <p:pic>
        <p:nvPicPr>
          <p:cNvPr id="7" name="Audio 6">
            <a:hlinkClick r:id="" action="ppaction://media"/>
            <a:extLst>
              <a:ext uri="{FF2B5EF4-FFF2-40B4-BE49-F238E27FC236}">
                <a16:creationId xmlns:a16="http://schemas.microsoft.com/office/drawing/2014/main" id="{9FE53455-BB8C-4CF8-9B9A-DA1697B66D5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15208031"/>
      </p:ext>
    </p:extLst>
  </p:cSld>
  <p:clrMapOvr>
    <a:masterClrMapping/>
  </p:clrMapOvr>
  <mc:AlternateContent xmlns:mc="http://schemas.openxmlformats.org/markup-compatibility/2006" xmlns:p14="http://schemas.microsoft.com/office/powerpoint/2010/main">
    <mc:Choice Requires="p14">
      <p:transition spd="slow" p14:dur="2000" advTm="44925"/>
    </mc:Choice>
    <mc:Fallback xmlns="">
      <p:transition spd="slow" advTm="44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5BB9A40-2CF8-4990-9274-BC4AD326E5D5}"/>
              </a:ext>
            </a:extLst>
          </p:cNvPr>
          <p:cNvSpPr>
            <a:spLocks noGrp="1"/>
          </p:cNvSpPr>
          <p:nvPr>
            <p:ph type="ftr" sz="quarter" idx="11"/>
          </p:nvPr>
        </p:nvSpPr>
        <p:spPr/>
        <p:txBody>
          <a:bodyPr/>
          <a:lstStyle/>
          <a:p>
            <a:r>
              <a:rPr lang="en-GB">
                <a:solidFill>
                  <a:schemeClr val="bg2">
                    <a:alpha val="60000"/>
                  </a:schemeClr>
                </a:solidFill>
              </a:rPr>
              <a:t>Mrs Gould 04.02.21 </a:t>
            </a:r>
            <a:endParaRPr lang="en-GB" dirty="0">
              <a:solidFill>
                <a:schemeClr val="bg2">
                  <a:alpha val="60000"/>
                </a:schemeClr>
              </a:solidFill>
            </a:endParaRPr>
          </a:p>
        </p:txBody>
      </p:sp>
      <p:pic>
        <p:nvPicPr>
          <p:cNvPr id="8" name="Picture 7">
            <a:extLst>
              <a:ext uri="{FF2B5EF4-FFF2-40B4-BE49-F238E27FC236}">
                <a16:creationId xmlns:a16="http://schemas.microsoft.com/office/drawing/2014/main" id="{82264C33-4720-4306-8257-350E40974DB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1366500" y="491517"/>
            <a:ext cx="667558" cy="599105"/>
          </a:xfrm>
          <a:prstGeom prst="rect">
            <a:avLst/>
          </a:prstGeom>
        </p:spPr>
      </p:pic>
      <p:pic>
        <p:nvPicPr>
          <p:cNvPr id="9" name="Picture 8">
            <a:extLst>
              <a:ext uri="{FF2B5EF4-FFF2-40B4-BE49-F238E27FC236}">
                <a16:creationId xmlns:a16="http://schemas.microsoft.com/office/drawing/2014/main" id="{4BC324AB-8333-44B2-A318-88F3146D4D6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1220304" y="215900"/>
            <a:ext cx="667558" cy="599105"/>
          </a:xfrm>
          <a:prstGeom prst="rect">
            <a:avLst/>
          </a:prstGeom>
        </p:spPr>
      </p:pic>
      <p:sp>
        <p:nvSpPr>
          <p:cNvPr id="19" name="TextBox 18">
            <a:extLst>
              <a:ext uri="{FF2B5EF4-FFF2-40B4-BE49-F238E27FC236}">
                <a16:creationId xmlns:a16="http://schemas.microsoft.com/office/drawing/2014/main" id="{37FC6025-5FD9-4E65-9F29-FC3359071BD9}"/>
              </a:ext>
            </a:extLst>
          </p:cNvPr>
          <p:cNvSpPr txBox="1"/>
          <p:nvPr/>
        </p:nvSpPr>
        <p:spPr>
          <a:xfrm>
            <a:off x="5541325" y="1853401"/>
            <a:ext cx="5447325" cy="2862322"/>
          </a:xfrm>
          <a:prstGeom prst="rect">
            <a:avLst/>
          </a:prstGeom>
          <a:noFill/>
        </p:spPr>
        <p:txBody>
          <a:bodyPr wrap="none" rtlCol="0">
            <a:spAutoFit/>
          </a:bodyPr>
          <a:lstStyle/>
          <a:p>
            <a:r>
              <a:rPr lang="en-GB" dirty="0">
                <a:solidFill>
                  <a:schemeClr val="bg2"/>
                </a:solidFill>
              </a:rPr>
              <a:t>                                    </a:t>
            </a:r>
            <a:r>
              <a:rPr lang="en-GB" b="1" dirty="0">
                <a:solidFill>
                  <a:schemeClr val="bg2"/>
                </a:solidFill>
              </a:rPr>
              <a:t>Hot Challenge</a:t>
            </a:r>
          </a:p>
          <a:p>
            <a:endParaRPr lang="en-GB" b="1" dirty="0">
              <a:solidFill>
                <a:schemeClr val="bg2"/>
              </a:solidFill>
            </a:endParaRPr>
          </a:p>
          <a:p>
            <a:endParaRPr lang="en-GB" b="1" dirty="0">
              <a:solidFill>
                <a:schemeClr val="bg2"/>
              </a:solidFill>
            </a:endParaRPr>
          </a:p>
          <a:p>
            <a:r>
              <a:rPr lang="en-GB" dirty="0">
                <a:solidFill>
                  <a:schemeClr val="bg2"/>
                </a:solidFill>
              </a:rPr>
              <a:t>All the answers are either o’clock or half past.</a:t>
            </a:r>
          </a:p>
          <a:p>
            <a:endParaRPr lang="en-GB" dirty="0">
              <a:solidFill>
                <a:schemeClr val="bg2"/>
              </a:solidFill>
            </a:endParaRPr>
          </a:p>
          <a:p>
            <a:r>
              <a:rPr lang="en-GB" dirty="0">
                <a:solidFill>
                  <a:schemeClr val="bg2"/>
                </a:solidFill>
              </a:rPr>
              <a:t>Tip: when it is o’clock, the minute hand points</a:t>
            </a:r>
          </a:p>
          <a:p>
            <a:r>
              <a:rPr lang="en-GB" dirty="0">
                <a:solidFill>
                  <a:schemeClr val="bg2"/>
                </a:solidFill>
              </a:rPr>
              <a:t>To the 12.</a:t>
            </a:r>
          </a:p>
          <a:p>
            <a:endParaRPr lang="en-GB" dirty="0">
              <a:solidFill>
                <a:schemeClr val="bg2"/>
              </a:solidFill>
            </a:endParaRPr>
          </a:p>
          <a:p>
            <a:r>
              <a:rPr lang="en-GB" dirty="0">
                <a:solidFill>
                  <a:schemeClr val="bg2"/>
                </a:solidFill>
              </a:rPr>
              <a:t>Tip: when it is half past, the minute hand points </a:t>
            </a:r>
          </a:p>
          <a:p>
            <a:r>
              <a:rPr lang="en-GB" dirty="0">
                <a:solidFill>
                  <a:schemeClr val="bg2"/>
                </a:solidFill>
              </a:rPr>
              <a:t>To the 6. </a:t>
            </a:r>
          </a:p>
        </p:txBody>
      </p:sp>
      <p:pic>
        <p:nvPicPr>
          <p:cNvPr id="3" name="Picture 2" descr="Shape, circle&#10;&#10;Description automatically generated">
            <a:extLst>
              <a:ext uri="{FF2B5EF4-FFF2-40B4-BE49-F238E27FC236}">
                <a16:creationId xmlns:a16="http://schemas.microsoft.com/office/drawing/2014/main" id="{CC1165A3-CC79-4066-987D-635612FBCE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783"/>
            <a:ext cx="5068005" cy="6861783"/>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2" name="Ink 1">
                <a:extLst>
                  <a:ext uri="{FF2B5EF4-FFF2-40B4-BE49-F238E27FC236}">
                    <a16:creationId xmlns:a16="http://schemas.microsoft.com/office/drawing/2014/main" id="{F0E3E5E7-6FD6-4C88-A796-F5929B9E487B}"/>
                  </a:ext>
                </a:extLst>
              </p14:cNvPr>
              <p14:cNvContentPartPr/>
              <p14:nvPr>
                <p:extLst>
                  <p:ext uri="{42D2F446-02D8-4167-A562-619A0277C38B}">
                    <p15:isNarration xmlns:p15="http://schemas.microsoft.com/office/powerpoint/2012/main" val="1"/>
                  </p:ext>
                </p:extLst>
              </p14:nvPr>
            </p14:nvContentPartPr>
            <p14:xfrm>
              <a:off x="314640" y="2329560"/>
              <a:ext cx="1995840" cy="822600"/>
            </p14:xfrm>
          </p:contentPart>
        </mc:Choice>
        <mc:Fallback xmlns="">
          <p:pic>
            <p:nvPicPr>
              <p:cNvPr id="2" name="Ink 1">
                <a:extLst>
                  <a:ext uri="{FF2B5EF4-FFF2-40B4-BE49-F238E27FC236}">
                    <a16:creationId xmlns:a16="http://schemas.microsoft.com/office/drawing/2014/main" id="{F0E3E5E7-6FD6-4C88-A796-F5929B9E487B}"/>
                  </a:ext>
                </a:extLst>
              </p:cNvPr>
              <p:cNvPicPr>
                <a:picLocks noGrp="1" noRot="1" noChangeAspect="1" noMove="1" noResize="1" noEditPoints="1" noAdjustHandles="1" noChangeArrowheads="1" noChangeShapeType="1"/>
              </p:cNvPicPr>
              <p:nvPr/>
            </p:nvPicPr>
            <p:blipFill>
              <a:blip r:embed="rId8"/>
              <a:stretch>
                <a:fillRect/>
              </a:stretch>
            </p:blipFill>
            <p:spPr>
              <a:xfrm>
                <a:off x="305280" y="2320200"/>
                <a:ext cx="2014560" cy="841320"/>
              </a:xfrm>
              <a:prstGeom prst="rect">
                <a:avLst/>
              </a:prstGeom>
            </p:spPr>
          </p:pic>
        </mc:Fallback>
      </mc:AlternateContent>
      <p:pic>
        <p:nvPicPr>
          <p:cNvPr id="5" name="Audio 4">
            <a:hlinkClick r:id="" action="ppaction://media"/>
            <a:extLst>
              <a:ext uri="{FF2B5EF4-FFF2-40B4-BE49-F238E27FC236}">
                <a16:creationId xmlns:a16="http://schemas.microsoft.com/office/drawing/2014/main" id="{1215AEAB-1E90-4827-8BD7-DF78412E5CD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9623621"/>
      </p:ext>
    </p:extLst>
  </p:cSld>
  <p:clrMapOvr>
    <a:masterClrMapping/>
  </p:clrMapOvr>
  <mc:AlternateContent xmlns:mc="http://schemas.openxmlformats.org/markup-compatibility/2006" xmlns:p14="http://schemas.microsoft.com/office/powerpoint/2010/main">
    <mc:Choice Requires="p14">
      <p:transition spd="slow" p14:dur="2000" advTm="51347"/>
    </mc:Choice>
    <mc:Fallback xmlns="">
      <p:transition spd="slow" advTm="51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0641EBEB-D043-4932-9824-02260287AB0A}"/>
              </a:ext>
            </a:extLst>
          </p:cNvPr>
          <p:cNvSpPr>
            <a:spLocks noGrp="1"/>
          </p:cNvSpPr>
          <p:nvPr>
            <p:ph type="ftr" sz="quarter" idx="11"/>
          </p:nvPr>
        </p:nvSpPr>
        <p:spPr/>
        <p:txBody>
          <a:bodyPr vert="horz" lIns="91440" tIns="45720" rIns="91440" bIns="45720" rtlCol="0" anchor="ctr">
            <a:normAutofit/>
          </a:bodyPr>
          <a:lstStyle/>
          <a:p>
            <a:pPr>
              <a:spcAft>
                <a:spcPts val="600"/>
              </a:spcAft>
              <a:defRPr/>
            </a:pPr>
            <a:r>
              <a:rPr lang="en-GB" kern="1200">
                <a:solidFill>
                  <a:prstClr val="black">
                    <a:tint val="75000"/>
                  </a:prstClr>
                </a:solidFill>
                <a:latin typeface="Calibri" panose="020F0502020204030204"/>
                <a:ea typeface="+mn-ea"/>
                <a:cs typeface="+mn-cs"/>
              </a:rPr>
              <a:t>Mrs Gould 04.02.21 </a:t>
            </a:r>
            <a:endParaRPr lang="en-US" kern="1200">
              <a:solidFill>
                <a:prstClr val="black">
                  <a:tint val="75000"/>
                </a:prstClr>
              </a:solidFill>
              <a:latin typeface="Calibri" panose="020F0502020204030204"/>
              <a:ea typeface="+mn-ea"/>
              <a:cs typeface="+mn-cs"/>
            </a:endParaRPr>
          </a:p>
        </p:txBody>
      </p:sp>
      <p:pic>
        <p:nvPicPr>
          <p:cNvPr id="18" name="Picture 17">
            <a:extLst>
              <a:ext uri="{FF2B5EF4-FFF2-40B4-BE49-F238E27FC236}">
                <a16:creationId xmlns:a16="http://schemas.microsoft.com/office/drawing/2014/main" id="{8CD73120-4736-4B90-B4CC-FE8A85F649E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815482" y="184666"/>
            <a:ext cx="667558" cy="599105"/>
          </a:xfrm>
          <a:prstGeom prst="rect">
            <a:avLst/>
          </a:prstGeom>
        </p:spPr>
      </p:pic>
      <p:pic>
        <p:nvPicPr>
          <p:cNvPr id="19" name="Picture 18">
            <a:extLst>
              <a:ext uri="{FF2B5EF4-FFF2-40B4-BE49-F238E27FC236}">
                <a16:creationId xmlns:a16="http://schemas.microsoft.com/office/drawing/2014/main" id="{5896DF53-372B-4BEF-B8A9-DA20F326600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1090827" y="314013"/>
            <a:ext cx="667558" cy="599105"/>
          </a:xfrm>
          <a:prstGeom prst="rect">
            <a:avLst/>
          </a:prstGeom>
        </p:spPr>
      </p:pic>
      <p:pic>
        <p:nvPicPr>
          <p:cNvPr id="9" name="Picture 8">
            <a:extLst>
              <a:ext uri="{FF2B5EF4-FFF2-40B4-BE49-F238E27FC236}">
                <a16:creationId xmlns:a16="http://schemas.microsoft.com/office/drawing/2014/main" id="{CE6744D4-9252-4F82-9D78-03961C2BB49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1243227" y="466413"/>
            <a:ext cx="667558" cy="599105"/>
          </a:xfrm>
          <a:prstGeom prst="rect">
            <a:avLst/>
          </a:prstGeom>
        </p:spPr>
      </p:pic>
      <p:sp>
        <p:nvSpPr>
          <p:cNvPr id="7" name="Content Placeholder 6">
            <a:extLst>
              <a:ext uri="{FF2B5EF4-FFF2-40B4-BE49-F238E27FC236}">
                <a16:creationId xmlns:a16="http://schemas.microsoft.com/office/drawing/2014/main" id="{52F3A799-7037-4D72-A7B1-22B3B81D329B}"/>
              </a:ext>
            </a:extLst>
          </p:cNvPr>
          <p:cNvSpPr>
            <a:spLocks noGrp="1"/>
          </p:cNvSpPr>
          <p:nvPr>
            <p:ph sz="half" idx="2"/>
          </p:nvPr>
        </p:nvSpPr>
        <p:spPr/>
        <p:txBody>
          <a:bodyPr/>
          <a:lstStyle/>
          <a:p>
            <a:r>
              <a:rPr lang="en-GB" dirty="0">
                <a:solidFill>
                  <a:schemeClr val="bg2"/>
                </a:solidFill>
              </a:rPr>
              <a:t>           </a:t>
            </a:r>
            <a:r>
              <a:rPr lang="en-GB" b="1" dirty="0">
                <a:solidFill>
                  <a:schemeClr val="bg2"/>
                </a:solidFill>
              </a:rPr>
              <a:t>Chilli Challenge</a:t>
            </a:r>
          </a:p>
          <a:p>
            <a:r>
              <a:rPr lang="en-GB" b="1" dirty="0">
                <a:solidFill>
                  <a:schemeClr val="bg2"/>
                </a:solidFill>
              </a:rPr>
              <a:t>The answers can be o’clock</a:t>
            </a:r>
          </a:p>
          <a:p>
            <a:r>
              <a:rPr lang="en-GB" b="1" dirty="0">
                <a:solidFill>
                  <a:schemeClr val="bg2"/>
                </a:solidFill>
              </a:rPr>
              <a:t>Half past </a:t>
            </a:r>
          </a:p>
          <a:p>
            <a:r>
              <a:rPr lang="en-GB" b="1" dirty="0">
                <a:solidFill>
                  <a:schemeClr val="bg2"/>
                </a:solidFill>
              </a:rPr>
              <a:t>Quarter past</a:t>
            </a:r>
          </a:p>
          <a:p>
            <a:r>
              <a:rPr lang="en-GB" b="1" dirty="0">
                <a:solidFill>
                  <a:schemeClr val="bg2"/>
                </a:solidFill>
              </a:rPr>
              <a:t>Quarter to</a:t>
            </a:r>
          </a:p>
          <a:p>
            <a:r>
              <a:rPr lang="en-GB" dirty="0">
                <a:solidFill>
                  <a:schemeClr val="bg2"/>
                </a:solidFill>
              </a:rPr>
              <a:t>Tip: when it is quarter past, the minute hands points to the 3</a:t>
            </a:r>
          </a:p>
          <a:p>
            <a:r>
              <a:rPr lang="en-GB" dirty="0">
                <a:solidFill>
                  <a:schemeClr val="bg2"/>
                </a:solidFill>
              </a:rPr>
              <a:t>Tip: when it is quarter to, the minute hand points to the 9. </a:t>
            </a:r>
          </a:p>
          <a:p>
            <a:pPr marL="0" indent="0">
              <a:buNone/>
            </a:pPr>
            <a:endParaRPr lang="en-GB" dirty="0">
              <a:solidFill>
                <a:schemeClr val="bg2"/>
              </a:solidFill>
            </a:endParaRPr>
          </a:p>
        </p:txBody>
      </p:sp>
      <p:pic>
        <p:nvPicPr>
          <p:cNvPr id="8" name="Content Placeholder 7" descr="Diagram, shape, circle&#10;&#10;Description automatically generated">
            <a:extLst>
              <a:ext uri="{FF2B5EF4-FFF2-40B4-BE49-F238E27FC236}">
                <a16:creationId xmlns:a16="http://schemas.microsoft.com/office/drawing/2014/main" id="{DF490404-B38D-41A9-BE97-3CA1FF2B44C8}"/>
              </a:ext>
            </a:extLst>
          </p:cNvPr>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1" y="0"/>
            <a:ext cx="4976256" cy="6858000"/>
          </a:xfrm>
        </p:spPr>
      </p:pic>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3" name="Ink 2">
                <a:extLst>
                  <a:ext uri="{FF2B5EF4-FFF2-40B4-BE49-F238E27FC236}">
                    <a16:creationId xmlns:a16="http://schemas.microsoft.com/office/drawing/2014/main" id="{EBF9270D-665D-4EDB-938B-45D9521FC276}"/>
                  </a:ext>
                </a:extLst>
              </p14:cNvPr>
              <p14:cNvContentPartPr/>
              <p14:nvPr>
                <p:extLst>
                  <p:ext uri="{42D2F446-02D8-4167-A562-619A0277C38B}">
                    <p15:isNarration xmlns:p15="http://schemas.microsoft.com/office/powerpoint/2012/main" val="1"/>
                  </p:ext>
                </p:extLst>
              </p14:nvPr>
            </p14:nvContentPartPr>
            <p14:xfrm>
              <a:off x="399960" y="1040760"/>
              <a:ext cx="4302720" cy="2775960"/>
            </p14:xfrm>
          </p:contentPart>
        </mc:Choice>
        <mc:Fallback xmlns="">
          <p:pic>
            <p:nvPicPr>
              <p:cNvPr id="3" name="Ink 2">
                <a:extLst>
                  <a:ext uri="{FF2B5EF4-FFF2-40B4-BE49-F238E27FC236}">
                    <a16:creationId xmlns:a16="http://schemas.microsoft.com/office/drawing/2014/main" id="{EBF9270D-665D-4EDB-938B-45D9521FC276}"/>
                  </a:ext>
                </a:extLst>
              </p:cNvPr>
              <p:cNvPicPr>
                <a:picLocks noGrp="1" noRot="1" noChangeAspect="1" noMove="1" noResize="1" noEditPoints="1" noAdjustHandles="1" noChangeArrowheads="1" noChangeShapeType="1"/>
              </p:cNvPicPr>
              <p:nvPr/>
            </p:nvPicPr>
            <p:blipFill>
              <a:blip r:embed="rId8"/>
              <a:stretch>
                <a:fillRect/>
              </a:stretch>
            </p:blipFill>
            <p:spPr>
              <a:xfrm>
                <a:off x="390600" y="1031400"/>
                <a:ext cx="4321440" cy="2794680"/>
              </a:xfrm>
              <a:prstGeom prst="rect">
                <a:avLst/>
              </a:prstGeom>
            </p:spPr>
          </p:pic>
        </mc:Fallback>
      </mc:AlternateContent>
      <p:pic>
        <p:nvPicPr>
          <p:cNvPr id="4" name="Audio 3">
            <a:hlinkClick r:id="" action="ppaction://media"/>
            <a:extLst>
              <a:ext uri="{FF2B5EF4-FFF2-40B4-BE49-F238E27FC236}">
                <a16:creationId xmlns:a16="http://schemas.microsoft.com/office/drawing/2014/main" id="{BB13DC64-E9B8-4016-A982-4C9B48AC0DA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0063675"/>
      </p:ext>
    </p:extLst>
  </p:cSld>
  <p:clrMapOvr>
    <a:masterClrMapping/>
  </p:clrMapOvr>
  <mc:AlternateContent xmlns:mc="http://schemas.openxmlformats.org/markup-compatibility/2006" xmlns:p14="http://schemas.microsoft.com/office/powerpoint/2010/main">
    <mc:Choice Requires="p14">
      <p:transition spd="slow" p14:dur="2000" advTm="126274"/>
    </mc:Choice>
    <mc:Fallback xmlns="">
      <p:transition spd="slow" advTm="126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CEF1A-ECA6-4F74-83EB-FAB16BE8C670}"/>
              </a:ext>
            </a:extLst>
          </p:cNvPr>
          <p:cNvSpPr>
            <a:spLocks noGrp="1"/>
          </p:cNvSpPr>
          <p:nvPr>
            <p:ph type="title"/>
          </p:nvPr>
        </p:nvSpPr>
        <p:spPr/>
        <p:txBody>
          <a:bodyPr/>
          <a:lstStyle/>
          <a:p>
            <a:r>
              <a:rPr lang="en-GB" dirty="0">
                <a:solidFill>
                  <a:schemeClr val="bg2"/>
                </a:solidFill>
              </a:rPr>
              <a:t>Reminder: for grown ups and children. Take a break if you need to.</a:t>
            </a:r>
          </a:p>
        </p:txBody>
      </p:sp>
      <p:sp>
        <p:nvSpPr>
          <p:cNvPr id="4" name="Footer Placeholder 3">
            <a:extLst>
              <a:ext uri="{FF2B5EF4-FFF2-40B4-BE49-F238E27FC236}">
                <a16:creationId xmlns:a16="http://schemas.microsoft.com/office/drawing/2014/main" id="{4A2E41F0-6364-4248-BE5C-DC69EEEFB6EC}"/>
              </a:ext>
            </a:extLst>
          </p:cNvPr>
          <p:cNvSpPr>
            <a:spLocks noGrp="1"/>
          </p:cNvSpPr>
          <p:nvPr>
            <p:ph type="ftr" sz="quarter" idx="11"/>
          </p:nvPr>
        </p:nvSpPr>
        <p:spPr/>
        <p:txBody>
          <a:bodyPr/>
          <a:lstStyle/>
          <a:p>
            <a:r>
              <a:rPr lang="en-GB" dirty="0">
                <a:solidFill>
                  <a:schemeClr val="bg1">
                    <a:alpha val="60000"/>
                  </a:schemeClr>
                </a:solidFill>
              </a:rPr>
              <a:t>Mrs Gould 04.02.21 </a:t>
            </a:r>
          </a:p>
        </p:txBody>
      </p:sp>
      <p:pic>
        <p:nvPicPr>
          <p:cNvPr id="5" name="Picture 4">
            <a:extLst>
              <a:ext uri="{FF2B5EF4-FFF2-40B4-BE49-F238E27FC236}">
                <a16:creationId xmlns:a16="http://schemas.microsoft.com/office/drawing/2014/main" id="{BBC4D24C-AC42-4A06-B781-C8B24AB3D3D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086100" y="1847851"/>
            <a:ext cx="5010150" cy="5010150"/>
          </a:xfrm>
          <a:prstGeom prst="rect">
            <a:avLst/>
          </a:prstGeom>
        </p:spPr>
      </p:pic>
      <p:pic>
        <p:nvPicPr>
          <p:cNvPr id="3" name="Audio 2">
            <a:hlinkClick r:id="" action="ppaction://media"/>
            <a:extLst>
              <a:ext uri="{FF2B5EF4-FFF2-40B4-BE49-F238E27FC236}">
                <a16:creationId xmlns:a16="http://schemas.microsoft.com/office/drawing/2014/main" id="{091025A8-D7DE-4CE9-8D85-C1E55FD909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21083329"/>
      </p:ext>
    </p:extLst>
  </p:cSld>
  <p:clrMapOvr>
    <a:masterClrMapping/>
  </p:clrMapOvr>
  <mc:AlternateContent xmlns:mc="http://schemas.openxmlformats.org/markup-compatibility/2006" xmlns:p14="http://schemas.microsoft.com/office/powerpoint/2010/main">
    <mc:Choice Requires="p14">
      <p:transition spd="slow" p14:dur="2000" advTm="37999"/>
    </mc:Choice>
    <mc:Fallback xmlns="">
      <p:transition spd="slow" advTm="37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755C4D-45DC-49ED-81F5-394CA4946B1F}"/>
              </a:ext>
            </a:extLst>
          </p:cNvPr>
          <p:cNvSpPr txBox="1"/>
          <p:nvPr/>
        </p:nvSpPr>
        <p:spPr>
          <a:xfrm>
            <a:off x="2871216" y="2313432"/>
            <a:ext cx="9464040" cy="2062103"/>
          </a:xfrm>
          <a:prstGeom prst="rect">
            <a:avLst/>
          </a:prstGeom>
          <a:noFill/>
        </p:spPr>
        <p:txBody>
          <a:bodyPr wrap="square" rtlCol="0">
            <a:spAutoFit/>
          </a:bodyPr>
          <a:lstStyle/>
          <a:p>
            <a:r>
              <a:rPr lang="en-GB" sz="3200" b="1" dirty="0">
                <a:solidFill>
                  <a:schemeClr val="bg1"/>
                </a:solidFill>
              </a:rPr>
              <a:t>Religious Education</a:t>
            </a:r>
          </a:p>
          <a:p>
            <a:endParaRPr lang="en-GB" sz="3200" b="1" dirty="0">
              <a:solidFill>
                <a:schemeClr val="bg1"/>
              </a:solidFill>
            </a:endParaRPr>
          </a:p>
          <a:p>
            <a:endParaRPr lang="en-GB" sz="3200" b="1" dirty="0">
              <a:solidFill>
                <a:schemeClr val="bg1"/>
              </a:solidFill>
            </a:endParaRPr>
          </a:p>
          <a:p>
            <a:r>
              <a:rPr lang="en-GB" sz="3200" b="1" dirty="0">
                <a:solidFill>
                  <a:schemeClr val="bg1"/>
                </a:solidFill>
              </a:rPr>
              <a:t>The Story of the Good Samaritan</a:t>
            </a:r>
          </a:p>
        </p:txBody>
      </p:sp>
      <p:pic>
        <p:nvPicPr>
          <p:cNvPr id="3" name="Audio 2">
            <a:hlinkClick r:id="" action="ppaction://media"/>
            <a:extLst>
              <a:ext uri="{FF2B5EF4-FFF2-40B4-BE49-F238E27FC236}">
                <a16:creationId xmlns:a16="http://schemas.microsoft.com/office/drawing/2014/main" id="{75C6D725-F109-4E4C-8BA9-08584B1E75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308"/>
    </mc:Choice>
    <mc:Fallback xmlns="">
      <p:transition spd="slow" advTm="27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FCA3E0-1B5A-488C-8D3E-B0CC6AE1F7AF}"/>
              </a:ext>
            </a:extLst>
          </p:cNvPr>
          <p:cNvPicPr>
            <a:picLocks noChangeAspect="1"/>
          </p:cNvPicPr>
          <p:nvPr/>
        </p:nvPicPr>
        <p:blipFill>
          <a:blip r:embed="rId4" cstate="print"/>
          <a:srcRect/>
          <a:stretch/>
        </p:blipFill>
        <p:spPr>
          <a:xfrm>
            <a:off x="2279650" y="783398"/>
            <a:ext cx="7632700" cy="5397201"/>
          </a:xfrm>
          <a:prstGeom prst="roundRect">
            <a:avLst>
              <a:gd name="adj" fmla="val 12136"/>
            </a:avLst>
          </a:prstGeom>
        </p:spPr>
      </p:pic>
      <p:sp>
        <p:nvSpPr>
          <p:cNvPr id="5" name="Rectangle 4">
            <a:extLst>
              <a:ext uri="{FF2B5EF4-FFF2-40B4-BE49-F238E27FC236}">
                <a16:creationId xmlns:a16="http://schemas.microsoft.com/office/drawing/2014/main" id="{FA7E66E6-1D25-44ED-8132-D177638BA4D9}"/>
              </a:ext>
            </a:extLst>
          </p:cNvPr>
          <p:cNvSpPr>
            <a:spLocks noChangeArrowheads="1"/>
          </p:cNvSpPr>
          <p:nvPr/>
        </p:nvSpPr>
        <p:spPr bwMode="auto">
          <a:xfrm>
            <a:off x="2279650" y="658813"/>
            <a:ext cx="7632700" cy="773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charset="0"/>
                <a:cs typeface="Twinkl"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charset="0"/>
                <a:cs typeface="Twinkl"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9pPr>
          </a:lstStyle>
          <a:p>
            <a:pPr eaLnBrk="1" hangingPunct="1">
              <a:lnSpc>
                <a:spcPct val="100000"/>
              </a:lnSpc>
              <a:spcBef>
                <a:spcPct val="0"/>
              </a:spcBef>
              <a:buFontTx/>
              <a:buNone/>
            </a:pPr>
            <a:r>
              <a:rPr lang="en-AU" altLang="en-US">
                <a:solidFill>
                  <a:schemeClr val="tx1"/>
                </a:solidFill>
              </a:rPr>
              <a:t>One day, a Jewish man went out for a stroll along the road between Jerusalem and Jericho.</a:t>
            </a:r>
            <a:endParaRPr lang="en-GB" altLang="en-US">
              <a:solidFill>
                <a:schemeClr val="tx1"/>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F17D4162-D107-4B57-BD04-1F124D033D2E}"/>
                  </a:ext>
                </a:extLst>
              </p14:cNvPr>
              <p14:cNvContentPartPr/>
              <p14:nvPr>
                <p:extLst>
                  <p:ext uri="{42D2F446-02D8-4167-A562-619A0277C38B}">
                    <p15:isNarration xmlns:p15="http://schemas.microsoft.com/office/powerpoint/2012/main" val="1"/>
                  </p:ext>
                </p:extLst>
              </p14:nvPr>
            </p14:nvContentPartPr>
            <p14:xfrm>
              <a:off x="1180080" y="2487960"/>
              <a:ext cx="360" cy="360"/>
            </p14:xfrm>
          </p:contentPart>
        </mc:Choice>
        <mc:Fallback xmlns="">
          <p:pic>
            <p:nvPicPr>
              <p:cNvPr id="2" name="Ink 1">
                <a:extLst>
                  <a:ext uri="{FF2B5EF4-FFF2-40B4-BE49-F238E27FC236}">
                    <a16:creationId xmlns:a16="http://schemas.microsoft.com/office/drawing/2014/main" id="{F17D4162-D107-4B57-BD04-1F124D033D2E}"/>
                  </a:ext>
                </a:extLst>
              </p:cNvPr>
              <p:cNvPicPr>
                <a:picLocks noGrp="1" noRot="1" noChangeAspect="1" noMove="1" noResize="1" noEditPoints="1" noAdjustHandles="1" noChangeArrowheads="1" noChangeShapeType="1"/>
              </p:cNvPicPr>
              <p:nvPr/>
            </p:nvPicPr>
            <p:blipFill>
              <a:blip r:embed="rId6"/>
              <a:stretch>
                <a:fillRect/>
              </a:stretch>
            </p:blipFill>
            <p:spPr>
              <a:xfrm>
                <a:off x="1170720" y="2478600"/>
                <a:ext cx="19080" cy="19080"/>
              </a:xfrm>
              <a:prstGeom prst="rect">
                <a:avLst/>
              </a:prstGeom>
            </p:spPr>
          </p:pic>
        </mc:Fallback>
      </mc:AlternateContent>
      <p:pic>
        <p:nvPicPr>
          <p:cNvPr id="3" name="Audio 2">
            <a:hlinkClick r:id="" action="ppaction://media"/>
            <a:extLst>
              <a:ext uri="{FF2B5EF4-FFF2-40B4-BE49-F238E27FC236}">
                <a16:creationId xmlns:a16="http://schemas.microsoft.com/office/drawing/2014/main" id="{F795C030-75E5-4E47-A516-C96A7D9C9D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892"/>
    </mc:Choice>
    <mc:Fallback xmlns="">
      <p:transition spd="slow" advTm="9892"/>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par>
                                <p:cTn id="10" presetID="10" presetClass="entr" presetSubtype="0" fill="hold"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6C0A8C-5CE0-48CD-ADC8-56F7D29977CC}"/>
              </a:ext>
            </a:extLst>
          </p:cNvPr>
          <p:cNvPicPr>
            <a:picLocks noChangeAspect="1"/>
          </p:cNvPicPr>
          <p:nvPr/>
        </p:nvPicPr>
        <p:blipFill>
          <a:blip r:embed="rId4" cstate="print"/>
          <a:srcRect/>
          <a:stretch/>
        </p:blipFill>
        <p:spPr>
          <a:xfrm>
            <a:off x="2279651" y="783398"/>
            <a:ext cx="7632701" cy="5397201"/>
          </a:xfrm>
          <a:prstGeom prst="roundRect">
            <a:avLst>
              <a:gd name="adj" fmla="val 12136"/>
            </a:avLst>
          </a:prstGeom>
        </p:spPr>
      </p:pic>
      <p:sp>
        <p:nvSpPr>
          <p:cNvPr id="5" name="Rectangle 4">
            <a:extLst>
              <a:ext uri="{FF2B5EF4-FFF2-40B4-BE49-F238E27FC236}">
                <a16:creationId xmlns:a16="http://schemas.microsoft.com/office/drawing/2014/main" id="{842BBBCC-1AD5-4270-BF3C-7EB4B16E0F7D}"/>
              </a:ext>
            </a:extLst>
          </p:cNvPr>
          <p:cNvSpPr>
            <a:spLocks noChangeArrowheads="1"/>
          </p:cNvSpPr>
          <p:nvPr/>
        </p:nvSpPr>
        <p:spPr bwMode="auto">
          <a:xfrm>
            <a:off x="2279650" y="658813"/>
            <a:ext cx="7632700" cy="773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charset="0"/>
                <a:cs typeface="Twinkl"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charset="0"/>
                <a:cs typeface="Twinkl"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9pPr>
          </a:lstStyle>
          <a:p>
            <a:pPr eaLnBrk="1" hangingPunct="1">
              <a:lnSpc>
                <a:spcPct val="100000"/>
              </a:lnSpc>
              <a:spcBef>
                <a:spcPct val="0"/>
              </a:spcBef>
              <a:buFontTx/>
              <a:buNone/>
            </a:pPr>
            <a:r>
              <a:rPr lang="en-GB" altLang="en-US">
                <a:solidFill>
                  <a:schemeClr val="tx1"/>
                </a:solidFill>
              </a:rPr>
              <a:t>Along the way, two bandits jumped onto the road and stole all of the man’s belongings. </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6E881BFD-FB55-4A86-8C2B-A4C99AD9FF0D}"/>
                  </a:ext>
                </a:extLst>
              </p14:cNvPr>
              <p14:cNvContentPartPr/>
              <p14:nvPr>
                <p:extLst>
                  <p:ext uri="{42D2F446-02D8-4167-A562-619A0277C38B}">
                    <p15:isNarration xmlns:p15="http://schemas.microsoft.com/office/powerpoint/2012/main" val="1"/>
                  </p:ext>
                </p:extLst>
              </p14:nvPr>
            </p14:nvContentPartPr>
            <p14:xfrm>
              <a:off x="2455920" y="885240"/>
              <a:ext cx="360" cy="360"/>
            </p14:xfrm>
          </p:contentPart>
        </mc:Choice>
        <mc:Fallback xmlns="">
          <p:pic>
            <p:nvPicPr>
              <p:cNvPr id="2" name="Ink 1">
                <a:extLst>
                  <a:ext uri="{FF2B5EF4-FFF2-40B4-BE49-F238E27FC236}">
                    <a16:creationId xmlns:a16="http://schemas.microsoft.com/office/drawing/2014/main" id="{6E881BFD-FB55-4A86-8C2B-A4C99AD9FF0D}"/>
                  </a:ext>
                </a:extLst>
              </p:cNvPr>
              <p:cNvPicPr>
                <a:picLocks noGrp="1" noRot="1" noChangeAspect="1" noMove="1" noResize="1" noEditPoints="1" noAdjustHandles="1" noChangeArrowheads="1" noChangeShapeType="1"/>
              </p:cNvPicPr>
              <p:nvPr/>
            </p:nvPicPr>
            <p:blipFill>
              <a:blip r:embed="rId6"/>
              <a:stretch>
                <a:fillRect/>
              </a:stretch>
            </p:blipFill>
            <p:spPr>
              <a:xfrm>
                <a:off x="2446560" y="875880"/>
                <a:ext cx="19080" cy="19080"/>
              </a:xfrm>
              <a:prstGeom prst="rect">
                <a:avLst/>
              </a:prstGeom>
            </p:spPr>
          </p:pic>
        </mc:Fallback>
      </mc:AlternateContent>
      <p:pic>
        <p:nvPicPr>
          <p:cNvPr id="3" name="Audio 2">
            <a:hlinkClick r:id="" action="ppaction://media"/>
            <a:extLst>
              <a:ext uri="{FF2B5EF4-FFF2-40B4-BE49-F238E27FC236}">
                <a16:creationId xmlns:a16="http://schemas.microsoft.com/office/drawing/2014/main" id="{0498BCA3-6E7B-48CF-9C0E-5C0B9A5B74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802"/>
    </mc:Choice>
    <mc:Fallback xmlns="">
      <p:transition spd="slow" advTm="8802"/>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par>
                                <p:cTn id="10" presetID="10" presetClass="entr" presetSubtype="0" fill="hold"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CAEC5C3-DBE1-4EFF-B1D7-2D4DF05F8701}"/>
              </a:ext>
            </a:extLst>
          </p:cNvPr>
          <p:cNvPicPr>
            <a:picLocks noChangeAspect="1"/>
          </p:cNvPicPr>
          <p:nvPr/>
        </p:nvPicPr>
        <p:blipFill>
          <a:blip r:embed="rId4" cstate="print"/>
          <a:srcRect/>
          <a:stretch/>
        </p:blipFill>
        <p:spPr>
          <a:xfrm>
            <a:off x="2279650" y="783398"/>
            <a:ext cx="7632700" cy="5397201"/>
          </a:xfrm>
          <a:prstGeom prst="roundRect">
            <a:avLst>
              <a:gd name="adj" fmla="val 12136"/>
            </a:avLst>
          </a:prstGeom>
        </p:spPr>
      </p:pic>
      <p:sp>
        <p:nvSpPr>
          <p:cNvPr id="5" name="Rectangle 4">
            <a:extLst>
              <a:ext uri="{FF2B5EF4-FFF2-40B4-BE49-F238E27FC236}">
                <a16:creationId xmlns:a16="http://schemas.microsoft.com/office/drawing/2014/main" id="{3381BAB4-8D68-4B34-9566-5527EEC5E8DD}"/>
              </a:ext>
            </a:extLst>
          </p:cNvPr>
          <p:cNvSpPr>
            <a:spLocks noChangeArrowheads="1"/>
          </p:cNvSpPr>
          <p:nvPr/>
        </p:nvSpPr>
        <p:spPr bwMode="auto">
          <a:xfrm>
            <a:off x="2279650" y="658813"/>
            <a:ext cx="7632700" cy="773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charset="0"/>
                <a:cs typeface="Twinkl"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charset="0"/>
                <a:cs typeface="Twinkl"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9pPr>
          </a:lstStyle>
          <a:p>
            <a:pPr eaLnBrk="1" hangingPunct="1">
              <a:lnSpc>
                <a:spcPct val="100000"/>
              </a:lnSpc>
              <a:spcBef>
                <a:spcPct val="0"/>
              </a:spcBef>
              <a:buFontTx/>
              <a:buNone/>
            </a:pPr>
            <a:r>
              <a:rPr lang="en-GB" altLang="en-US">
                <a:solidFill>
                  <a:schemeClr val="tx1"/>
                </a:solidFill>
              </a:rPr>
              <a:t>The bandits stole his clothes, beat him and left him for dead at the side of the road. </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369B7A84-C61E-41E7-AA3B-F9C767309B5F}"/>
                  </a:ext>
                </a:extLst>
              </p14:cNvPr>
              <p14:cNvContentPartPr/>
              <p14:nvPr>
                <p:extLst>
                  <p:ext uri="{42D2F446-02D8-4167-A562-619A0277C38B}">
                    <p15:isNarration xmlns:p15="http://schemas.microsoft.com/office/powerpoint/2012/main" val="1"/>
                  </p:ext>
                </p:extLst>
              </p14:nvPr>
            </p14:nvContentPartPr>
            <p14:xfrm>
              <a:off x="2208960" y="981000"/>
              <a:ext cx="360" cy="360"/>
            </p14:xfrm>
          </p:contentPart>
        </mc:Choice>
        <mc:Fallback xmlns="">
          <p:pic>
            <p:nvPicPr>
              <p:cNvPr id="2" name="Ink 1">
                <a:extLst>
                  <a:ext uri="{FF2B5EF4-FFF2-40B4-BE49-F238E27FC236}">
                    <a16:creationId xmlns:a16="http://schemas.microsoft.com/office/drawing/2014/main" id="{369B7A84-C61E-41E7-AA3B-F9C767309B5F}"/>
                  </a:ext>
                </a:extLst>
              </p:cNvPr>
              <p:cNvPicPr>
                <a:picLocks noGrp="1" noRot="1" noChangeAspect="1" noMove="1" noResize="1" noEditPoints="1" noAdjustHandles="1" noChangeArrowheads="1" noChangeShapeType="1"/>
              </p:cNvPicPr>
              <p:nvPr/>
            </p:nvPicPr>
            <p:blipFill>
              <a:blip r:embed="rId6"/>
              <a:stretch>
                <a:fillRect/>
              </a:stretch>
            </p:blipFill>
            <p:spPr>
              <a:xfrm>
                <a:off x="2199600" y="971640"/>
                <a:ext cx="19080" cy="19080"/>
              </a:xfrm>
              <a:prstGeom prst="rect">
                <a:avLst/>
              </a:prstGeom>
            </p:spPr>
          </p:pic>
        </mc:Fallback>
      </mc:AlternateContent>
      <p:pic>
        <p:nvPicPr>
          <p:cNvPr id="3" name="Audio 2">
            <a:hlinkClick r:id="" action="ppaction://media"/>
            <a:extLst>
              <a:ext uri="{FF2B5EF4-FFF2-40B4-BE49-F238E27FC236}">
                <a16:creationId xmlns:a16="http://schemas.microsoft.com/office/drawing/2014/main" id="{D8DE0E70-74E7-43E0-AF6F-4D3E44C6BE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76"/>
    </mc:Choice>
    <mc:Fallback xmlns="">
      <p:transition spd="slow" advTm="9076"/>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par>
                                <p:cTn id="10" presetID="10" presetClass="entr" presetSubtype="0" fill="hold"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7B1223-10C7-416D-B11F-C7DE6E83DEE9}"/>
              </a:ext>
            </a:extLst>
          </p:cNvPr>
          <p:cNvPicPr>
            <a:picLocks noChangeAspect="1"/>
          </p:cNvPicPr>
          <p:nvPr/>
        </p:nvPicPr>
        <p:blipFill>
          <a:blip r:embed="rId4" cstate="print"/>
          <a:srcRect/>
          <a:stretch/>
        </p:blipFill>
        <p:spPr>
          <a:xfrm>
            <a:off x="2279650" y="783397"/>
            <a:ext cx="7632700" cy="5397200"/>
          </a:xfrm>
          <a:prstGeom prst="roundRect">
            <a:avLst>
              <a:gd name="adj" fmla="val 12136"/>
            </a:avLst>
          </a:prstGeom>
        </p:spPr>
      </p:pic>
      <p:sp>
        <p:nvSpPr>
          <p:cNvPr id="5" name="Rectangle 4">
            <a:extLst>
              <a:ext uri="{FF2B5EF4-FFF2-40B4-BE49-F238E27FC236}">
                <a16:creationId xmlns:a16="http://schemas.microsoft.com/office/drawing/2014/main" id="{EADB0CC1-17FB-415C-B853-FEAE1AEC8639}"/>
              </a:ext>
            </a:extLst>
          </p:cNvPr>
          <p:cNvSpPr>
            <a:spLocks noChangeArrowheads="1"/>
          </p:cNvSpPr>
          <p:nvPr/>
        </p:nvSpPr>
        <p:spPr bwMode="auto">
          <a:xfrm>
            <a:off x="2279650" y="658813"/>
            <a:ext cx="7632700" cy="773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charset="0"/>
                <a:cs typeface="Twinkl"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charset="0"/>
                <a:cs typeface="Twinkl"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9pPr>
          </a:lstStyle>
          <a:p>
            <a:pPr eaLnBrk="1" hangingPunct="1">
              <a:lnSpc>
                <a:spcPct val="100000"/>
              </a:lnSpc>
              <a:spcBef>
                <a:spcPct val="0"/>
              </a:spcBef>
              <a:buFontTx/>
              <a:buNone/>
            </a:pPr>
            <a:r>
              <a:rPr lang="en-GB" altLang="en-US">
                <a:solidFill>
                  <a:schemeClr val="tx1"/>
                </a:solidFill>
              </a:rPr>
              <a:t>After a short while, a priest walked by and saw the man lying on the ground. </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BA0D0861-8B5F-4C71-8990-527B5B96B144}"/>
                  </a:ext>
                </a:extLst>
              </p14:cNvPr>
              <p14:cNvContentPartPr/>
              <p14:nvPr>
                <p:extLst>
                  <p:ext uri="{42D2F446-02D8-4167-A562-619A0277C38B}">
                    <p15:isNarration xmlns:p15="http://schemas.microsoft.com/office/powerpoint/2012/main" val="1"/>
                  </p:ext>
                </p:extLst>
              </p14:nvPr>
            </p14:nvContentPartPr>
            <p14:xfrm>
              <a:off x="2176920" y="1068840"/>
              <a:ext cx="360" cy="360"/>
            </p14:xfrm>
          </p:contentPart>
        </mc:Choice>
        <mc:Fallback xmlns="">
          <p:pic>
            <p:nvPicPr>
              <p:cNvPr id="2" name="Ink 1">
                <a:extLst>
                  <a:ext uri="{FF2B5EF4-FFF2-40B4-BE49-F238E27FC236}">
                    <a16:creationId xmlns:a16="http://schemas.microsoft.com/office/drawing/2014/main" id="{BA0D0861-8B5F-4C71-8990-527B5B96B144}"/>
                  </a:ext>
                </a:extLst>
              </p:cNvPr>
              <p:cNvPicPr>
                <a:picLocks noGrp="1" noRot="1" noChangeAspect="1" noMove="1" noResize="1" noEditPoints="1" noAdjustHandles="1" noChangeArrowheads="1" noChangeShapeType="1"/>
              </p:cNvPicPr>
              <p:nvPr/>
            </p:nvPicPr>
            <p:blipFill>
              <a:blip r:embed="rId6"/>
              <a:stretch>
                <a:fillRect/>
              </a:stretch>
            </p:blipFill>
            <p:spPr>
              <a:xfrm>
                <a:off x="2167560" y="1059480"/>
                <a:ext cx="19080" cy="19080"/>
              </a:xfrm>
              <a:prstGeom prst="rect">
                <a:avLst/>
              </a:prstGeom>
            </p:spPr>
          </p:pic>
        </mc:Fallback>
      </mc:AlternateContent>
      <p:pic>
        <p:nvPicPr>
          <p:cNvPr id="3" name="Audio 2">
            <a:hlinkClick r:id="" action="ppaction://media"/>
            <a:extLst>
              <a:ext uri="{FF2B5EF4-FFF2-40B4-BE49-F238E27FC236}">
                <a16:creationId xmlns:a16="http://schemas.microsoft.com/office/drawing/2014/main" id="{936F511A-2175-4205-8C76-9D20F0D972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41"/>
    </mc:Choice>
    <mc:Fallback xmlns="">
      <p:transition spd="slow" advTm="7741"/>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par>
                                <p:cTn id="10" presetID="10" presetClass="entr" presetSubtype="0" fill="hold"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B478B8-FEE1-4F36-854D-69791C2FB90D}"/>
              </a:ext>
            </a:extLst>
          </p:cNvPr>
          <p:cNvPicPr>
            <a:picLocks noChangeAspect="1"/>
          </p:cNvPicPr>
          <p:nvPr/>
        </p:nvPicPr>
        <p:blipFill>
          <a:blip r:embed="rId4" cstate="print"/>
          <a:srcRect/>
          <a:stretch/>
        </p:blipFill>
        <p:spPr>
          <a:xfrm>
            <a:off x="2279650" y="783398"/>
            <a:ext cx="7632700" cy="5397201"/>
          </a:xfrm>
          <a:prstGeom prst="roundRect">
            <a:avLst>
              <a:gd name="adj" fmla="val 12136"/>
            </a:avLst>
          </a:prstGeom>
        </p:spPr>
      </p:pic>
      <p:pic>
        <p:nvPicPr>
          <p:cNvPr id="9" name="Picture 8">
            <a:extLst>
              <a:ext uri="{FF2B5EF4-FFF2-40B4-BE49-F238E27FC236}">
                <a16:creationId xmlns:a16="http://schemas.microsoft.com/office/drawing/2014/main" id="{FFBC1FE8-20DD-4374-BD0F-5C06A05AE1C0}"/>
              </a:ext>
            </a:extLst>
          </p:cNvPr>
          <p:cNvPicPr>
            <a:picLocks noChangeAspect="1"/>
          </p:cNvPicPr>
          <p:nvPr/>
        </p:nvPicPr>
        <p:blipFill>
          <a:blip r:embed="rId5" cstate="print"/>
          <a:srcRect/>
          <a:stretch/>
        </p:blipFill>
        <p:spPr>
          <a:xfrm>
            <a:off x="2279650" y="783397"/>
            <a:ext cx="7632700" cy="5397200"/>
          </a:xfrm>
          <a:prstGeom prst="roundRect">
            <a:avLst>
              <a:gd name="adj" fmla="val 12136"/>
            </a:avLst>
          </a:prstGeom>
        </p:spPr>
      </p:pic>
      <p:sp>
        <p:nvSpPr>
          <p:cNvPr id="5" name="Rectangle 4">
            <a:extLst>
              <a:ext uri="{FF2B5EF4-FFF2-40B4-BE49-F238E27FC236}">
                <a16:creationId xmlns:a16="http://schemas.microsoft.com/office/drawing/2014/main" id="{A9CBA0E0-2F07-4AB9-A620-2366C156842E}"/>
              </a:ext>
            </a:extLst>
          </p:cNvPr>
          <p:cNvSpPr>
            <a:spLocks noChangeArrowheads="1"/>
          </p:cNvSpPr>
          <p:nvPr/>
        </p:nvSpPr>
        <p:spPr bwMode="auto">
          <a:xfrm>
            <a:off x="2279650" y="658813"/>
            <a:ext cx="7632700" cy="773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charset="0"/>
                <a:cs typeface="Twinkl"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charset="0"/>
                <a:cs typeface="Twinkl"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9pPr>
          </a:lstStyle>
          <a:p>
            <a:pPr eaLnBrk="1" hangingPunct="1">
              <a:lnSpc>
                <a:spcPct val="100000"/>
              </a:lnSpc>
              <a:spcBef>
                <a:spcPct val="0"/>
              </a:spcBef>
              <a:buFontTx/>
              <a:buNone/>
            </a:pPr>
            <a:r>
              <a:rPr lang="en-AU" altLang="en-US">
                <a:solidFill>
                  <a:schemeClr val="tx1"/>
                </a:solidFill>
              </a:rPr>
              <a:t>Did the Priest help? No, he walked away.</a:t>
            </a:r>
          </a:p>
          <a:p>
            <a:pPr eaLnBrk="1" hangingPunct="1">
              <a:lnSpc>
                <a:spcPct val="100000"/>
              </a:lnSpc>
              <a:spcBef>
                <a:spcPct val="0"/>
              </a:spcBef>
              <a:buFontTx/>
              <a:buNone/>
            </a:pPr>
            <a:endParaRPr lang="en-GB" altLang="en-US">
              <a:solidFill>
                <a:schemeClr val="tx1"/>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2" name="Ink 1">
                <a:extLst>
                  <a:ext uri="{FF2B5EF4-FFF2-40B4-BE49-F238E27FC236}">
                    <a16:creationId xmlns:a16="http://schemas.microsoft.com/office/drawing/2014/main" id="{1265008A-693A-4834-8298-DB41F67ACEFB}"/>
                  </a:ext>
                </a:extLst>
              </p14:cNvPr>
              <p14:cNvContentPartPr/>
              <p14:nvPr>
                <p:extLst>
                  <p:ext uri="{42D2F446-02D8-4167-A562-619A0277C38B}">
                    <p15:isNarration xmlns:p15="http://schemas.microsoft.com/office/powerpoint/2012/main" val="1"/>
                  </p:ext>
                </p:extLst>
              </p14:nvPr>
            </p14:nvContentPartPr>
            <p14:xfrm>
              <a:off x="2336400" y="981000"/>
              <a:ext cx="360" cy="360"/>
            </p14:xfrm>
          </p:contentPart>
        </mc:Choice>
        <mc:Fallback xmlns="">
          <p:pic>
            <p:nvPicPr>
              <p:cNvPr id="2" name="Ink 1">
                <a:extLst>
                  <a:ext uri="{FF2B5EF4-FFF2-40B4-BE49-F238E27FC236}">
                    <a16:creationId xmlns:a16="http://schemas.microsoft.com/office/drawing/2014/main" id="{1265008A-693A-4834-8298-DB41F67ACEFB}"/>
                  </a:ext>
                </a:extLst>
              </p:cNvPr>
              <p:cNvPicPr>
                <a:picLocks noGrp="1" noRot="1" noChangeAspect="1" noMove="1" noResize="1" noEditPoints="1" noAdjustHandles="1" noChangeArrowheads="1" noChangeShapeType="1"/>
              </p:cNvPicPr>
              <p:nvPr/>
            </p:nvPicPr>
            <p:blipFill>
              <a:blip r:embed="rId7"/>
              <a:stretch>
                <a:fillRect/>
              </a:stretch>
            </p:blipFill>
            <p:spPr>
              <a:xfrm>
                <a:off x="2327040" y="971640"/>
                <a:ext cx="19080" cy="19080"/>
              </a:xfrm>
              <a:prstGeom prst="rect">
                <a:avLst/>
              </a:prstGeom>
            </p:spPr>
          </p:pic>
        </mc:Fallback>
      </mc:AlternateContent>
      <p:pic>
        <p:nvPicPr>
          <p:cNvPr id="3" name="Audio 2">
            <a:hlinkClick r:id="" action="ppaction://media"/>
            <a:extLst>
              <a:ext uri="{FF2B5EF4-FFF2-40B4-BE49-F238E27FC236}">
                <a16:creationId xmlns:a16="http://schemas.microsoft.com/office/drawing/2014/main" id="{E609DC54-BB18-4CF7-9198-24EE7AFF445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60"/>
    </mc:Choice>
    <mc:Fallback xmlns="">
      <p:transition spd="slow" advTm="646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par>
                                <p:cTn id="10" presetID="10" presetClass="entr" presetSubtype="0" fill="hold"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n">
            <a:extLst>
              <a:ext uri="{FF2B5EF4-FFF2-40B4-BE49-F238E27FC236}">
                <a16:creationId xmlns:a16="http://schemas.microsoft.com/office/drawing/2014/main" id="{B68B4917-E530-428E-9E6A-79556E063A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4063" y="308329"/>
            <a:ext cx="9003874" cy="6598771"/>
          </a:xfrm>
          <a:prstGeom prst="rect">
            <a:avLst/>
          </a:prstGeom>
        </p:spPr>
      </p:pic>
      <p:sp>
        <p:nvSpPr>
          <p:cNvPr id="13" name="TextBox 12">
            <a:extLst>
              <a:ext uri="{FF2B5EF4-FFF2-40B4-BE49-F238E27FC236}">
                <a16:creationId xmlns:a16="http://schemas.microsoft.com/office/drawing/2014/main" id="{9264D7A8-D86F-4450-884D-B0A8471BAA36}"/>
              </a:ext>
            </a:extLst>
          </p:cNvPr>
          <p:cNvSpPr txBox="1"/>
          <p:nvPr/>
        </p:nvSpPr>
        <p:spPr>
          <a:xfrm>
            <a:off x="1907050" y="1577008"/>
            <a:ext cx="2716696" cy="2266121"/>
          </a:xfrm>
          <a:prstGeom prst="rect">
            <a:avLst/>
          </a:prstGeom>
          <a:noFill/>
        </p:spPr>
        <p:txBody>
          <a:bodyPr wrap="square" lIns="91440" tIns="45720" rIns="91440" bIns="45720" rtlCol="0" anchor="t">
            <a:noAutofit/>
          </a:bodyPr>
          <a:lstStyle/>
          <a:p>
            <a:pPr algn="ctr"/>
            <a:r>
              <a:rPr lang="en-US" sz="3200" b="1" dirty="0">
                <a:solidFill>
                  <a:schemeClr val="bg1"/>
                </a:solidFill>
                <a:latin typeface="The Hand Extrablack"/>
              </a:rPr>
              <a:t>We are using our literacy skills to write an imaginative story.</a:t>
            </a:r>
          </a:p>
        </p:txBody>
      </p:sp>
      <p:sp>
        <p:nvSpPr>
          <p:cNvPr id="17" name="TextBox 16">
            <a:extLst>
              <a:ext uri="{FF2B5EF4-FFF2-40B4-BE49-F238E27FC236}">
                <a16:creationId xmlns:a16="http://schemas.microsoft.com/office/drawing/2014/main" id="{9C677F3B-158A-4B90-A3DE-F693615AD3B6}"/>
              </a:ext>
            </a:extLst>
          </p:cNvPr>
          <p:cNvSpPr txBox="1"/>
          <p:nvPr/>
        </p:nvSpPr>
        <p:spPr>
          <a:xfrm>
            <a:off x="7613374" y="1938528"/>
            <a:ext cx="2716696" cy="2013931"/>
          </a:xfrm>
          <a:prstGeom prst="rect">
            <a:avLst/>
          </a:prstGeom>
          <a:noFill/>
        </p:spPr>
        <p:txBody>
          <a:bodyPr wrap="square" lIns="91440" tIns="45720" rIns="91440" bIns="45720" rtlCol="0" anchor="t">
            <a:noAutofit/>
          </a:bodyPr>
          <a:lstStyle/>
          <a:p>
            <a:pPr algn="ctr"/>
            <a:r>
              <a:rPr lang="en-GB" sz="3200" dirty="0">
                <a:solidFill>
                  <a:schemeClr val="bg1"/>
                </a:solidFill>
                <a:latin typeface="The Hand Extrablack"/>
              </a:rPr>
              <a:t>Revision of Time</a:t>
            </a:r>
          </a:p>
          <a:p>
            <a:pPr algn="ctr"/>
            <a:r>
              <a:rPr lang="en-GB" sz="3200" dirty="0">
                <a:solidFill>
                  <a:schemeClr val="bg1"/>
                </a:solidFill>
                <a:latin typeface="The Hand Extrablack"/>
              </a:rPr>
              <a:t>Take the mild, hot or chilli challenge</a:t>
            </a:r>
          </a:p>
          <a:p>
            <a:pPr algn="ctr"/>
            <a:endParaRPr lang="en-GB" sz="3600" dirty="0">
              <a:latin typeface="The Hand Extrablack" panose="03070A02030502020204" pitchFamily="66" charset="0"/>
            </a:endParaRPr>
          </a:p>
        </p:txBody>
      </p:sp>
      <p:sp>
        <p:nvSpPr>
          <p:cNvPr id="18" name="TextBox 17">
            <a:extLst>
              <a:ext uri="{FF2B5EF4-FFF2-40B4-BE49-F238E27FC236}">
                <a16:creationId xmlns:a16="http://schemas.microsoft.com/office/drawing/2014/main" id="{21E4C7FE-05EA-4526-BD31-C2F6B1378248}"/>
              </a:ext>
            </a:extLst>
          </p:cNvPr>
          <p:cNvSpPr txBox="1"/>
          <p:nvPr/>
        </p:nvSpPr>
        <p:spPr>
          <a:xfrm>
            <a:off x="4754879" y="1229445"/>
            <a:ext cx="2485513" cy="2757468"/>
          </a:xfrm>
          <a:prstGeom prst="rect">
            <a:avLst/>
          </a:prstGeom>
          <a:noFill/>
        </p:spPr>
        <p:txBody>
          <a:bodyPr wrap="square" rtlCol="0">
            <a:noAutofit/>
          </a:bodyPr>
          <a:lstStyle/>
          <a:p>
            <a:pPr algn="ctr"/>
            <a:r>
              <a:rPr lang="en-GB" sz="2400" b="1" dirty="0">
                <a:solidFill>
                  <a:schemeClr val="bg1"/>
                </a:solidFill>
                <a:latin typeface="The Hand Extrablack" panose="020B0604020202020204" pitchFamily="66" charset="0"/>
                <a:cs typeface="Arial" panose="020B0604020202020204" pitchFamily="34" charset="0"/>
              </a:rPr>
              <a:t>Good morning </a:t>
            </a:r>
            <a:r>
              <a:rPr lang="en-GB" sz="2400" b="1" i="1" dirty="0">
                <a:solidFill>
                  <a:schemeClr val="bg1"/>
                </a:solidFill>
                <a:latin typeface="The Hand Extrablack" panose="020B0604020202020204" pitchFamily="66" charset="0"/>
                <a:cs typeface="Arial" panose="020B0604020202020204" pitchFamily="34" charset="0"/>
              </a:rPr>
              <a:t>boys and girls</a:t>
            </a:r>
            <a:r>
              <a:rPr lang="en-GB" sz="2400" b="1" dirty="0">
                <a:solidFill>
                  <a:schemeClr val="bg1"/>
                </a:solidFill>
                <a:latin typeface="The Hand Extrablack" panose="020B0604020202020204" pitchFamily="66" charset="0"/>
                <a:cs typeface="Arial" panose="020B0604020202020204" pitchFamily="34" charset="0"/>
              </a:rPr>
              <a:t> </a:t>
            </a:r>
          </a:p>
          <a:p>
            <a:pPr algn="ctr"/>
            <a:r>
              <a:rPr lang="en-GB" sz="2000" b="1" dirty="0">
                <a:solidFill>
                  <a:schemeClr val="bg1"/>
                </a:solidFill>
                <a:latin typeface="The Hand Extrablack" panose="020B0604020202020204" pitchFamily="66" charset="0"/>
                <a:cs typeface="Arial" panose="020B0604020202020204" pitchFamily="34" charset="0"/>
              </a:rPr>
              <a:t>Thursday 4</a:t>
            </a:r>
            <a:r>
              <a:rPr lang="en-GB" sz="2000" b="1" baseline="30000" dirty="0">
                <a:solidFill>
                  <a:schemeClr val="bg1"/>
                </a:solidFill>
                <a:latin typeface="The Hand Extrablack" panose="020B0604020202020204" pitchFamily="66" charset="0"/>
                <a:cs typeface="Arial" panose="020B0604020202020204" pitchFamily="34" charset="0"/>
              </a:rPr>
              <a:t>th</a:t>
            </a:r>
            <a:r>
              <a:rPr lang="en-GB" sz="2000" b="1" dirty="0">
                <a:solidFill>
                  <a:schemeClr val="bg1"/>
                </a:solidFill>
                <a:latin typeface="The Hand Extrablack" panose="020B0604020202020204" pitchFamily="66" charset="0"/>
                <a:cs typeface="Arial" panose="020B0604020202020204" pitchFamily="34" charset="0"/>
              </a:rPr>
              <a:t> February</a:t>
            </a:r>
          </a:p>
          <a:p>
            <a:pPr algn="ctr"/>
            <a:r>
              <a:rPr lang="en-GB" sz="1600" b="1" dirty="0">
                <a:solidFill>
                  <a:schemeClr val="bg1"/>
                </a:solidFill>
                <a:latin typeface="The Hand Extrablack" panose="020B0604020202020204" pitchFamily="66" charset="0"/>
                <a:cs typeface="Arial" panose="020B0604020202020204" pitchFamily="34" charset="0"/>
              </a:rPr>
              <a:t>04/02/2021</a:t>
            </a:r>
          </a:p>
          <a:p>
            <a:pPr algn="ctr"/>
            <a:r>
              <a:rPr lang="en-GB" sz="2400" dirty="0">
                <a:solidFill>
                  <a:schemeClr val="bg1"/>
                </a:solidFill>
                <a:latin typeface="The Hand Extrablack" panose="020B0604020202020204" pitchFamily="66" charset="0"/>
                <a:cs typeface="Arial" panose="020B0604020202020204" pitchFamily="34" charset="0"/>
              </a:rPr>
              <a:t>The in school teacher is</a:t>
            </a:r>
          </a:p>
          <a:p>
            <a:pPr algn="ctr"/>
            <a:r>
              <a:rPr lang="en-GB" sz="2400" dirty="0">
                <a:solidFill>
                  <a:schemeClr val="bg1"/>
                </a:solidFill>
                <a:latin typeface="The Hand Extrablack" panose="020B0604020202020204" pitchFamily="66" charset="0"/>
                <a:cs typeface="Arial" panose="020B0604020202020204" pitchFamily="34" charset="0"/>
              </a:rPr>
              <a:t> Mrs Gould</a:t>
            </a:r>
          </a:p>
          <a:p>
            <a:pPr algn="ctr"/>
            <a:r>
              <a:rPr lang="en-GB" sz="2400" dirty="0">
                <a:solidFill>
                  <a:schemeClr val="bg1"/>
                </a:solidFill>
                <a:latin typeface="The Hand Extrablack" panose="020B0604020202020204" pitchFamily="66" charset="0"/>
                <a:cs typeface="Arial" panose="020B0604020202020204" pitchFamily="34" charset="0"/>
              </a:rPr>
              <a:t>All completed work should be sent to </a:t>
            </a:r>
            <a:r>
              <a:rPr lang="en-GB" sz="2400" b="1" dirty="0">
                <a:solidFill>
                  <a:schemeClr val="bg1"/>
                </a:solidFill>
                <a:latin typeface="The Hand Extrablack" panose="020B0604020202020204" pitchFamily="66" charset="0"/>
                <a:cs typeface="Arial" panose="020B0604020202020204" pitchFamily="34" charset="0"/>
              </a:rPr>
              <a:t>Mrs </a:t>
            </a:r>
            <a:r>
              <a:rPr lang="en-GB" sz="2400" b="1" dirty="0" err="1">
                <a:solidFill>
                  <a:schemeClr val="bg1"/>
                </a:solidFill>
                <a:latin typeface="The Hand Extrablack" panose="020B0604020202020204" pitchFamily="66" charset="0"/>
                <a:cs typeface="Arial" panose="020B0604020202020204" pitchFamily="34" charset="0"/>
              </a:rPr>
              <a:t>Raeper</a:t>
            </a:r>
            <a:endParaRPr lang="en-GB" sz="2400" b="1" dirty="0">
              <a:solidFill>
                <a:schemeClr val="bg1"/>
              </a:solidFill>
              <a:latin typeface="The Hand Extrablack" panose="020B0604020202020204" pitchFamily="66" charset="0"/>
              <a:cs typeface="Arial" panose="020B0604020202020204" pitchFamily="34" charset="0"/>
            </a:endParaRPr>
          </a:p>
          <a:p>
            <a:pPr algn="ctr"/>
            <a:r>
              <a:rPr lang="en-GB" sz="2400" b="1" dirty="0">
                <a:solidFill>
                  <a:srgbClr val="FF0000"/>
                </a:solidFill>
                <a:latin typeface="The Hand Extrablack" panose="020B0604020202020204" pitchFamily="66" charset="0"/>
                <a:cs typeface="Arial" panose="020B0604020202020204" pitchFamily="34" charset="0"/>
              </a:rPr>
              <a:t>ddaraeper726@glow.sch.uk</a:t>
            </a:r>
          </a:p>
        </p:txBody>
      </p:sp>
      <p:sp>
        <p:nvSpPr>
          <p:cNvPr id="19" name="TextBox 18">
            <a:extLst>
              <a:ext uri="{FF2B5EF4-FFF2-40B4-BE49-F238E27FC236}">
                <a16:creationId xmlns:a16="http://schemas.microsoft.com/office/drawing/2014/main" id="{EFFCE5EF-7471-40C8-9A26-C6CFEE598A60}"/>
              </a:ext>
            </a:extLst>
          </p:cNvPr>
          <p:cNvSpPr txBox="1"/>
          <p:nvPr/>
        </p:nvSpPr>
        <p:spPr>
          <a:xfrm>
            <a:off x="4847348" y="4604090"/>
            <a:ext cx="2385391" cy="2069612"/>
          </a:xfrm>
          <a:prstGeom prst="rect">
            <a:avLst/>
          </a:prstGeom>
          <a:noFill/>
        </p:spPr>
        <p:txBody>
          <a:bodyPr wrap="square" rtlCol="0">
            <a:noAutofit/>
          </a:bodyPr>
          <a:lstStyle/>
          <a:p>
            <a:pPr algn="ctr"/>
            <a:endParaRPr lang="en-GB" sz="3600" dirty="0">
              <a:latin typeface="The Hand Extrablack" panose="03070A02030502020204" pitchFamily="66" charset="0"/>
            </a:endParaRPr>
          </a:p>
        </p:txBody>
      </p:sp>
      <p:sp>
        <p:nvSpPr>
          <p:cNvPr id="8" name="Minus Sign 7">
            <a:extLst>
              <a:ext uri="{FF2B5EF4-FFF2-40B4-BE49-F238E27FC236}">
                <a16:creationId xmlns:a16="http://schemas.microsoft.com/office/drawing/2014/main" id="{C739E7A0-95E0-42BE-92CD-D205A8AD2C41}"/>
              </a:ext>
            </a:extLst>
          </p:cNvPr>
          <p:cNvSpPr/>
          <p:nvPr/>
        </p:nvSpPr>
        <p:spPr>
          <a:xfrm>
            <a:off x="8602133" y="3318933"/>
            <a:ext cx="914400" cy="52419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ooter Placeholder 29">
            <a:extLst>
              <a:ext uri="{FF2B5EF4-FFF2-40B4-BE49-F238E27FC236}">
                <a16:creationId xmlns:a16="http://schemas.microsoft.com/office/drawing/2014/main" id="{DC7D4C6A-83D4-44A7-812D-585B25D02EB0}"/>
              </a:ext>
            </a:extLst>
          </p:cNvPr>
          <p:cNvSpPr>
            <a:spLocks noGrp="1"/>
          </p:cNvSpPr>
          <p:nvPr>
            <p:ph type="ftr" sz="quarter" idx="11"/>
          </p:nvPr>
        </p:nvSpPr>
        <p:spPr/>
        <p:txBody>
          <a:bodyPr/>
          <a:lstStyle/>
          <a:p>
            <a:r>
              <a:rPr lang="en-GB">
                <a:solidFill>
                  <a:schemeClr val="bg2">
                    <a:alpha val="60000"/>
                  </a:schemeClr>
                </a:solidFill>
              </a:rPr>
              <a:t>Mrs Gould 04.02.21 </a:t>
            </a:r>
            <a:endParaRPr lang="en-GB" dirty="0">
              <a:solidFill>
                <a:schemeClr val="bg2">
                  <a:alpha val="60000"/>
                </a:schemeClr>
              </a:solidFill>
            </a:endParaRPr>
          </a:p>
        </p:txBody>
      </p:sp>
      <p:sp>
        <p:nvSpPr>
          <p:cNvPr id="4" name="TextBox 3">
            <a:extLst>
              <a:ext uri="{FF2B5EF4-FFF2-40B4-BE49-F238E27FC236}">
                <a16:creationId xmlns:a16="http://schemas.microsoft.com/office/drawing/2014/main" id="{C76ACCD9-B1DE-47BC-AD53-A277A4B47662}"/>
              </a:ext>
            </a:extLst>
          </p:cNvPr>
          <p:cNvSpPr txBox="1"/>
          <p:nvPr/>
        </p:nvSpPr>
        <p:spPr>
          <a:xfrm>
            <a:off x="7701094" y="4832059"/>
            <a:ext cx="2628976" cy="1077218"/>
          </a:xfrm>
          <a:prstGeom prst="rect">
            <a:avLst/>
          </a:prstGeom>
          <a:noFill/>
        </p:spPr>
        <p:txBody>
          <a:bodyPr wrap="square" rtlCol="0">
            <a:spAutoFit/>
          </a:bodyPr>
          <a:lstStyle/>
          <a:p>
            <a:r>
              <a:rPr lang="en-GB" sz="3200" dirty="0">
                <a:solidFill>
                  <a:schemeClr val="bg1"/>
                </a:solidFill>
                <a:latin typeface="The Hand Extrablack" panose="03070A02030502020204" pitchFamily="66" charset="0"/>
              </a:rPr>
              <a:t>The Story of The Good Samaritan</a:t>
            </a:r>
            <a:r>
              <a:rPr lang="en-GB" dirty="0">
                <a:solidFill>
                  <a:schemeClr val="bg1"/>
                </a:solidFill>
              </a:rPr>
              <a:t> </a:t>
            </a:r>
          </a:p>
        </p:txBody>
      </p:sp>
      <p:pic>
        <p:nvPicPr>
          <p:cNvPr id="6" name="Picture 5" descr="Text&#10;&#10;Description automatically generated">
            <a:extLst>
              <a:ext uri="{FF2B5EF4-FFF2-40B4-BE49-F238E27FC236}">
                <a16:creationId xmlns:a16="http://schemas.microsoft.com/office/drawing/2014/main" id="{65D5A2C8-97F7-4F14-A2F3-960951E470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1237" y="4908029"/>
            <a:ext cx="2422040" cy="1501160"/>
          </a:xfrm>
          <a:prstGeom prst="rect">
            <a:avLst/>
          </a:prstGeom>
        </p:spPr>
      </p:pic>
      <p:pic>
        <p:nvPicPr>
          <p:cNvPr id="15" name="Picture 14">
            <a:extLst>
              <a:ext uri="{FF2B5EF4-FFF2-40B4-BE49-F238E27FC236}">
                <a16:creationId xmlns:a16="http://schemas.microsoft.com/office/drawing/2014/main" id="{C67BF571-04D5-43F3-BD6B-D0EF3D5F86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7805" y="4908029"/>
            <a:ext cx="2763934" cy="1834222"/>
          </a:xfrm>
          <a:prstGeom prst="rect">
            <a:avLst/>
          </a:prstGeom>
        </p:spPr>
      </p:pic>
    </p:spTree>
    <p:extLst>
      <p:ext uri="{BB962C8B-B14F-4D97-AF65-F5344CB8AC3E}">
        <p14:creationId xmlns:p14="http://schemas.microsoft.com/office/powerpoint/2010/main" val="350634440"/>
      </p:ext>
    </p:extLst>
  </p:cSld>
  <p:clrMapOvr>
    <a:masterClrMapping/>
  </p:clrMapOvr>
  <mc:AlternateContent xmlns:mc="http://schemas.openxmlformats.org/markup-compatibility/2006" xmlns:p14="http://schemas.microsoft.com/office/powerpoint/2010/main">
    <mc:Choice Requires="p14">
      <p:transition spd="slow" p14:dur="2000" advTm="36054"/>
    </mc:Choice>
    <mc:Fallback xmlns="">
      <p:transition spd="slow" advTm="3605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19EB79-F3F7-4D43-A2C2-00A0FE3A625F}"/>
              </a:ext>
            </a:extLst>
          </p:cNvPr>
          <p:cNvPicPr>
            <a:picLocks noChangeAspect="1"/>
          </p:cNvPicPr>
          <p:nvPr/>
        </p:nvPicPr>
        <p:blipFill>
          <a:blip r:embed="rId4" cstate="print"/>
          <a:srcRect/>
          <a:stretch/>
        </p:blipFill>
        <p:spPr>
          <a:xfrm>
            <a:off x="2279651" y="783397"/>
            <a:ext cx="7632699" cy="5397200"/>
          </a:xfrm>
          <a:prstGeom prst="roundRect">
            <a:avLst>
              <a:gd name="adj" fmla="val 12136"/>
            </a:avLst>
          </a:prstGeom>
        </p:spPr>
      </p:pic>
      <p:sp>
        <p:nvSpPr>
          <p:cNvPr id="5" name="Rectangle 4">
            <a:extLst>
              <a:ext uri="{FF2B5EF4-FFF2-40B4-BE49-F238E27FC236}">
                <a16:creationId xmlns:a16="http://schemas.microsoft.com/office/drawing/2014/main" id="{16313091-D512-4E84-9DB3-21DE060EF19B}"/>
              </a:ext>
            </a:extLst>
          </p:cNvPr>
          <p:cNvSpPr>
            <a:spLocks noChangeArrowheads="1"/>
          </p:cNvSpPr>
          <p:nvPr/>
        </p:nvSpPr>
        <p:spPr bwMode="auto">
          <a:xfrm>
            <a:off x="2279650" y="658813"/>
            <a:ext cx="7632700" cy="773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charset="0"/>
                <a:cs typeface="Twinkl"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charset="0"/>
                <a:cs typeface="Twinkl"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9pPr>
          </a:lstStyle>
          <a:p>
            <a:pPr eaLnBrk="1" hangingPunct="1">
              <a:lnSpc>
                <a:spcPct val="100000"/>
              </a:lnSpc>
              <a:spcBef>
                <a:spcPct val="0"/>
              </a:spcBef>
              <a:buFontTx/>
              <a:buNone/>
            </a:pPr>
            <a:r>
              <a:rPr lang="en-AU" altLang="en-US">
                <a:solidFill>
                  <a:schemeClr val="tx1"/>
                </a:solidFill>
              </a:rPr>
              <a:t>The next traveller to walk by was a Levite. The Levite’s job was to help with the duties at the temple in Jerusalem.</a:t>
            </a:r>
            <a:endParaRPr lang="en-GB" altLang="en-US">
              <a:solidFill>
                <a:schemeClr val="tx1"/>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111C940B-C02B-4DC5-8B00-96491C21A0ED}"/>
                  </a:ext>
                </a:extLst>
              </p14:cNvPr>
              <p14:cNvContentPartPr/>
              <p14:nvPr>
                <p:extLst>
                  <p:ext uri="{42D2F446-02D8-4167-A562-619A0277C38B}">
                    <p15:isNarration xmlns:p15="http://schemas.microsoft.com/office/powerpoint/2012/main" val="1"/>
                  </p:ext>
                </p:extLst>
              </p14:nvPr>
            </p14:nvContentPartPr>
            <p14:xfrm>
              <a:off x="2280600" y="988920"/>
              <a:ext cx="360" cy="360"/>
            </p14:xfrm>
          </p:contentPart>
        </mc:Choice>
        <mc:Fallback xmlns="">
          <p:pic>
            <p:nvPicPr>
              <p:cNvPr id="2" name="Ink 1">
                <a:extLst>
                  <a:ext uri="{FF2B5EF4-FFF2-40B4-BE49-F238E27FC236}">
                    <a16:creationId xmlns:a16="http://schemas.microsoft.com/office/drawing/2014/main" id="{111C940B-C02B-4DC5-8B00-96491C21A0ED}"/>
                  </a:ext>
                </a:extLst>
              </p:cNvPr>
              <p:cNvPicPr>
                <a:picLocks noGrp="1" noRot="1" noChangeAspect="1" noMove="1" noResize="1" noEditPoints="1" noAdjustHandles="1" noChangeArrowheads="1" noChangeShapeType="1"/>
              </p:cNvPicPr>
              <p:nvPr/>
            </p:nvPicPr>
            <p:blipFill>
              <a:blip r:embed="rId6"/>
              <a:stretch>
                <a:fillRect/>
              </a:stretch>
            </p:blipFill>
            <p:spPr>
              <a:xfrm>
                <a:off x="2271240" y="979560"/>
                <a:ext cx="19080" cy="19080"/>
              </a:xfrm>
              <a:prstGeom prst="rect">
                <a:avLst/>
              </a:prstGeom>
            </p:spPr>
          </p:pic>
        </mc:Fallback>
      </mc:AlternateContent>
      <p:pic>
        <p:nvPicPr>
          <p:cNvPr id="3" name="Audio 2">
            <a:hlinkClick r:id="" action="ppaction://media"/>
            <a:extLst>
              <a:ext uri="{FF2B5EF4-FFF2-40B4-BE49-F238E27FC236}">
                <a16:creationId xmlns:a16="http://schemas.microsoft.com/office/drawing/2014/main" id="{CA953F5C-C897-4E7C-99C3-5F621F38A5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840"/>
    </mc:Choice>
    <mc:Fallback xmlns="">
      <p:transition spd="slow" advTm="1084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par>
                                <p:cTn id="10" presetID="10" presetClass="entr" presetSubtype="0" fill="hold"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8A8586-4618-458B-8411-437C5AA935EF}"/>
              </a:ext>
            </a:extLst>
          </p:cNvPr>
          <p:cNvPicPr>
            <a:picLocks noChangeAspect="1"/>
          </p:cNvPicPr>
          <p:nvPr/>
        </p:nvPicPr>
        <p:blipFill>
          <a:blip r:embed="rId4" cstate="print"/>
          <a:srcRect/>
          <a:stretch/>
        </p:blipFill>
        <p:spPr>
          <a:xfrm>
            <a:off x="2279650" y="783398"/>
            <a:ext cx="7632700" cy="5397201"/>
          </a:xfrm>
          <a:prstGeom prst="roundRect">
            <a:avLst>
              <a:gd name="adj" fmla="val 12136"/>
            </a:avLst>
          </a:prstGeom>
        </p:spPr>
      </p:pic>
      <p:pic>
        <p:nvPicPr>
          <p:cNvPr id="9" name="Picture 8">
            <a:extLst>
              <a:ext uri="{FF2B5EF4-FFF2-40B4-BE49-F238E27FC236}">
                <a16:creationId xmlns:a16="http://schemas.microsoft.com/office/drawing/2014/main" id="{0D7E5002-A804-41E8-ADF4-A0962457A4C0}"/>
              </a:ext>
            </a:extLst>
          </p:cNvPr>
          <p:cNvPicPr>
            <a:picLocks noChangeAspect="1"/>
          </p:cNvPicPr>
          <p:nvPr/>
        </p:nvPicPr>
        <p:blipFill>
          <a:blip r:embed="rId5" cstate="print"/>
          <a:srcRect/>
          <a:stretch/>
        </p:blipFill>
        <p:spPr>
          <a:xfrm>
            <a:off x="2279651" y="783397"/>
            <a:ext cx="7632699" cy="5397200"/>
          </a:xfrm>
          <a:prstGeom prst="roundRect">
            <a:avLst>
              <a:gd name="adj" fmla="val 12136"/>
            </a:avLst>
          </a:prstGeom>
        </p:spPr>
      </p:pic>
      <p:sp>
        <p:nvSpPr>
          <p:cNvPr id="5" name="Rectangle 4">
            <a:extLst>
              <a:ext uri="{FF2B5EF4-FFF2-40B4-BE49-F238E27FC236}">
                <a16:creationId xmlns:a16="http://schemas.microsoft.com/office/drawing/2014/main" id="{9C2092A6-EC19-496D-9B80-C23CE64013E5}"/>
              </a:ext>
            </a:extLst>
          </p:cNvPr>
          <p:cNvSpPr>
            <a:spLocks noChangeArrowheads="1"/>
          </p:cNvSpPr>
          <p:nvPr/>
        </p:nvSpPr>
        <p:spPr bwMode="auto">
          <a:xfrm>
            <a:off x="2279650" y="658813"/>
            <a:ext cx="7632700" cy="773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charset="0"/>
                <a:cs typeface="Twinkl"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charset="0"/>
                <a:cs typeface="Twinkl"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9pPr>
          </a:lstStyle>
          <a:p>
            <a:pPr eaLnBrk="1" hangingPunct="1">
              <a:lnSpc>
                <a:spcPct val="100000"/>
              </a:lnSpc>
              <a:spcBef>
                <a:spcPct val="0"/>
              </a:spcBef>
              <a:buFontTx/>
              <a:buNone/>
            </a:pPr>
            <a:r>
              <a:rPr lang="en-AU" altLang="en-US">
                <a:solidFill>
                  <a:schemeClr val="tx1"/>
                </a:solidFill>
              </a:rPr>
              <a:t>Did the Levite help? No, he walked away.</a:t>
            </a:r>
          </a:p>
          <a:p>
            <a:pPr eaLnBrk="1" hangingPunct="1">
              <a:lnSpc>
                <a:spcPct val="100000"/>
              </a:lnSpc>
              <a:spcBef>
                <a:spcPct val="0"/>
              </a:spcBef>
              <a:buFontTx/>
              <a:buNone/>
            </a:pPr>
            <a:endParaRPr lang="en-GB" altLang="en-US">
              <a:solidFill>
                <a:schemeClr val="tx1"/>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2" name="Ink 1">
                <a:extLst>
                  <a:ext uri="{FF2B5EF4-FFF2-40B4-BE49-F238E27FC236}">
                    <a16:creationId xmlns:a16="http://schemas.microsoft.com/office/drawing/2014/main" id="{76655B85-311C-460C-AAB3-882A5B412720}"/>
                  </a:ext>
                </a:extLst>
              </p14:cNvPr>
              <p14:cNvContentPartPr/>
              <p14:nvPr>
                <p:extLst>
                  <p:ext uri="{42D2F446-02D8-4167-A562-619A0277C38B}">
                    <p15:isNarration xmlns:p15="http://schemas.microsoft.com/office/powerpoint/2012/main" val="1"/>
                  </p:ext>
                </p:extLst>
              </p14:nvPr>
            </p14:nvContentPartPr>
            <p14:xfrm>
              <a:off x="2176920" y="956880"/>
              <a:ext cx="360" cy="360"/>
            </p14:xfrm>
          </p:contentPart>
        </mc:Choice>
        <mc:Fallback xmlns="">
          <p:pic>
            <p:nvPicPr>
              <p:cNvPr id="2" name="Ink 1">
                <a:extLst>
                  <a:ext uri="{FF2B5EF4-FFF2-40B4-BE49-F238E27FC236}">
                    <a16:creationId xmlns:a16="http://schemas.microsoft.com/office/drawing/2014/main" id="{76655B85-311C-460C-AAB3-882A5B412720}"/>
                  </a:ext>
                </a:extLst>
              </p:cNvPr>
              <p:cNvPicPr>
                <a:picLocks noGrp="1" noRot="1" noChangeAspect="1" noMove="1" noResize="1" noEditPoints="1" noAdjustHandles="1" noChangeArrowheads="1" noChangeShapeType="1"/>
              </p:cNvPicPr>
              <p:nvPr/>
            </p:nvPicPr>
            <p:blipFill>
              <a:blip r:embed="rId7"/>
              <a:stretch>
                <a:fillRect/>
              </a:stretch>
            </p:blipFill>
            <p:spPr>
              <a:xfrm>
                <a:off x="2167560" y="947520"/>
                <a:ext cx="19080" cy="19080"/>
              </a:xfrm>
              <a:prstGeom prst="rect">
                <a:avLst/>
              </a:prstGeom>
            </p:spPr>
          </p:pic>
        </mc:Fallback>
      </mc:AlternateContent>
      <p:pic>
        <p:nvPicPr>
          <p:cNvPr id="3" name="Audio 2">
            <a:hlinkClick r:id="" action="ppaction://media"/>
            <a:extLst>
              <a:ext uri="{FF2B5EF4-FFF2-40B4-BE49-F238E27FC236}">
                <a16:creationId xmlns:a16="http://schemas.microsoft.com/office/drawing/2014/main" id="{F9039261-E190-4ECA-90A2-67291E3AD2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07"/>
    </mc:Choice>
    <mc:Fallback xmlns="">
      <p:transition spd="slow" advTm="5907"/>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par>
                                <p:cTn id="10" presetID="10" presetClass="entr" presetSubtype="0" fill="hold"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E99A80-E495-44CC-AE60-88C91C746861}"/>
              </a:ext>
            </a:extLst>
          </p:cNvPr>
          <p:cNvPicPr>
            <a:picLocks noChangeAspect="1"/>
          </p:cNvPicPr>
          <p:nvPr/>
        </p:nvPicPr>
        <p:blipFill>
          <a:blip r:embed="rId4" cstate="print"/>
          <a:srcRect/>
          <a:stretch/>
        </p:blipFill>
        <p:spPr>
          <a:xfrm>
            <a:off x="2279651" y="783398"/>
            <a:ext cx="7632699" cy="5397199"/>
          </a:xfrm>
          <a:prstGeom prst="roundRect">
            <a:avLst>
              <a:gd name="adj" fmla="val 12136"/>
            </a:avLst>
          </a:prstGeom>
        </p:spPr>
      </p:pic>
      <p:sp>
        <p:nvSpPr>
          <p:cNvPr id="5" name="Rectangle 4">
            <a:extLst>
              <a:ext uri="{FF2B5EF4-FFF2-40B4-BE49-F238E27FC236}">
                <a16:creationId xmlns:a16="http://schemas.microsoft.com/office/drawing/2014/main" id="{F73C66FC-8AF5-434C-B493-6B646B18406F}"/>
              </a:ext>
            </a:extLst>
          </p:cNvPr>
          <p:cNvSpPr>
            <a:spLocks noChangeArrowheads="1"/>
          </p:cNvSpPr>
          <p:nvPr/>
        </p:nvSpPr>
        <p:spPr bwMode="auto">
          <a:xfrm>
            <a:off x="2279650" y="658814"/>
            <a:ext cx="7632700" cy="1049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charset="0"/>
                <a:cs typeface="Twinkl"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charset="0"/>
                <a:cs typeface="Twinkl"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9pPr>
          </a:lstStyle>
          <a:p>
            <a:pPr eaLnBrk="1" hangingPunct="1">
              <a:lnSpc>
                <a:spcPct val="100000"/>
              </a:lnSpc>
              <a:spcBef>
                <a:spcPct val="0"/>
              </a:spcBef>
              <a:buFontTx/>
              <a:buNone/>
            </a:pPr>
            <a:r>
              <a:rPr lang="en-AU" altLang="en-US">
                <a:solidFill>
                  <a:schemeClr val="tx1"/>
                </a:solidFill>
              </a:rPr>
              <a:t>Soon, a Samaritan came along and saw the Jew lying on the ground. Samaritans and Jews usually didn’t get along at all. They had very different beliefs, which made them treat each other badly.</a:t>
            </a:r>
            <a:endParaRPr lang="en-GB" altLang="en-US">
              <a:solidFill>
                <a:schemeClr val="tx1"/>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E75F86C8-FEA6-4570-8536-C2E1CD9FEF45}"/>
                  </a:ext>
                </a:extLst>
              </p14:cNvPr>
              <p14:cNvContentPartPr/>
              <p14:nvPr>
                <p:extLst>
                  <p:ext uri="{42D2F446-02D8-4167-A562-619A0277C38B}">
                    <p15:isNarration xmlns:p15="http://schemas.microsoft.com/office/powerpoint/2012/main" val="1"/>
                  </p:ext>
                </p:extLst>
              </p14:nvPr>
            </p14:nvContentPartPr>
            <p14:xfrm>
              <a:off x="6490800" y="1730520"/>
              <a:ext cx="360" cy="360"/>
            </p14:xfrm>
          </p:contentPart>
        </mc:Choice>
        <mc:Fallback xmlns="">
          <p:pic>
            <p:nvPicPr>
              <p:cNvPr id="2" name="Ink 1">
                <a:extLst>
                  <a:ext uri="{FF2B5EF4-FFF2-40B4-BE49-F238E27FC236}">
                    <a16:creationId xmlns:a16="http://schemas.microsoft.com/office/drawing/2014/main" id="{E75F86C8-FEA6-4570-8536-C2E1CD9FEF45}"/>
                  </a:ext>
                </a:extLst>
              </p:cNvPr>
              <p:cNvPicPr>
                <a:picLocks noGrp="1" noRot="1" noChangeAspect="1" noMove="1" noResize="1" noEditPoints="1" noAdjustHandles="1" noChangeArrowheads="1" noChangeShapeType="1"/>
              </p:cNvPicPr>
              <p:nvPr/>
            </p:nvPicPr>
            <p:blipFill>
              <a:blip r:embed="rId6"/>
              <a:stretch>
                <a:fillRect/>
              </a:stretch>
            </p:blipFill>
            <p:spPr>
              <a:xfrm>
                <a:off x="6481440" y="1721160"/>
                <a:ext cx="19080" cy="19080"/>
              </a:xfrm>
              <a:prstGeom prst="rect">
                <a:avLst/>
              </a:prstGeom>
            </p:spPr>
          </p:pic>
        </mc:Fallback>
      </mc:AlternateContent>
      <p:pic>
        <p:nvPicPr>
          <p:cNvPr id="3" name="Audio 2">
            <a:hlinkClick r:id="" action="ppaction://media"/>
            <a:extLst>
              <a:ext uri="{FF2B5EF4-FFF2-40B4-BE49-F238E27FC236}">
                <a16:creationId xmlns:a16="http://schemas.microsoft.com/office/drawing/2014/main" id="{4F4E1D3E-BE96-4EAA-8C07-372F0A7BB4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630"/>
    </mc:Choice>
    <mc:Fallback xmlns="">
      <p:transition spd="slow" advTm="1763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par>
                                <p:cTn id="10" presetID="10" presetClass="entr" presetSubtype="0" fill="hold"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678EED-2CB1-4DB0-AB60-536C8F182D5E}"/>
              </a:ext>
            </a:extLst>
          </p:cNvPr>
          <p:cNvPicPr>
            <a:picLocks noChangeAspect="1"/>
          </p:cNvPicPr>
          <p:nvPr/>
        </p:nvPicPr>
        <p:blipFill>
          <a:blip r:embed="rId4" cstate="print"/>
          <a:srcRect/>
          <a:stretch/>
        </p:blipFill>
        <p:spPr>
          <a:xfrm>
            <a:off x="2279652" y="783398"/>
            <a:ext cx="7632697" cy="5397199"/>
          </a:xfrm>
          <a:prstGeom prst="roundRect">
            <a:avLst>
              <a:gd name="adj" fmla="val 12136"/>
            </a:avLst>
          </a:prstGeom>
        </p:spPr>
      </p:pic>
      <p:pic>
        <p:nvPicPr>
          <p:cNvPr id="4" name="Picture 3">
            <a:extLst>
              <a:ext uri="{FF2B5EF4-FFF2-40B4-BE49-F238E27FC236}">
                <a16:creationId xmlns:a16="http://schemas.microsoft.com/office/drawing/2014/main" id="{1A8D4BC7-BE6D-4011-B86F-7B2645A531D2}"/>
              </a:ext>
            </a:extLst>
          </p:cNvPr>
          <p:cNvPicPr>
            <a:picLocks noChangeAspect="1"/>
          </p:cNvPicPr>
          <p:nvPr/>
        </p:nvPicPr>
        <p:blipFill>
          <a:blip r:embed="rId5" cstate="print"/>
          <a:srcRect/>
          <a:stretch/>
        </p:blipFill>
        <p:spPr>
          <a:xfrm>
            <a:off x="2279651" y="783398"/>
            <a:ext cx="7632699" cy="5397199"/>
          </a:xfrm>
          <a:prstGeom prst="roundRect">
            <a:avLst>
              <a:gd name="adj" fmla="val 12136"/>
            </a:avLst>
          </a:prstGeom>
        </p:spPr>
      </p:pic>
      <p:sp>
        <p:nvSpPr>
          <p:cNvPr id="5" name="Rectangle 4">
            <a:extLst>
              <a:ext uri="{FF2B5EF4-FFF2-40B4-BE49-F238E27FC236}">
                <a16:creationId xmlns:a16="http://schemas.microsoft.com/office/drawing/2014/main" id="{C9CB4546-2C29-4984-8C72-6A39C47ACEDA}"/>
              </a:ext>
            </a:extLst>
          </p:cNvPr>
          <p:cNvSpPr>
            <a:spLocks noChangeArrowheads="1"/>
          </p:cNvSpPr>
          <p:nvPr/>
        </p:nvSpPr>
        <p:spPr bwMode="auto">
          <a:xfrm>
            <a:off x="2279650" y="658813"/>
            <a:ext cx="7632700" cy="773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charset="0"/>
                <a:cs typeface="Twinkl"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charset="0"/>
                <a:cs typeface="Twinkl"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9pPr>
          </a:lstStyle>
          <a:p>
            <a:pPr eaLnBrk="1" hangingPunct="1">
              <a:lnSpc>
                <a:spcPct val="100000"/>
              </a:lnSpc>
              <a:spcBef>
                <a:spcPct val="0"/>
              </a:spcBef>
              <a:buFontTx/>
              <a:buNone/>
            </a:pPr>
            <a:r>
              <a:rPr lang="en-AU" altLang="en-US">
                <a:solidFill>
                  <a:schemeClr val="tx1"/>
                </a:solidFill>
              </a:rPr>
              <a:t>Did the Samaritan help? Yes! The Samaritan couldn’t leave the Jewish man to die.</a:t>
            </a:r>
            <a:endParaRPr lang="en-GB" altLang="en-US">
              <a:solidFill>
                <a:schemeClr val="tx1"/>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2" name="Ink 1">
                <a:extLst>
                  <a:ext uri="{FF2B5EF4-FFF2-40B4-BE49-F238E27FC236}">
                    <a16:creationId xmlns:a16="http://schemas.microsoft.com/office/drawing/2014/main" id="{17018ED0-55FE-41CA-B49C-06B8ADE52090}"/>
                  </a:ext>
                </a:extLst>
              </p14:cNvPr>
              <p14:cNvContentPartPr/>
              <p14:nvPr>
                <p:extLst>
                  <p:ext uri="{42D2F446-02D8-4167-A562-619A0277C38B}">
                    <p15:isNarration xmlns:p15="http://schemas.microsoft.com/office/powerpoint/2012/main" val="1"/>
                  </p:ext>
                </p:extLst>
              </p14:nvPr>
            </p14:nvContentPartPr>
            <p14:xfrm>
              <a:off x="2432160" y="1292040"/>
              <a:ext cx="360" cy="360"/>
            </p14:xfrm>
          </p:contentPart>
        </mc:Choice>
        <mc:Fallback xmlns="">
          <p:pic>
            <p:nvPicPr>
              <p:cNvPr id="2" name="Ink 1">
                <a:extLst>
                  <a:ext uri="{FF2B5EF4-FFF2-40B4-BE49-F238E27FC236}">
                    <a16:creationId xmlns:a16="http://schemas.microsoft.com/office/drawing/2014/main" id="{17018ED0-55FE-41CA-B49C-06B8ADE52090}"/>
                  </a:ext>
                </a:extLst>
              </p:cNvPr>
              <p:cNvPicPr>
                <a:picLocks noGrp="1" noRot="1" noChangeAspect="1" noMove="1" noResize="1" noEditPoints="1" noAdjustHandles="1" noChangeArrowheads="1" noChangeShapeType="1"/>
              </p:cNvPicPr>
              <p:nvPr/>
            </p:nvPicPr>
            <p:blipFill>
              <a:blip r:embed="rId7"/>
              <a:stretch>
                <a:fillRect/>
              </a:stretch>
            </p:blipFill>
            <p:spPr>
              <a:xfrm>
                <a:off x="2422800" y="1282680"/>
                <a:ext cx="19080" cy="19080"/>
              </a:xfrm>
              <a:prstGeom prst="rect">
                <a:avLst/>
              </a:prstGeom>
            </p:spPr>
          </p:pic>
        </mc:Fallback>
      </mc:AlternateContent>
      <p:pic>
        <p:nvPicPr>
          <p:cNvPr id="3" name="Audio 2">
            <a:hlinkClick r:id="" action="ppaction://media"/>
            <a:extLst>
              <a:ext uri="{FF2B5EF4-FFF2-40B4-BE49-F238E27FC236}">
                <a16:creationId xmlns:a16="http://schemas.microsoft.com/office/drawing/2014/main" id="{1C5A29DE-8CDD-44C6-B096-83A81C9840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00"/>
    </mc:Choice>
    <mc:Fallback xmlns="">
      <p:transition spd="slow" advTm="82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par>
                                <p:cTn id="10" presetID="10" presetClass="entr" presetSubtype="0" fill="hold"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FAB3DA-ECC6-4419-8396-EAD6F89570BC}"/>
              </a:ext>
            </a:extLst>
          </p:cNvPr>
          <p:cNvPicPr>
            <a:picLocks noChangeAspect="1"/>
          </p:cNvPicPr>
          <p:nvPr/>
        </p:nvPicPr>
        <p:blipFill>
          <a:blip r:embed="rId4" cstate="print"/>
          <a:srcRect/>
          <a:stretch/>
        </p:blipFill>
        <p:spPr>
          <a:xfrm>
            <a:off x="2279652" y="783398"/>
            <a:ext cx="7632697" cy="5397199"/>
          </a:xfrm>
          <a:prstGeom prst="roundRect">
            <a:avLst>
              <a:gd name="adj" fmla="val 12136"/>
            </a:avLst>
          </a:prstGeom>
        </p:spPr>
      </p:pic>
      <p:sp>
        <p:nvSpPr>
          <p:cNvPr id="5" name="Rectangle 4">
            <a:extLst>
              <a:ext uri="{FF2B5EF4-FFF2-40B4-BE49-F238E27FC236}">
                <a16:creationId xmlns:a16="http://schemas.microsoft.com/office/drawing/2014/main" id="{EE7A6798-F283-4025-A977-B02AAF528FFD}"/>
              </a:ext>
            </a:extLst>
          </p:cNvPr>
          <p:cNvSpPr>
            <a:spLocks noChangeArrowheads="1"/>
          </p:cNvSpPr>
          <p:nvPr/>
        </p:nvSpPr>
        <p:spPr bwMode="auto">
          <a:xfrm>
            <a:off x="2279650" y="658813"/>
            <a:ext cx="7632700" cy="773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charset="0"/>
                <a:cs typeface="Twinkl"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charset="0"/>
                <a:cs typeface="Twinkl"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9pPr>
          </a:lstStyle>
          <a:p>
            <a:pPr eaLnBrk="1" hangingPunct="1">
              <a:lnSpc>
                <a:spcPct val="100000"/>
              </a:lnSpc>
              <a:spcBef>
                <a:spcPct val="0"/>
              </a:spcBef>
              <a:buFontTx/>
              <a:buNone/>
            </a:pPr>
            <a:r>
              <a:rPr lang="en-AU" altLang="en-US">
                <a:solidFill>
                  <a:schemeClr val="tx1"/>
                </a:solidFill>
              </a:rPr>
              <a:t>The Samaritan covered the man with his cloak.</a:t>
            </a:r>
          </a:p>
          <a:p>
            <a:pPr eaLnBrk="1" hangingPunct="1">
              <a:lnSpc>
                <a:spcPct val="100000"/>
              </a:lnSpc>
              <a:spcBef>
                <a:spcPct val="0"/>
              </a:spcBef>
              <a:buFontTx/>
              <a:buNone/>
            </a:pPr>
            <a:endParaRPr lang="en-GB" altLang="en-US">
              <a:solidFill>
                <a:schemeClr val="tx1"/>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9C498F2A-6814-4D83-A0CC-46DAF616139B}"/>
                  </a:ext>
                </a:extLst>
              </p14:cNvPr>
              <p14:cNvContentPartPr/>
              <p14:nvPr>
                <p:extLst>
                  <p:ext uri="{42D2F446-02D8-4167-A562-619A0277C38B}">
                    <p15:isNarration xmlns:p15="http://schemas.microsoft.com/office/powerpoint/2012/main" val="1"/>
                  </p:ext>
                </p:extLst>
              </p14:nvPr>
            </p14:nvContentPartPr>
            <p14:xfrm>
              <a:off x="2216880" y="917280"/>
              <a:ext cx="360" cy="360"/>
            </p14:xfrm>
          </p:contentPart>
        </mc:Choice>
        <mc:Fallback xmlns="">
          <p:pic>
            <p:nvPicPr>
              <p:cNvPr id="2" name="Ink 1">
                <a:extLst>
                  <a:ext uri="{FF2B5EF4-FFF2-40B4-BE49-F238E27FC236}">
                    <a16:creationId xmlns:a16="http://schemas.microsoft.com/office/drawing/2014/main" id="{9C498F2A-6814-4D83-A0CC-46DAF616139B}"/>
                  </a:ext>
                </a:extLst>
              </p:cNvPr>
              <p:cNvPicPr>
                <a:picLocks noGrp="1" noRot="1" noChangeAspect="1" noMove="1" noResize="1" noEditPoints="1" noAdjustHandles="1" noChangeArrowheads="1" noChangeShapeType="1"/>
              </p:cNvPicPr>
              <p:nvPr/>
            </p:nvPicPr>
            <p:blipFill>
              <a:blip r:embed="rId6"/>
              <a:stretch>
                <a:fillRect/>
              </a:stretch>
            </p:blipFill>
            <p:spPr>
              <a:xfrm>
                <a:off x="2207520" y="907920"/>
                <a:ext cx="19080" cy="19080"/>
              </a:xfrm>
              <a:prstGeom prst="rect">
                <a:avLst/>
              </a:prstGeom>
            </p:spPr>
          </p:pic>
        </mc:Fallback>
      </mc:AlternateContent>
      <p:pic>
        <p:nvPicPr>
          <p:cNvPr id="3" name="Audio 2">
            <a:hlinkClick r:id="" action="ppaction://media"/>
            <a:extLst>
              <a:ext uri="{FF2B5EF4-FFF2-40B4-BE49-F238E27FC236}">
                <a16:creationId xmlns:a16="http://schemas.microsoft.com/office/drawing/2014/main" id="{6FC47A49-C23E-4DD6-BD2F-750627F012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81"/>
    </mc:Choice>
    <mc:Fallback xmlns="">
      <p:transition spd="slow" advTm="4881"/>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par>
                                <p:cTn id="10" presetID="10" presetClass="entr" presetSubtype="0" fill="hold"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E85DC3D-11B6-47DC-9CF3-49C7A556EF74}"/>
              </a:ext>
            </a:extLst>
          </p:cNvPr>
          <p:cNvPicPr>
            <a:picLocks noChangeAspect="1"/>
          </p:cNvPicPr>
          <p:nvPr/>
        </p:nvPicPr>
        <p:blipFill>
          <a:blip r:embed="rId4" cstate="print"/>
          <a:srcRect/>
          <a:stretch/>
        </p:blipFill>
        <p:spPr>
          <a:xfrm>
            <a:off x="2279652" y="783397"/>
            <a:ext cx="7632697" cy="5397198"/>
          </a:xfrm>
          <a:prstGeom prst="roundRect">
            <a:avLst>
              <a:gd name="adj" fmla="val 12136"/>
            </a:avLst>
          </a:prstGeom>
        </p:spPr>
      </p:pic>
      <p:sp>
        <p:nvSpPr>
          <p:cNvPr id="5" name="Rectangle 4">
            <a:extLst>
              <a:ext uri="{FF2B5EF4-FFF2-40B4-BE49-F238E27FC236}">
                <a16:creationId xmlns:a16="http://schemas.microsoft.com/office/drawing/2014/main" id="{76951382-B56F-470F-8B72-58A497B47304}"/>
              </a:ext>
            </a:extLst>
          </p:cNvPr>
          <p:cNvSpPr>
            <a:spLocks noChangeArrowheads="1"/>
          </p:cNvSpPr>
          <p:nvPr/>
        </p:nvSpPr>
        <p:spPr bwMode="auto">
          <a:xfrm>
            <a:off x="2279650" y="658813"/>
            <a:ext cx="7632700" cy="773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charset="0"/>
                <a:cs typeface="Twinkl"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charset="0"/>
                <a:cs typeface="Twinkl"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9pPr>
          </a:lstStyle>
          <a:p>
            <a:pPr eaLnBrk="1" hangingPunct="1">
              <a:lnSpc>
                <a:spcPct val="100000"/>
              </a:lnSpc>
              <a:spcBef>
                <a:spcPct val="0"/>
              </a:spcBef>
              <a:buFontTx/>
              <a:buNone/>
            </a:pPr>
            <a:r>
              <a:rPr lang="en-AU" altLang="en-US">
                <a:solidFill>
                  <a:schemeClr val="tx1"/>
                </a:solidFill>
              </a:rPr>
              <a:t>He put the man on his donkey and took him to a nearby inn.</a:t>
            </a:r>
          </a:p>
          <a:p>
            <a:pPr eaLnBrk="1" hangingPunct="1">
              <a:lnSpc>
                <a:spcPct val="100000"/>
              </a:lnSpc>
              <a:spcBef>
                <a:spcPct val="0"/>
              </a:spcBef>
              <a:buFontTx/>
              <a:buNone/>
            </a:pPr>
            <a:endParaRPr lang="en-GB" altLang="en-US">
              <a:solidFill>
                <a:schemeClr val="tx1"/>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6B497677-3F82-4D97-B44D-F171DCCC8C90}"/>
                  </a:ext>
                </a:extLst>
              </p14:cNvPr>
              <p14:cNvContentPartPr/>
              <p14:nvPr>
                <p:extLst>
                  <p:ext uri="{42D2F446-02D8-4167-A562-619A0277C38B}">
                    <p15:isNarration xmlns:p15="http://schemas.microsoft.com/office/powerpoint/2012/main" val="1"/>
                  </p:ext>
                </p:extLst>
              </p14:nvPr>
            </p14:nvContentPartPr>
            <p14:xfrm>
              <a:off x="2256840" y="1196280"/>
              <a:ext cx="360" cy="360"/>
            </p14:xfrm>
          </p:contentPart>
        </mc:Choice>
        <mc:Fallback xmlns="">
          <p:pic>
            <p:nvPicPr>
              <p:cNvPr id="2" name="Ink 1">
                <a:extLst>
                  <a:ext uri="{FF2B5EF4-FFF2-40B4-BE49-F238E27FC236}">
                    <a16:creationId xmlns:a16="http://schemas.microsoft.com/office/drawing/2014/main" id="{6B497677-3F82-4D97-B44D-F171DCCC8C90}"/>
                  </a:ext>
                </a:extLst>
              </p:cNvPr>
              <p:cNvPicPr>
                <a:picLocks noGrp="1" noRot="1" noChangeAspect="1" noMove="1" noResize="1" noEditPoints="1" noAdjustHandles="1" noChangeArrowheads="1" noChangeShapeType="1"/>
              </p:cNvPicPr>
              <p:nvPr/>
            </p:nvPicPr>
            <p:blipFill>
              <a:blip r:embed="rId6"/>
              <a:stretch>
                <a:fillRect/>
              </a:stretch>
            </p:blipFill>
            <p:spPr>
              <a:xfrm>
                <a:off x="2247480" y="1186920"/>
                <a:ext cx="19080" cy="19080"/>
              </a:xfrm>
              <a:prstGeom prst="rect">
                <a:avLst/>
              </a:prstGeom>
            </p:spPr>
          </p:pic>
        </mc:Fallback>
      </mc:AlternateContent>
      <p:pic>
        <p:nvPicPr>
          <p:cNvPr id="3" name="Audio 2">
            <a:hlinkClick r:id="" action="ppaction://media"/>
            <a:extLst>
              <a:ext uri="{FF2B5EF4-FFF2-40B4-BE49-F238E27FC236}">
                <a16:creationId xmlns:a16="http://schemas.microsoft.com/office/drawing/2014/main" id="{E5FC6844-B06D-4BE1-A3EE-0B0D9A2E61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32"/>
    </mc:Choice>
    <mc:Fallback xmlns="">
      <p:transition spd="slow" advTm="6232"/>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par>
                                <p:cTn id="10" presetID="10" presetClass="entr" presetSubtype="0" fill="hold"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F4B819-109F-4B3B-8BD7-0DBB6940C5FC}"/>
              </a:ext>
            </a:extLst>
          </p:cNvPr>
          <p:cNvPicPr>
            <a:picLocks noChangeAspect="1"/>
          </p:cNvPicPr>
          <p:nvPr/>
        </p:nvPicPr>
        <p:blipFill>
          <a:blip r:embed="rId4" cstate="print"/>
          <a:srcRect/>
          <a:stretch/>
        </p:blipFill>
        <p:spPr>
          <a:xfrm>
            <a:off x="2279651" y="783397"/>
            <a:ext cx="7632696" cy="5397198"/>
          </a:xfrm>
          <a:prstGeom prst="roundRect">
            <a:avLst>
              <a:gd name="adj" fmla="val 12136"/>
            </a:avLst>
          </a:prstGeom>
        </p:spPr>
      </p:pic>
      <p:sp>
        <p:nvSpPr>
          <p:cNvPr id="5" name="Rectangle 4">
            <a:extLst>
              <a:ext uri="{FF2B5EF4-FFF2-40B4-BE49-F238E27FC236}">
                <a16:creationId xmlns:a16="http://schemas.microsoft.com/office/drawing/2014/main" id="{6A3B99D6-776E-4F89-95FF-0EFD166B9221}"/>
              </a:ext>
            </a:extLst>
          </p:cNvPr>
          <p:cNvSpPr>
            <a:spLocks noChangeArrowheads="1"/>
          </p:cNvSpPr>
          <p:nvPr/>
        </p:nvSpPr>
        <p:spPr bwMode="auto">
          <a:xfrm>
            <a:off x="2279650" y="658813"/>
            <a:ext cx="7632700" cy="773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charset="0"/>
                <a:cs typeface="Twinkl"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charset="0"/>
                <a:cs typeface="Twinkl"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9pPr>
          </a:lstStyle>
          <a:p>
            <a:pPr eaLnBrk="1" hangingPunct="1">
              <a:lnSpc>
                <a:spcPct val="100000"/>
              </a:lnSpc>
              <a:spcBef>
                <a:spcPct val="0"/>
              </a:spcBef>
              <a:buFontTx/>
              <a:buNone/>
            </a:pPr>
            <a:r>
              <a:rPr lang="en-AU" altLang="en-US">
                <a:solidFill>
                  <a:schemeClr val="tx1"/>
                </a:solidFill>
              </a:rPr>
              <a:t>He bought expensive medicine, wine, oil, and bandages to help heal the man.</a:t>
            </a:r>
            <a:endParaRPr lang="en-GB" altLang="en-US">
              <a:solidFill>
                <a:schemeClr val="tx1"/>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88EB86F5-6CF9-4D73-BC4A-1BA0DB6CFF23}"/>
                  </a:ext>
                </a:extLst>
              </p14:cNvPr>
              <p14:cNvContentPartPr/>
              <p14:nvPr>
                <p:extLst>
                  <p:ext uri="{42D2F446-02D8-4167-A562-619A0277C38B}">
                    <p15:isNarration xmlns:p15="http://schemas.microsoft.com/office/powerpoint/2012/main" val="1"/>
                  </p:ext>
                </p:extLst>
              </p14:nvPr>
            </p14:nvContentPartPr>
            <p14:xfrm>
              <a:off x="2208960" y="933120"/>
              <a:ext cx="360" cy="360"/>
            </p14:xfrm>
          </p:contentPart>
        </mc:Choice>
        <mc:Fallback xmlns="">
          <p:pic>
            <p:nvPicPr>
              <p:cNvPr id="2" name="Ink 1">
                <a:extLst>
                  <a:ext uri="{FF2B5EF4-FFF2-40B4-BE49-F238E27FC236}">
                    <a16:creationId xmlns:a16="http://schemas.microsoft.com/office/drawing/2014/main" id="{88EB86F5-6CF9-4D73-BC4A-1BA0DB6CFF23}"/>
                  </a:ext>
                </a:extLst>
              </p:cNvPr>
              <p:cNvPicPr>
                <a:picLocks noGrp="1" noRot="1" noChangeAspect="1" noMove="1" noResize="1" noEditPoints="1" noAdjustHandles="1" noChangeArrowheads="1" noChangeShapeType="1"/>
              </p:cNvPicPr>
              <p:nvPr/>
            </p:nvPicPr>
            <p:blipFill>
              <a:blip r:embed="rId6"/>
              <a:stretch>
                <a:fillRect/>
              </a:stretch>
            </p:blipFill>
            <p:spPr>
              <a:xfrm>
                <a:off x="2199600" y="923760"/>
                <a:ext cx="19080" cy="19080"/>
              </a:xfrm>
              <a:prstGeom prst="rect">
                <a:avLst/>
              </a:prstGeom>
            </p:spPr>
          </p:pic>
        </mc:Fallback>
      </mc:AlternateContent>
      <p:pic>
        <p:nvPicPr>
          <p:cNvPr id="3" name="Audio 2">
            <a:hlinkClick r:id="" action="ppaction://media"/>
            <a:extLst>
              <a:ext uri="{FF2B5EF4-FFF2-40B4-BE49-F238E27FC236}">
                <a16:creationId xmlns:a16="http://schemas.microsoft.com/office/drawing/2014/main" id="{0220D070-F749-423A-B6B2-F0BBB11210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06"/>
    </mc:Choice>
    <mc:Fallback xmlns="">
      <p:transition spd="slow" advTm="8706"/>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par>
                                <p:cTn id="10" presetID="10" presetClass="entr" presetSubtype="0" fill="hold"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43EBEA-DAC9-41A1-A3A3-0881948AA05D}"/>
              </a:ext>
            </a:extLst>
          </p:cNvPr>
          <p:cNvPicPr>
            <a:picLocks noChangeAspect="1"/>
          </p:cNvPicPr>
          <p:nvPr/>
        </p:nvPicPr>
        <p:blipFill>
          <a:blip r:embed="rId4" cstate="print"/>
          <a:srcRect/>
          <a:stretch/>
        </p:blipFill>
        <p:spPr>
          <a:xfrm>
            <a:off x="2279651" y="783398"/>
            <a:ext cx="7632696" cy="5397197"/>
          </a:xfrm>
          <a:prstGeom prst="roundRect">
            <a:avLst>
              <a:gd name="adj" fmla="val 12136"/>
            </a:avLst>
          </a:prstGeom>
        </p:spPr>
      </p:pic>
      <p:sp>
        <p:nvSpPr>
          <p:cNvPr id="5" name="Rectangle 4">
            <a:extLst>
              <a:ext uri="{FF2B5EF4-FFF2-40B4-BE49-F238E27FC236}">
                <a16:creationId xmlns:a16="http://schemas.microsoft.com/office/drawing/2014/main" id="{27E9702A-F810-4457-B015-55383119B55E}"/>
              </a:ext>
            </a:extLst>
          </p:cNvPr>
          <p:cNvSpPr>
            <a:spLocks noChangeArrowheads="1"/>
          </p:cNvSpPr>
          <p:nvPr/>
        </p:nvSpPr>
        <p:spPr bwMode="auto">
          <a:xfrm>
            <a:off x="2279650" y="658814"/>
            <a:ext cx="7632700" cy="1049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charset="0"/>
                <a:cs typeface="Twinkl"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charset="0"/>
                <a:cs typeface="Twinkl"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charset="0"/>
                <a:cs typeface="Twinkl"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charset="0"/>
                <a:cs typeface="Twinkl" charset="0"/>
              </a:defRPr>
            </a:lvl9pPr>
          </a:lstStyle>
          <a:p>
            <a:pPr eaLnBrk="1" hangingPunct="1">
              <a:lnSpc>
                <a:spcPct val="100000"/>
              </a:lnSpc>
              <a:spcBef>
                <a:spcPct val="0"/>
              </a:spcBef>
              <a:buFontTx/>
              <a:buNone/>
            </a:pPr>
            <a:r>
              <a:rPr lang="en-AU" altLang="en-US">
                <a:solidFill>
                  <a:schemeClr val="tx1"/>
                </a:solidFill>
              </a:rPr>
              <a:t>Even though the Samaritans and Jews didn’t often get along, the Samaritan showed the man kindness. He was a true neighbour to this stranger.</a:t>
            </a:r>
            <a:endParaRPr lang="en-GB" altLang="en-US">
              <a:solidFill>
                <a:schemeClr val="tx1"/>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57496875-64AA-40B9-9550-9AAA8558FEE5}"/>
                  </a:ext>
                </a:extLst>
              </p14:cNvPr>
              <p14:cNvContentPartPr/>
              <p14:nvPr>
                <p:extLst>
                  <p:ext uri="{42D2F446-02D8-4167-A562-619A0277C38B}">
                    <p15:isNarration xmlns:p15="http://schemas.microsoft.com/office/powerpoint/2012/main" val="1"/>
                  </p:ext>
                </p:extLst>
              </p14:nvPr>
            </p14:nvContentPartPr>
            <p14:xfrm>
              <a:off x="2256840" y="1068840"/>
              <a:ext cx="360" cy="360"/>
            </p14:xfrm>
          </p:contentPart>
        </mc:Choice>
        <mc:Fallback xmlns="">
          <p:pic>
            <p:nvPicPr>
              <p:cNvPr id="2" name="Ink 1">
                <a:extLst>
                  <a:ext uri="{FF2B5EF4-FFF2-40B4-BE49-F238E27FC236}">
                    <a16:creationId xmlns:a16="http://schemas.microsoft.com/office/drawing/2014/main" id="{57496875-64AA-40B9-9550-9AAA8558FEE5}"/>
                  </a:ext>
                </a:extLst>
              </p:cNvPr>
              <p:cNvPicPr>
                <a:picLocks noGrp="1" noRot="1" noChangeAspect="1" noMove="1" noResize="1" noEditPoints="1" noAdjustHandles="1" noChangeArrowheads="1" noChangeShapeType="1"/>
              </p:cNvPicPr>
              <p:nvPr/>
            </p:nvPicPr>
            <p:blipFill>
              <a:blip r:embed="rId6"/>
              <a:stretch>
                <a:fillRect/>
              </a:stretch>
            </p:blipFill>
            <p:spPr>
              <a:xfrm>
                <a:off x="2247480" y="1059480"/>
                <a:ext cx="19080" cy="19080"/>
              </a:xfrm>
              <a:prstGeom prst="rect">
                <a:avLst/>
              </a:prstGeom>
            </p:spPr>
          </p:pic>
        </mc:Fallback>
      </mc:AlternateContent>
      <p:pic>
        <p:nvPicPr>
          <p:cNvPr id="3" name="Audio 2">
            <a:hlinkClick r:id="" action="ppaction://media"/>
            <a:extLst>
              <a:ext uri="{FF2B5EF4-FFF2-40B4-BE49-F238E27FC236}">
                <a16:creationId xmlns:a16="http://schemas.microsoft.com/office/drawing/2014/main" id="{7FDFE5CB-5D26-4B6B-BF4A-F800633BE9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008"/>
    </mc:Choice>
    <mc:Fallback xmlns="">
      <p:transition spd="slow" advTm="11008"/>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par>
                                <p:cTn id="10" presetID="10" presetClass="entr" presetSubtype="0" fill="hold"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9B0E856-0C00-40DD-80EB-2F7CFB53B581}"/>
              </a:ext>
            </a:extLst>
          </p:cNvPr>
          <p:cNvSpPr>
            <a:spLocks noGrp="1"/>
          </p:cNvSpPr>
          <p:nvPr>
            <p:ph type="ftr" sz="quarter" idx="11"/>
          </p:nvPr>
        </p:nvSpPr>
        <p:spPr/>
        <p:txBody>
          <a:bodyPr/>
          <a:lstStyle/>
          <a:p>
            <a:r>
              <a:rPr lang="en-GB"/>
              <a:t>Mrs Gould 04.02.21 </a:t>
            </a:r>
          </a:p>
        </p:txBody>
      </p:sp>
      <p:pic>
        <p:nvPicPr>
          <p:cNvPr id="9" name="Picture 8" descr="Text, shape, square&#10;&#10;Description automatically generated">
            <a:extLst>
              <a:ext uri="{FF2B5EF4-FFF2-40B4-BE49-F238E27FC236}">
                <a16:creationId xmlns:a16="http://schemas.microsoft.com/office/drawing/2014/main" id="{F15EE796-C5EC-42D4-832B-B77EE82823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9468"/>
            <a:ext cx="5276850" cy="6947468"/>
          </a:xfrm>
          <a:prstGeom prst="rect">
            <a:avLst/>
          </a:prstGeom>
        </p:spPr>
      </p:pic>
      <p:sp>
        <p:nvSpPr>
          <p:cNvPr id="10" name="TextBox 9">
            <a:extLst>
              <a:ext uri="{FF2B5EF4-FFF2-40B4-BE49-F238E27FC236}">
                <a16:creationId xmlns:a16="http://schemas.microsoft.com/office/drawing/2014/main" id="{B3B678C7-B0D0-43C0-85AF-CA74D3621CF6}"/>
              </a:ext>
            </a:extLst>
          </p:cNvPr>
          <p:cNvSpPr txBox="1"/>
          <p:nvPr/>
        </p:nvSpPr>
        <p:spPr>
          <a:xfrm>
            <a:off x="5489540" y="1768165"/>
            <a:ext cx="6814686" cy="3539430"/>
          </a:xfrm>
          <a:prstGeom prst="rect">
            <a:avLst/>
          </a:prstGeom>
          <a:noFill/>
        </p:spPr>
        <p:txBody>
          <a:bodyPr wrap="none" rtlCol="0">
            <a:spAutoFit/>
          </a:bodyPr>
          <a:lstStyle/>
          <a:p>
            <a:r>
              <a:rPr lang="en-GB" sz="2800" b="1" dirty="0">
                <a:solidFill>
                  <a:schemeClr val="bg1"/>
                </a:solidFill>
              </a:rPr>
              <a:t>The Good Samaritan</a:t>
            </a:r>
          </a:p>
          <a:p>
            <a:endParaRPr lang="en-GB" sz="2800" dirty="0">
              <a:solidFill>
                <a:schemeClr val="bg1"/>
              </a:solidFill>
            </a:endParaRPr>
          </a:p>
          <a:p>
            <a:r>
              <a:rPr lang="en-GB" sz="2800" dirty="0">
                <a:solidFill>
                  <a:schemeClr val="bg1"/>
                </a:solidFill>
              </a:rPr>
              <a:t>Can you draw and label two </a:t>
            </a:r>
          </a:p>
          <a:p>
            <a:r>
              <a:rPr lang="en-GB" sz="2800" dirty="0">
                <a:solidFill>
                  <a:schemeClr val="bg1"/>
                </a:solidFill>
              </a:rPr>
              <a:t>pictures from the story which show</a:t>
            </a:r>
          </a:p>
          <a:p>
            <a:r>
              <a:rPr lang="en-GB" sz="2800" dirty="0">
                <a:solidFill>
                  <a:schemeClr val="bg1"/>
                </a:solidFill>
              </a:rPr>
              <a:t>an act of kindness?</a:t>
            </a:r>
          </a:p>
          <a:p>
            <a:endParaRPr lang="en-GB" sz="2800" dirty="0">
              <a:solidFill>
                <a:schemeClr val="bg1"/>
              </a:solidFill>
            </a:endParaRPr>
          </a:p>
          <a:p>
            <a:r>
              <a:rPr lang="en-GB" sz="2800" dirty="0">
                <a:solidFill>
                  <a:schemeClr val="bg1"/>
                </a:solidFill>
              </a:rPr>
              <a:t>Can you tell your grown about a time </a:t>
            </a:r>
          </a:p>
          <a:p>
            <a:r>
              <a:rPr lang="en-GB" sz="2800" dirty="0">
                <a:solidFill>
                  <a:schemeClr val="bg1"/>
                </a:solidFill>
              </a:rPr>
              <a:t>when you were kind?</a:t>
            </a:r>
          </a:p>
        </p:txBody>
      </p:sp>
      <p:pic>
        <p:nvPicPr>
          <p:cNvPr id="2" name="Audio 1">
            <a:hlinkClick r:id="" action="ppaction://media"/>
            <a:extLst>
              <a:ext uri="{FF2B5EF4-FFF2-40B4-BE49-F238E27FC236}">
                <a16:creationId xmlns:a16="http://schemas.microsoft.com/office/drawing/2014/main" id="{4F681EC0-0DA7-4F6D-A331-C853B629FD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31671853"/>
      </p:ext>
    </p:extLst>
  </p:cSld>
  <p:clrMapOvr>
    <a:masterClrMapping/>
  </p:clrMapOvr>
  <mc:AlternateContent xmlns:mc="http://schemas.openxmlformats.org/markup-compatibility/2006" xmlns:p14="http://schemas.microsoft.com/office/powerpoint/2010/main">
    <mc:Choice Requires="p14">
      <p:transition spd="slow" p14:dur="2000" advTm="74965"/>
    </mc:Choice>
    <mc:Fallback xmlns="">
      <p:transition spd="slow" advTm="74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E5A59F-060F-4377-9F5F-8021EF1082F5}"/>
              </a:ext>
            </a:extLst>
          </p:cNvPr>
          <p:cNvSpPr txBox="1"/>
          <p:nvPr/>
        </p:nvSpPr>
        <p:spPr>
          <a:xfrm>
            <a:off x="794797" y="1706803"/>
            <a:ext cx="4533138" cy="646331"/>
          </a:xfrm>
          <a:prstGeom prst="rect">
            <a:avLst/>
          </a:prstGeom>
          <a:noFill/>
        </p:spPr>
        <p:txBody>
          <a:bodyPr wrap="square">
            <a:spAutoFit/>
          </a:bodyPr>
          <a:lstStyle/>
          <a:p>
            <a:r>
              <a:rPr lang="en-GB" dirty="0">
                <a:hlinkClick r:id="rId2"/>
              </a:rPr>
              <a:t>Boom </a:t>
            </a:r>
            <a:r>
              <a:rPr lang="en-GB" dirty="0" err="1">
                <a:hlinkClick r:id="rId2"/>
              </a:rPr>
              <a:t>Chicka</a:t>
            </a:r>
            <a:r>
              <a:rPr lang="en-GB" dirty="0">
                <a:hlinkClick r:id="rId2"/>
              </a:rPr>
              <a:t> Boom - Moose Tube | </a:t>
            </a:r>
            <a:r>
              <a:rPr lang="en-GB" dirty="0" err="1">
                <a:hlinkClick r:id="rId2"/>
              </a:rPr>
              <a:t>GoNoodle</a:t>
            </a:r>
            <a:r>
              <a:rPr lang="en-GB" dirty="0">
                <a:hlinkClick r:id="rId2"/>
              </a:rPr>
              <a:t> - YouTube</a:t>
            </a:r>
            <a:endParaRPr lang="en-GB" dirty="0"/>
          </a:p>
        </p:txBody>
      </p:sp>
      <p:sp>
        <p:nvSpPr>
          <p:cNvPr id="5" name="TextBox 4">
            <a:extLst>
              <a:ext uri="{FF2B5EF4-FFF2-40B4-BE49-F238E27FC236}">
                <a16:creationId xmlns:a16="http://schemas.microsoft.com/office/drawing/2014/main" id="{83BFD39A-3D74-400C-9BA2-5801C20B29B4}"/>
              </a:ext>
            </a:extLst>
          </p:cNvPr>
          <p:cNvSpPr txBox="1"/>
          <p:nvPr/>
        </p:nvSpPr>
        <p:spPr>
          <a:xfrm>
            <a:off x="6864066" y="1706803"/>
            <a:ext cx="5062728" cy="646331"/>
          </a:xfrm>
          <a:prstGeom prst="rect">
            <a:avLst/>
          </a:prstGeom>
          <a:noFill/>
        </p:spPr>
        <p:txBody>
          <a:bodyPr wrap="square">
            <a:spAutoFit/>
          </a:bodyPr>
          <a:lstStyle/>
          <a:p>
            <a:r>
              <a:rPr lang="en-GB" dirty="0">
                <a:hlinkClick r:id="rId3"/>
              </a:rPr>
              <a:t>Koo </a:t>
            </a:r>
            <a:r>
              <a:rPr lang="en-GB" dirty="0" err="1">
                <a:hlinkClick r:id="rId3"/>
              </a:rPr>
              <a:t>Koo</a:t>
            </a:r>
            <a:r>
              <a:rPr lang="en-GB" dirty="0">
                <a:hlinkClick r:id="rId3"/>
              </a:rPr>
              <a:t> Kanga Roo - Dinosaur Stomp (Dance-A-Long) - YouTube</a:t>
            </a:r>
            <a:endParaRPr lang="en-GB" dirty="0"/>
          </a:p>
        </p:txBody>
      </p:sp>
      <p:pic>
        <p:nvPicPr>
          <p:cNvPr id="7" name="Picture 6" descr="A picture containing text&#10;&#10;Description automatically generated">
            <a:extLst>
              <a:ext uri="{FF2B5EF4-FFF2-40B4-BE49-F238E27FC236}">
                <a16:creationId xmlns:a16="http://schemas.microsoft.com/office/drawing/2014/main" id="{CE495E4F-5406-4275-969B-037FB50838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69809"/>
            <a:ext cx="5716115" cy="4284239"/>
          </a:xfrm>
          <a:prstGeom prst="rect">
            <a:avLst/>
          </a:prstGeom>
        </p:spPr>
      </p:pic>
      <p:pic>
        <p:nvPicPr>
          <p:cNvPr id="9" name="Picture 8">
            <a:extLst>
              <a:ext uri="{FF2B5EF4-FFF2-40B4-BE49-F238E27FC236}">
                <a16:creationId xmlns:a16="http://schemas.microsoft.com/office/drawing/2014/main" id="{AB2ED815-507E-4C9C-BD23-AAC7CB08B2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3478" y="2610187"/>
            <a:ext cx="6218522" cy="4126780"/>
          </a:xfrm>
          <a:prstGeom prst="rect">
            <a:avLst/>
          </a:prstGeom>
        </p:spPr>
      </p:pic>
      <p:sp>
        <p:nvSpPr>
          <p:cNvPr id="10" name="TextBox 9">
            <a:extLst>
              <a:ext uri="{FF2B5EF4-FFF2-40B4-BE49-F238E27FC236}">
                <a16:creationId xmlns:a16="http://schemas.microsoft.com/office/drawing/2014/main" id="{9808A636-18DF-42C4-BD16-9A1EEE45D758}"/>
              </a:ext>
            </a:extLst>
          </p:cNvPr>
          <p:cNvSpPr txBox="1"/>
          <p:nvPr/>
        </p:nvSpPr>
        <p:spPr>
          <a:xfrm>
            <a:off x="2738377" y="320040"/>
            <a:ext cx="6019597" cy="646331"/>
          </a:xfrm>
          <a:prstGeom prst="rect">
            <a:avLst/>
          </a:prstGeom>
          <a:noFill/>
        </p:spPr>
        <p:txBody>
          <a:bodyPr wrap="none" rtlCol="0">
            <a:spAutoFit/>
          </a:bodyPr>
          <a:lstStyle/>
          <a:p>
            <a:r>
              <a:rPr lang="en-GB" dirty="0">
                <a:solidFill>
                  <a:schemeClr val="bg1"/>
                </a:solidFill>
              </a:rPr>
              <a:t>Today’s movement challenges are from Go Noodle.</a:t>
            </a:r>
          </a:p>
          <a:p>
            <a:r>
              <a:rPr lang="en-GB" dirty="0">
                <a:solidFill>
                  <a:schemeClr val="bg1"/>
                </a:solidFill>
              </a:rPr>
              <a:t>Have fun! I think you will know them!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5E5D6-5D42-4DD3-A639-4E598A6F34A2}"/>
              </a:ext>
            </a:extLst>
          </p:cNvPr>
          <p:cNvSpPr txBox="1">
            <a:spLocks/>
          </p:cNvSpPr>
          <p:nvPr/>
        </p:nvSpPr>
        <p:spPr>
          <a:xfrm>
            <a:off x="5282381" y="629266"/>
            <a:ext cx="4767471" cy="164198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defTabSz="457200">
              <a:spcAft>
                <a:spcPts val="600"/>
              </a:spcAft>
            </a:pPr>
            <a:r>
              <a:rPr lang="en-US" sz="4200" dirty="0">
                <a:solidFill>
                  <a:schemeClr val="bg2">
                    <a:lumMod val="75000"/>
                  </a:schemeClr>
                </a:solidFill>
              </a:rPr>
              <a:t>Morning Prayer</a:t>
            </a:r>
          </a:p>
        </p:txBody>
      </p:sp>
      <p:sp>
        <p:nvSpPr>
          <p:cNvPr id="3" name="Content Placeholder 2">
            <a:extLst>
              <a:ext uri="{FF2B5EF4-FFF2-40B4-BE49-F238E27FC236}">
                <a16:creationId xmlns:a16="http://schemas.microsoft.com/office/drawing/2014/main" id="{CCC02865-2408-466A-9808-F75B42FBB235}"/>
              </a:ext>
            </a:extLst>
          </p:cNvPr>
          <p:cNvSpPr txBox="1">
            <a:spLocks/>
          </p:cNvSpPr>
          <p:nvPr/>
        </p:nvSpPr>
        <p:spPr>
          <a:xfrm>
            <a:off x="5282381" y="2438400"/>
            <a:ext cx="4767471" cy="380999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defTabSz="457200">
              <a:buSzPct val="80000"/>
              <a:buNone/>
            </a:pPr>
            <a:r>
              <a:rPr lang="en-US" dirty="0">
                <a:solidFill>
                  <a:schemeClr val="bg2">
                    <a:lumMod val="60000"/>
                    <a:lumOff val="40000"/>
                  </a:schemeClr>
                </a:solidFill>
                <a:latin typeface="+mj-lt"/>
                <a:ea typeface="+mj-ea"/>
                <a:cs typeface="+mj-cs"/>
              </a:rPr>
              <a:t>Father in heaven you love me</a:t>
            </a:r>
          </a:p>
          <a:p>
            <a:pPr marL="0" indent="0" defTabSz="457200">
              <a:buSzPct val="80000"/>
              <a:buNone/>
            </a:pPr>
            <a:r>
              <a:rPr lang="en-US" dirty="0">
                <a:solidFill>
                  <a:schemeClr val="bg2">
                    <a:lumMod val="60000"/>
                    <a:lumOff val="40000"/>
                  </a:schemeClr>
                </a:solidFill>
                <a:latin typeface="+mj-lt"/>
                <a:ea typeface="+mj-ea"/>
                <a:cs typeface="+mj-cs"/>
              </a:rPr>
              <a:t>You are with me night and day</a:t>
            </a:r>
          </a:p>
          <a:p>
            <a:pPr marL="0" indent="0" defTabSz="457200">
              <a:buSzPct val="80000"/>
              <a:buNone/>
            </a:pPr>
            <a:r>
              <a:rPr lang="en-US" dirty="0">
                <a:solidFill>
                  <a:schemeClr val="bg2">
                    <a:lumMod val="60000"/>
                    <a:lumOff val="40000"/>
                  </a:schemeClr>
                </a:solidFill>
                <a:latin typeface="+mj-lt"/>
                <a:ea typeface="+mj-ea"/>
                <a:cs typeface="+mj-cs"/>
              </a:rPr>
              <a:t>I want to love you always</a:t>
            </a:r>
          </a:p>
          <a:p>
            <a:pPr marL="0" indent="0" defTabSz="457200">
              <a:buSzPct val="80000"/>
              <a:buNone/>
            </a:pPr>
            <a:r>
              <a:rPr lang="en-US" dirty="0">
                <a:solidFill>
                  <a:schemeClr val="bg2">
                    <a:lumMod val="60000"/>
                    <a:lumOff val="40000"/>
                  </a:schemeClr>
                </a:solidFill>
                <a:latin typeface="+mj-lt"/>
                <a:ea typeface="+mj-ea"/>
                <a:cs typeface="+mj-cs"/>
              </a:rPr>
              <a:t>In all I do and say</a:t>
            </a:r>
          </a:p>
          <a:p>
            <a:pPr marL="0" indent="0" defTabSz="457200">
              <a:buSzPct val="80000"/>
              <a:buNone/>
            </a:pPr>
            <a:r>
              <a:rPr lang="en-US" dirty="0">
                <a:solidFill>
                  <a:schemeClr val="bg2">
                    <a:lumMod val="60000"/>
                    <a:lumOff val="40000"/>
                  </a:schemeClr>
                </a:solidFill>
                <a:latin typeface="+mj-lt"/>
                <a:ea typeface="+mj-ea"/>
                <a:cs typeface="+mj-cs"/>
              </a:rPr>
              <a:t>I’ll try to please you Father</a:t>
            </a:r>
          </a:p>
          <a:p>
            <a:pPr marL="0" indent="0" defTabSz="457200">
              <a:buSzPct val="80000"/>
              <a:buNone/>
            </a:pPr>
            <a:r>
              <a:rPr lang="en-US" dirty="0">
                <a:solidFill>
                  <a:schemeClr val="bg2">
                    <a:lumMod val="60000"/>
                    <a:lumOff val="40000"/>
                  </a:schemeClr>
                </a:solidFill>
                <a:latin typeface="+mj-lt"/>
                <a:ea typeface="+mj-ea"/>
                <a:cs typeface="+mj-cs"/>
              </a:rPr>
              <a:t>Bless me through this day</a:t>
            </a:r>
          </a:p>
          <a:p>
            <a:pPr marL="0" indent="0" defTabSz="457200">
              <a:buSzPct val="80000"/>
              <a:buNone/>
            </a:pPr>
            <a:r>
              <a:rPr lang="en-US" dirty="0">
                <a:solidFill>
                  <a:schemeClr val="bg2">
                    <a:lumMod val="60000"/>
                    <a:lumOff val="40000"/>
                  </a:schemeClr>
                </a:solidFill>
                <a:latin typeface="+mj-lt"/>
                <a:ea typeface="+mj-ea"/>
                <a:cs typeface="+mj-cs"/>
              </a:rPr>
              <a:t>Amen</a:t>
            </a:r>
          </a:p>
        </p:txBody>
      </p:sp>
      <p:sp>
        <p:nvSpPr>
          <p:cNvPr id="8" name="Footer Placeholder 7">
            <a:extLst>
              <a:ext uri="{FF2B5EF4-FFF2-40B4-BE49-F238E27FC236}">
                <a16:creationId xmlns:a16="http://schemas.microsoft.com/office/drawing/2014/main" id="{D5B14448-6FAA-413E-80E9-52EBA4B8D25A}"/>
              </a:ext>
            </a:extLst>
          </p:cNvPr>
          <p:cNvSpPr>
            <a:spLocks noGrp="1"/>
          </p:cNvSpPr>
          <p:nvPr>
            <p:ph type="ftr" sz="quarter" idx="11"/>
          </p:nvPr>
        </p:nvSpPr>
        <p:spPr/>
        <p:txBody>
          <a:bodyPr/>
          <a:lstStyle/>
          <a:p>
            <a:r>
              <a:rPr lang="en-GB">
                <a:solidFill>
                  <a:schemeClr val="bg2">
                    <a:alpha val="60000"/>
                  </a:schemeClr>
                </a:solidFill>
              </a:rPr>
              <a:t>Mrs Gould 04.02.21 </a:t>
            </a:r>
            <a:endParaRPr lang="en-GB" dirty="0">
              <a:solidFill>
                <a:schemeClr val="bg2">
                  <a:alpha val="60000"/>
                </a:schemeClr>
              </a:solidFill>
            </a:endParaRPr>
          </a:p>
        </p:txBody>
      </p:sp>
      <p:pic>
        <p:nvPicPr>
          <p:cNvPr id="6" name="Audio 5">
            <a:hlinkClick r:id="" action="ppaction://media"/>
            <a:extLst>
              <a:ext uri="{FF2B5EF4-FFF2-40B4-BE49-F238E27FC236}">
                <a16:creationId xmlns:a16="http://schemas.microsoft.com/office/drawing/2014/main" id="{27A812EB-632D-406E-9038-BCD9E5143C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9" name="Picture 8" descr="A person wearing a blue robe&#10;&#10;Description automatically generated with low confidence">
            <a:extLst>
              <a:ext uri="{FF2B5EF4-FFF2-40B4-BE49-F238E27FC236}">
                <a16:creationId xmlns:a16="http://schemas.microsoft.com/office/drawing/2014/main" id="{5BAD542E-05D2-4796-B9C5-4E446DC58C4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flipH="1">
            <a:off x="285087" y="-103998"/>
            <a:ext cx="4710977" cy="5951548"/>
          </a:xfrm>
          <a:prstGeom prst="rect">
            <a:avLst/>
          </a:prstGeom>
        </p:spPr>
      </p:pic>
    </p:spTree>
    <p:extLst>
      <p:ext uri="{BB962C8B-B14F-4D97-AF65-F5344CB8AC3E}">
        <p14:creationId xmlns:p14="http://schemas.microsoft.com/office/powerpoint/2010/main" val="1865123335"/>
      </p:ext>
    </p:extLst>
  </p:cSld>
  <p:clrMapOvr>
    <a:masterClrMapping/>
  </p:clrMapOvr>
  <mc:AlternateContent xmlns:mc="http://schemas.openxmlformats.org/markup-compatibility/2006" xmlns:p14="http://schemas.microsoft.com/office/powerpoint/2010/main">
    <mc:Choice Requires="p14">
      <p:transition spd="slow" p14:dur="2000" advTm="18031"/>
    </mc:Choice>
    <mc:Fallback xmlns="">
      <p:transition spd="slow" advTm="18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5E5D6-5D42-4DD3-A639-4E598A6F34A2}"/>
              </a:ext>
            </a:extLst>
          </p:cNvPr>
          <p:cNvSpPr txBox="1">
            <a:spLocks/>
          </p:cNvSpPr>
          <p:nvPr/>
        </p:nvSpPr>
        <p:spPr>
          <a:xfrm>
            <a:off x="338397" y="342420"/>
            <a:ext cx="9603275" cy="1049235"/>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000" b="0" i="0" u="none" strike="noStrike" kern="1200" cap="all" spc="0" normalizeH="0" baseline="0" noProof="0" dirty="0">
                <a:ln>
                  <a:noFill/>
                </a:ln>
                <a:solidFill>
                  <a:schemeClr val="bg2"/>
                </a:solidFill>
                <a:effectLst/>
                <a:uLnTx/>
                <a:uFillTx/>
                <a:latin typeface="Modern Love Caps" panose="04070805081001020A01" pitchFamily="82" charset="0"/>
                <a:ea typeface="+mj-ea"/>
                <a:cs typeface="+mj-cs"/>
              </a:rPr>
              <a:t>NIGHT Prayer</a:t>
            </a:r>
            <a:endParaRPr kumimoji="0" lang="en-US" sz="6000" b="0" i="0" u="none" strike="noStrike" kern="1200" cap="all" spc="0" normalizeH="0" baseline="0" noProof="0" dirty="0">
              <a:ln>
                <a:noFill/>
              </a:ln>
              <a:solidFill>
                <a:schemeClr val="bg2"/>
              </a:solidFill>
              <a:effectLst/>
              <a:uLnTx/>
              <a:uFillTx/>
              <a:latin typeface="Modern Love Caps" panose="04070805081001020A01" pitchFamily="82" charset="0"/>
              <a:ea typeface="+mj-ea"/>
              <a:cs typeface="+mj-cs"/>
            </a:endParaRPr>
          </a:p>
        </p:txBody>
      </p:sp>
      <p:sp>
        <p:nvSpPr>
          <p:cNvPr id="3" name="Content Placeholder 2">
            <a:extLst>
              <a:ext uri="{FF2B5EF4-FFF2-40B4-BE49-F238E27FC236}">
                <a16:creationId xmlns:a16="http://schemas.microsoft.com/office/drawing/2014/main" id="{CCC02865-2408-466A-9808-F75B42FBB235}"/>
              </a:ext>
            </a:extLst>
          </p:cNvPr>
          <p:cNvSpPr txBox="1">
            <a:spLocks/>
          </p:cNvSpPr>
          <p:nvPr/>
        </p:nvSpPr>
        <p:spPr>
          <a:xfrm>
            <a:off x="338397" y="1603689"/>
            <a:ext cx="11416280" cy="4412797"/>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
                <a:srgbClr val="ACD433"/>
              </a:buClr>
              <a:buSzPct val="100000"/>
              <a:buFont typeface="Arial" panose="020B0604020202020204" pitchFamily="34" charset="0"/>
              <a:buNone/>
              <a:tabLst/>
              <a:defRPr/>
            </a:pPr>
            <a:r>
              <a:rPr kumimoji="0" lang="en-US" sz="2800" b="0" i="0" u="none" strike="noStrike" kern="1200" cap="none" spc="0" normalizeH="0" baseline="0" noProof="0" dirty="0">
                <a:ln>
                  <a:noFill/>
                </a:ln>
                <a:solidFill>
                  <a:schemeClr val="bg2"/>
                </a:solidFill>
                <a:effectLst/>
                <a:uLnTx/>
                <a:uFillTx/>
                <a:latin typeface="Modern Love" panose="04090805081005020601" pitchFamily="82" charset="0"/>
                <a:ea typeface="+mn-ea"/>
                <a:cs typeface="+mn-cs"/>
              </a:rPr>
              <a:t>God our Father, I come to say</a:t>
            </a:r>
            <a:r>
              <a:rPr kumimoji="0" lang="en-GB" sz="2800" b="0" i="0" u="none" strike="noStrike" kern="1200" cap="none" spc="0" normalizeH="0" baseline="0" noProof="0" dirty="0">
                <a:ln>
                  <a:noFill/>
                </a:ln>
                <a:solidFill>
                  <a:schemeClr val="bg2"/>
                </a:solidFill>
                <a:effectLst/>
                <a:uLnTx/>
                <a:uFillTx/>
                <a:latin typeface="Modern Love" panose="04090805081005020601" pitchFamily="82" charset="0"/>
                <a:ea typeface="+mn-ea"/>
                <a:cs typeface="+mn-cs"/>
              </a:rPr>
              <a:t> thank</a:t>
            </a:r>
            <a:r>
              <a:rPr kumimoji="0" lang="en-US" sz="2800" b="0" i="0" u="none" strike="noStrike" kern="1200" cap="none" spc="0" normalizeH="0" baseline="0" noProof="0" dirty="0">
                <a:ln>
                  <a:noFill/>
                </a:ln>
                <a:solidFill>
                  <a:schemeClr val="bg2"/>
                </a:solidFill>
                <a:effectLst/>
                <a:uLnTx/>
                <a:uFillTx/>
                <a:latin typeface="Modern Love" panose="04090805081005020601" pitchFamily="82" charset="0"/>
                <a:ea typeface="+mn-ea"/>
                <a:cs typeface="+mn-cs"/>
              </a:rPr>
              <a:t> you for your love today.</a:t>
            </a:r>
          </a:p>
          <a:p>
            <a:pPr marL="0" marR="0" lvl="0" indent="0" algn="ctr" defTabSz="914400" rtl="0" eaLnBrk="1" fontAlgn="auto" latinLnBrk="0" hangingPunct="1">
              <a:lnSpc>
                <a:spcPct val="120000"/>
              </a:lnSpc>
              <a:spcBef>
                <a:spcPts val="1000"/>
              </a:spcBef>
              <a:spcAft>
                <a:spcPts val="0"/>
              </a:spcAft>
              <a:buClr>
                <a:srgbClr val="ACD433"/>
              </a:buClr>
              <a:buSzPct val="100000"/>
              <a:buFont typeface="Arial" panose="020B0604020202020204" pitchFamily="34" charset="0"/>
              <a:buNone/>
              <a:tabLst/>
              <a:defRPr/>
            </a:pPr>
            <a:endParaRPr kumimoji="0" lang="en-GB" sz="1600" b="0" i="0" u="none" strike="noStrike" kern="1200" cap="none" spc="0" normalizeH="0" baseline="0" noProof="0" dirty="0">
              <a:ln>
                <a:noFill/>
              </a:ln>
              <a:solidFill>
                <a:schemeClr val="bg2"/>
              </a:solidFill>
              <a:effectLst/>
              <a:uLnTx/>
              <a:uFillTx/>
              <a:latin typeface="Modern Love" panose="04090805081005020601" pitchFamily="82" charset="0"/>
              <a:ea typeface="+mn-ea"/>
              <a:cs typeface="+mn-cs"/>
            </a:endParaRPr>
          </a:p>
          <a:p>
            <a:pPr marL="0" marR="0" lvl="0" indent="0" algn="ctr" defTabSz="914400" rtl="0" eaLnBrk="1" fontAlgn="auto" latinLnBrk="0" hangingPunct="1">
              <a:lnSpc>
                <a:spcPct val="120000"/>
              </a:lnSpc>
              <a:spcBef>
                <a:spcPts val="1000"/>
              </a:spcBef>
              <a:spcAft>
                <a:spcPts val="0"/>
              </a:spcAft>
              <a:buClr>
                <a:srgbClr val="ACD433"/>
              </a:buClr>
              <a:buSzPct val="100000"/>
              <a:buFont typeface="Arial" panose="020B0604020202020204" pitchFamily="34" charset="0"/>
              <a:buNone/>
              <a:tabLst/>
              <a:defRPr/>
            </a:pPr>
            <a:r>
              <a:rPr kumimoji="0" lang="en-US" sz="2800" b="0" i="0" u="none" strike="noStrike" kern="1200" cap="none" spc="0" normalizeH="0" baseline="0" noProof="0" dirty="0">
                <a:ln>
                  <a:noFill/>
                </a:ln>
                <a:solidFill>
                  <a:schemeClr val="bg2"/>
                </a:solidFill>
                <a:effectLst/>
                <a:uLnTx/>
                <a:uFillTx/>
                <a:latin typeface="Modern Love" panose="04090805081005020601" pitchFamily="82" charset="0"/>
                <a:ea typeface="+mn-ea"/>
                <a:cs typeface="+mn-cs"/>
              </a:rPr>
              <a:t>Thank you for my family</a:t>
            </a:r>
            <a:r>
              <a:rPr kumimoji="0" lang="en-GB" sz="2800" b="0" i="0" u="none" strike="noStrike" kern="1200" cap="none" spc="0" normalizeH="0" baseline="0" noProof="0" dirty="0">
                <a:ln>
                  <a:noFill/>
                </a:ln>
                <a:solidFill>
                  <a:schemeClr val="bg2"/>
                </a:solidFill>
                <a:effectLst/>
                <a:uLnTx/>
                <a:uFillTx/>
                <a:latin typeface="Modern Love" panose="04090805081005020601" pitchFamily="82" charset="0"/>
                <a:ea typeface="+mn-ea"/>
                <a:cs typeface="+mn-cs"/>
              </a:rPr>
              <a:t> and </a:t>
            </a:r>
            <a:r>
              <a:rPr kumimoji="0" lang="en-US" sz="2800" b="0" i="0" u="none" strike="noStrike" kern="1200" cap="none" spc="0" normalizeH="0" baseline="0" noProof="0" dirty="0">
                <a:ln>
                  <a:noFill/>
                </a:ln>
                <a:solidFill>
                  <a:schemeClr val="bg2"/>
                </a:solidFill>
                <a:effectLst/>
                <a:uLnTx/>
                <a:uFillTx/>
                <a:latin typeface="Modern Love" panose="04090805081005020601" pitchFamily="82" charset="0"/>
                <a:ea typeface="+mn-ea"/>
                <a:cs typeface="+mn-cs"/>
              </a:rPr>
              <a:t> all the friends you give to me.</a:t>
            </a:r>
          </a:p>
          <a:p>
            <a:pPr marL="0" marR="0" lvl="0" indent="0" algn="ctr" defTabSz="914400" rtl="0" eaLnBrk="1" fontAlgn="auto" latinLnBrk="0" hangingPunct="1">
              <a:lnSpc>
                <a:spcPct val="120000"/>
              </a:lnSpc>
              <a:spcBef>
                <a:spcPts val="1000"/>
              </a:spcBef>
              <a:spcAft>
                <a:spcPts val="0"/>
              </a:spcAft>
              <a:buClr>
                <a:srgbClr val="ACD433"/>
              </a:buClr>
              <a:buSzPct val="100000"/>
              <a:buFont typeface="Arial" panose="020B0604020202020204" pitchFamily="34" charset="0"/>
              <a:buNone/>
              <a:tabLst/>
              <a:defRPr/>
            </a:pPr>
            <a:endParaRPr kumimoji="0" lang="en-GB" sz="1600" b="0" i="0" u="none" strike="noStrike" kern="1200" cap="none" spc="0" normalizeH="0" baseline="0" noProof="0" dirty="0">
              <a:ln>
                <a:noFill/>
              </a:ln>
              <a:solidFill>
                <a:schemeClr val="bg2"/>
              </a:solidFill>
              <a:effectLst/>
              <a:uLnTx/>
              <a:uFillTx/>
              <a:latin typeface="Modern Love" panose="04090805081005020601" pitchFamily="82" charset="0"/>
              <a:ea typeface="+mn-ea"/>
              <a:cs typeface="+mn-cs"/>
            </a:endParaRPr>
          </a:p>
          <a:p>
            <a:pPr marL="0" marR="0" lvl="0" indent="0" algn="ctr" defTabSz="914400" rtl="0" eaLnBrk="1" fontAlgn="auto" latinLnBrk="0" hangingPunct="1">
              <a:lnSpc>
                <a:spcPct val="120000"/>
              </a:lnSpc>
              <a:spcBef>
                <a:spcPts val="1000"/>
              </a:spcBef>
              <a:spcAft>
                <a:spcPts val="0"/>
              </a:spcAft>
              <a:buClr>
                <a:srgbClr val="ACD433"/>
              </a:buClr>
              <a:buSzPct val="100000"/>
              <a:buFont typeface="Arial" panose="020B0604020202020204" pitchFamily="34" charset="0"/>
              <a:buNone/>
              <a:tabLst/>
              <a:defRPr/>
            </a:pPr>
            <a:r>
              <a:rPr kumimoji="0" lang="en-US" sz="2800" b="0" i="0" u="none" strike="noStrike" kern="1200" cap="none" spc="0" normalizeH="0" baseline="0" noProof="0" dirty="0">
                <a:ln>
                  <a:noFill/>
                </a:ln>
                <a:solidFill>
                  <a:schemeClr val="bg2"/>
                </a:solidFill>
                <a:effectLst/>
                <a:uLnTx/>
                <a:uFillTx/>
                <a:latin typeface="Modern Love" panose="04090805081005020601" pitchFamily="82" charset="0"/>
                <a:ea typeface="+mn-ea"/>
                <a:cs typeface="+mn-cs"/>
              </a:rPr>
              <a:t>Guard me in the dark of night</a:t>
            </a:r>
            <a:r>
              <a:rPr kumimoji="0" lang="en-GB" sz="2800" b="0" i="0" u="none" strike="noStrike" kern="1200" cap="none" spc="0" normalizeH="0" baseline="0" noProof="0" dirty="0">
                <a:ln>
                  <a:noFill/>
                </a:ln>
                <a:solidFill>
                  <a:schemeClr val="bg2"/>
                </a:solidFill>
                <a:effectLst/>
                <a:uLnTx/>
                <a:uFillTx/>
                <a:latin typeface="Modern Love" panose="04090805081005020601" pitchFamily="82" charset="0"/>
                <a:ea typeface="+mn-ea"/>
                <a:cs typeface="+mn-cs"/>
              </a:rPr>
              <a:t> and</a:t>
            </a:r>
            <a:r>
              <a:rPr kumimoji="0" lang="en-US" sz="2800" b="0" i="0" u="none" strike="noStrike" kern="1200" cap="none" spc="0" normalizeH="0" baseline="0" noProof="0" dirty="0">
                <a:ln>
                  <a:noFill/>
                </a:ln>
                <a:solidFill>
                  <a:schemeClr val="bg2"/>
                </a:solidFill>
                <a:effectLst/>
                <a:uLnTx/>
                <a:uFillTx/>
                <a:latin typeface="Modern Love" panose="04090805081005020601" pitchFamily="82" charset="0"/>
                <a:ea typeface="+mn-ea"/>
                <a:cs typeface="+mn-cs"/>
              </a:rPr>
              <a:t> in the morning send your light.</a:t>
            </a:r>
          </a:p>
          <a:p>
            <a:pPr marL="0" marR="0" lvl="0" indent="0" algn="ctr" defTabSz="914400" rtl="0" eaLnBrk="1" fontAlgn="auto" latinLnBrk="0" hangingPunct="1">
              <a:lnSpc>
                <a:spcPct val="120000"/>
              </a:lnSpc>
              <a:spcBef>
                <a:spcPts val="1000"/>
              </a:spcBef>
              <a:spcAft>
                <a:spcPts val="0"/>
              </a:spcAft>
              <a:buClr>
                <a:srgbClr val="ACD433"/>
              </a:buClr>
              <a:buSzPct val="100000"/>
              <a:buFont typeface="Arial" panose="020B0604020202020204" pitchFamily="34" charset="0"/>
              <a:buNone/>
              <a:tabLst/>
              <a:defRPr/>
            </a:pPr>
            <a:endParaRPr kumimoji="0" lang="en-US" sz="1600" b="0" i="0" u="none" strike="noStrike" kern="1200" cap="none" spc="0" normalizeH="0" baseline="0" noProof="0" dirty="0">
              <a:ln>
                <a:noFill/>
              </a:ln>
              <a:solidFill>
                <a:schemeClr val="bg2"/>
              </a:solidFill>
              <a:effectLst/>
              <a:uLnTx/>
              <a:uFillTx/>
              <a:latin typeface="Modern Love" panose="04090805081005020601" pitchFamily="82" charset="0"/>
              <a:ea typeface="+mn-ea"/>
              <a:cs typeface="+mn-cs"/>
            </a:endParaRPr>
          </a:p>
          <a:p>
            <a:pPr marL="0" marR="0" lvl="0" indent="0" algn="ctr" defTabSz="914400" rtl="0" eaLnBrk="1" fontAlgn="auto" latinLnBrk="0" hangingPunct="1">
              <a:lnSpc>
                <a:spcPct val="120000"/>
              </a:lnSpc>
              <a:spcBef>
                <a:spcPts val="1000"/>
              </a:spcBef>
              <a:spcAft>
                <a:spcPts val="0"/>
              </a:spcAft>
              <a:buClr>
                <a:srgbClr val="ACD433"/>
              </a:buClr>
              <a:buSzPct val="100000"/>
              <a:buFont typeface="Arial" panose="020B0604020202020204" pitchFamily="34" charset="0"/>
              <a:buNone/>
              <a:tabLst/>
              <a:defRPr/>
            </a:pPr>
            <a:r>
              <a:rPr kumimoji="0" lang="en-US" sz="2800" b="0" i="0" u="none" strike="noStrike" kern="1200" cap="none" spc="0" normalizeH="0" baseline="0" noProof="0" dirty="0">
                <a:ln>
                  <a:noFill/>
                </a:ln>
                <a:solidFill>
                  <a:schemeClr val="bg2"/>
                </a:solidFill>
                <a:effectLst/>
                <a:uLnTx/>
                <a:uFillTx/>
                <a:latin typeface="Modern Love" panose="04090805081005020601" pitchFamily="82" charset="0"/>
                <a:ea typeface="+mn-ea"/>
                <a:cs typeface="+mn-cs"/>
              </a:rPr>
              <a:t>Amen.</a:t>
            </a:r>
            <a:endParaRPr kumimoji="0" lang="en-GB" sz="2800" b="0" i="0" u="none" strike="noStrike" kern="1200" cap="none" spc="0" normalizeH="0" baseline="0" noProof="0" dirty="0">
              <a:ln>
                <a:noFill/>
              </a:ln>
              <a:solidFill>
                <a:schemeClr val="bg2"/>
              </a:solidFill>
              <a:effectLst/>
              <a:uLnTx/>
              <a:uFillTx/>
              <a:latin typeface="Modern Love" panose="04090805081005020601" pitchFamily="82" charset="0"/>
              <a:ea typeface="+mn-ea"/>
              <a:cs typeface="+mn-cs"/>
            </a:endParaRPr>
          </a:p>
        </p:txBody>
      </p:sp>
      <p:sp>
        <p:nvSpPr>
          <p:cNvPr id="5" name="Footer Placeholder 4">
            <a:extLst>
              <a:ext uri="{FF2B5EF4-FFF2-40B4-BE49-F238E27FC236}">
                <a16:creationId xmlns:a16="http://schemas.microsoft.com/office/drawing/2014/main" id="{F554CACF-D3E8-4148-9AB3-61D2521F41E4}"/>
              </a:ext>
            </a:extLst>
          </p:cNvPr>
          <p:cNvSpPr>
            <a:spLocks noGrp="1"/>
          </p:cNvSpPr>
          <p:nvPr>
            <p:ph type="ftr" sz="quarter" idx="11"/>
          </p:nvPr>
        </p:nvSpPr>
        <p:spPr/>
        <p:txBody>
          <a:bodyPr/>
          <a:lstStyle/>
          <a:p>
            <a:r>
              <a:rPr lang="en-GB"/>
              <a:t>Mrs Gould 04.02.21 </a:t>
            </a:r>
          </a:p>
        </p:txBody>
      </p:sp>
      <p:pic>
        <p:nvPicPr>
          <p:cNvPr id="4" name="Audio 3">
            <a:hlinkClick r:id="" action="ppaction://media"/>
            <a:extLst>
              <a:ext uri="{FF2B5EF4-FFF2-40B4-BE49-F238E27FC236}">
                <a16:creationId xmlns:a16="http://schemas.microsoft.com/office/drawing/2014/main" id="{AC42F14E-95AB-48AD-8A27-4032131667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32841520"/>
      </p:ext>
    </p:extLst>
  </p:cSld>
  <p:clrMapOvr>
    <a:masterClrMapping/>
  </p:clrMapOvr>
  <mc:AlternateContent xmlns:mc="http://schemas.openxmlformats.org/markup-compatibility/2006" xmlns:p14="http://schemas.microsoft.com/office/powerpoint/2010/main">
    <mc:Choice Requires="p14">
      <p:transition spd="slow" p14:dur="2000" advTm="19041"/>
    </mc:Choice>
    <mc:Fallback xmlns="">
      <p:transition spd="slow" advTm="19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C3CF433-D470-4C69-8E54-E7815B37F369}"/>
              </a:ext>
            </a:extLst>
          </p:cNvPr>
          <p:cNvSpPr>
            <a:spLocks noGrp="1"/>
          </p:cNvSpPr>
          <p:nvPr>
            <p:ph type="ftr" sz="quarter" idx="11"/>
          </p:nvPr>
        </p:nvSpPr>
        <p:spPr/>
        <p:txBody>
          <a:bodyPr/>
          <a:lstStyle/>
          <a:p>
            <a:r>
              <a:rPr lang="en-GB">
                <a:solidFill>
                  <a:schemeClr val="bg2">
                    <a:alpha val="60000"/>
                  </a:schemeClr>
                </a:solidFill>
              </a:rPr>
              <a:t>Mrs Gould 04.02.21 </a:t>
            </a:r>
            <a:endParaRPr lang="en-GB" dirty="0">
              <a:solidFill>
                <a:schemeClr val="bg2">
                  <a:alpha val="60000"/>
                </a:schemeClr>
              </a:solidFill>
            </a:endParaRPr>
          </a:p>
        </p:txBody>
      </p:sp>
      <p:sp>
        <p:nvSpPr>
          <p:cNvPr id="6" name="TextBox 5">
            <a:extLst>
              <a:ext uri="{FF2B5EF4-FFF2-40B4-BE49-F238E27FC236}">
                <a16:creationId xmlns:a16="http://schemas.microsoft.com/office/drawing/2014/main" id="{CF274B19-8CAD-4331-806A-7EA8B269781C}"/>
              </a:ext>
            </a:extLst>
          </p:cNvPr>
          <p:cNvSpPr txBox="1"/>
          <p:nvPr/>
        </p:nvSpPr>
        <p:spPr>
          <a:xfrm>
            <a:off x="2674045" y="70523"/>
            <a:ext cx="11195636" cy="769441"/>
          </a:xfrm>
          <a:prstGeom prst="rect">
            <a:avLst/>
          </a:prstGeom>
          <a:noFill/>
        </p:spPr>
        <p:txBody>
          <a:bodyPr wrap="square" rtlCol="0">
            <a:spAutoFit/>
          </a:bodyPr>
          <a:lstStyle/>
          <a:p>
            <a:r>
              <a:rPr lang="en-GB" sz="4400" dirty="0">
                <a:solidFill>
                  <a:schemeClr val="bg2"/>
                </a:solidFill>
              </a:rPr>
              <a:t>Morning Challenge</a:t>
            </a:r>
          </a:p>
        </p:txBody>
      </p:sp>
      <p:pic>
        <p:nvPicPr>
          <p:cNvPr id="8" name="Picture 7" descr="Text&#10;&#10;Description automatically generated">
            <a:extLst>
              <a:ext uri="{FF2B5EF4-FFF2-40B4-BE49-F238E27FC236}">
                <a16:creationId xmlns:a16="http://schemas.microsoft.com/office/drawing/2014/main" id="{5BB26CC4-D1FA-4FAF-9D83-932CACB193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5188" y="1342657"/>
            <a:ext cx="8215939" cy="5092170"/>
          </a:xfrm>
          <a:prstGeom prst="rect">
            <a:avLst/>
          </a:prstGeom>
        </p:spPr>
      </p:pic>
      <p:pic>
        <p:nvPicPr>
          <p:cNvPr id="4" name="Audio 3">
            <a:hlinkClick r:id="" action="ppaction://media"/>
            <a:extLst>
              <a:ext uri="{FF2B5EF4-FFF2-40B4-BE49-F238E27FC236}">
                <a16:creationId xmlns:a16="http://schemas.microsoft.com/office/drawing/2014/main" id="{305972A9-1C8D-46C7-AA2C-EFB9B3A9AE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8001633"/>
      </p:ext>
    </p:extLst>
  </p:cSld>
  <p:clrMapOvr>
    <a:masterClrMapping/>
  </p:clrMapOvr>
  <mc:AlternateContent xmlns:mc="http://schemas.openxmlformats.org/markup-compatibility/2006" xmlns:p14="http://schemas.microsoft.com/office/powerpoint/2010/main">
    <mc:Choice Requires="p14">
      <p:transition spd="slow" p14:dur="2000" advTm="28496"/>
    </mc:Choice>
    <mc:Fallback xmlns="">
      <p:transition spd="slow" advTm="28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68823-05B7-40BA-96B3-AA411306CDEF}"/>
              </a:ext>
            </a:extLst>
          </p:cNvPr>
          <p:cNvSpPr>
            <a:spLocks noGrp="1"/>
          </p:cNvSpPr>
          <p:nvPr>
            <p:ph type="title"/>
          </p:nvPr>
        </p:nvSpPr>
        <p:spPr>
          <a:xfrm>
            <a:off x="713908" y="33265"/>
            <a:ext cx="2713242" cy="3378670"/>
          </a:xfrm>
        </p:spPr>
        <p:txBody>
          <a:bodyPr vert="horz" lIns="91440" tIns="45720" rIns="91440" bIns="45720" rtlCol="0" anchor="ctr">
            <a:normAutofit/>
          </a:bodyPr>
          <a:lstStyle/>
          <a:p>
            <a:pPr algn="ctr"/>
            <a:r>
              <a:rPr lang="en-US" b="1" dirty="0">
                <a:solidFill>
                  <a:schemeClr val="bg2">
                    <a:lumMod val="75000"/>
                  </a:schemeClr>
                </a:solidFill>
              </a:rPr>
              <a:t>Literacy- Writing Skills </a:t>
            </a:r>
          </a:p>
        </p:txBody>
      </p:sp>
      <p:sp>
        <p:nvSpPr>
          <p:cNvPr id="7" name="Footer Placeholder 6">
            <a:extLst>
              <a:ext uri="{FF2B5EF4-FFF2-40B4-BE49-F238E27FC236}">
                <a16:creationId xmlns:a16="http://schemas.microsoft.com/office/drawing/2014/main" id="{3A435FB0-861B-453C-BE85-9104EC6F0E59}"/>
              </a:ext>
            </a:extLst>
          </p:cNvPr>
          <p:cNvSpPr>
            <a:spLocks noGrp="1"/>
          </p:cNvSpPr>
          <p:nvPr>
            <p:ph type="ftr" sz="quarter" idx="11"/>
          </p:nvPr>
        </p:nvSpPr>
        <p:spPr>
          <a:xfrm>
            <a:off x="590550" y="6356350"/>
            <a:ext cx="4114800" cy="365125"/>
          </a:xfrm>
        </p:spPr>
        <p:txBody>
          <a:bodyPr vert="horz" lIns="91440" tIns="45720" rIns="91440" bIns="45720" rtlCol="0" anchor="ctr">
            <a:normAutofit/>
          </a:bodyPr>
          <a:lstStyle/>
          <a:p>
            <a:pPr algn="l" defTabSz="457200">
              <a:spcAft>
                <a:spcPts val="600"/>
              </a:spcAft>
            </a:pPr>
            <a:r>
              <a:rPr lang="en-GB" kern="1200">
                <a:solidFill>
                  <a:schemeClr val="bg2"/>
                </a:solidFill>
                <a:latin typeface="+mn-lt"/>
                <a:ea typeface="+mn-ea"/>
                <a:cs typeface="+mn-cs"/>
              </a:rPr>
              <a:t>Mrs Gould 04.02.21 </a:t>
            </a:r>
            <a:endParaRPr lang="en-US" kern="1200" dirty="0">
              <a:solidFill>
                <a:schemeClr val="bg2"/>
              </a:solidFill>
              <a:latin typeface="+mn-lt"/>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423DCDE5-B21F-47F7-93FA-5C5CDBEFB9D2}"/>
                  </a:ext>
                </a:extLst>
              </p14:cNvPr>
              <p14:cNvContentPartPr/>
              <p14:nvPr/>
            </p14:nvContentPartPr>
            <p14:xfrm>
              <a:off x="6953400" y="1722600"/>
              <a:ext cx="360" cy="360"/>
            </p14:xfrm>
          </p:contentPart>
        </mc:Choice>
        <mc:Fallback xmlns="">
          <p:pic>
            <p:nvPicPr>
              <p:cNvPr id="4" name="Ink 3">
                <a:extLst>
                  <a:ext uri="{FF2B5EF4-FFF2-40B4-BE49-F238E27FC236}">
                    <a16:creationId xmlns:a16="http://schemas.microsoft.com/office/drawing/2014/main" id="{423DCDE5-B21F-47F7-93FA-5C5CDBEFB9D2}"/>
                  </a:ext>
                </a:extLst>
              </p:cNvPr>
              <p:cNvPicPr/>
              <p:nvPr/>
            </p:nvPicPr>
            <p:blipFill>
              <a:blip r:embed="rId10"/>
              <a:stretch>
                <a:fillRect/>
              </a:stretch>
            </p:blipFill>
            <p:spPr>
              <a:xfrm>
                <a:off x="6944040" y="1713240"/>
                <a:ext cx="19080" cy="19080"/>
              </a:xfrm>
              <a:prstGeom prst="rect">
                <a:avLst/>
              </a:prstGeom>
            </p:spPr>
          </p:pic>
        </mc:Fallback>
      </mc:AlternateContent>
      <p:sp>
        <p:nvSpPr>
          <p:cNvPr id="10" name="TextBox 9">
            <a:extLst>
              <a:ext uri="{FF2B5EF4-FFF2-40B4-BE49-F238E27FC236}">
                <a16:creationId xmlns:a16="http://schemas.microsoft.com/office/drawing/2014/main" id="{EAE8E9A8-33B7-4774-A952-D03787F4F5CE}"/>
              </a:ext>
            </a:extLst>
          </p:cNvPr>
          <p:cNvSpPr txBox="1"/>
          <p:nvPr/>
        </p:nvSpPr>
        <p:spPr>
          <a:xfrm>
            <a:off x="4705350" y="529267"/>
            <a:ext cx="6069290" cy="2862322"/>
          </a:xfrm>
          <a:prstGeom prst="rect">
            <a:avLst/>
          </a:prstGeom>
          <a:noFill/>
        </p:spPr>
        <p:txBody>
          <a:bodyPr wrap="none" rtlCol="0">
            <a:spAutoFit/>
          </a:bodyPr>
          <a:lstStyle/>
          <a:p>
            <a:endParaRPr lang="en-GB" dirty="0">
              <a:solidFill>
                <a:schemeClr val="bg2"/>
              </a:solidFill>
            </a:endParaRPr>
          </a:p>
          <a:p>
            <a:r>
              <a:rPr lang="en-GB" b="1" dirty="0">
                <a:solidFill>
                  <a:schemeClr val="bg2"/>
                </a:solidFill>
              </a:rPr>
              <a:t>We are learning to write an imaginative story</a:t>
            </a:r>
            <a:r>
              <a:rPr lang="en-GB" dirty="0">
                <a:solidFill>
                  <a:schemeClr val="bg2"/>
                </a:solidFill>
              </a:rPr>
              <a:t>.</a:t>
            </a:r>
          </a:p>
          <a:p>
            <a:endParaRPr lang="en-GB" dirty="0">
              <a:solidFill>
                <a:schemeClr val="bg2"/>
              </a:solidFill>
            </a:endParaRPr>
          </a:p>
          <a:p>
            <a:r>
              <a:rPr lang="en-GB" dirty="0">
                <a:solidFill>
                  <a:schemeClr val="bg2"/>
                </a:solidFill>
              </a:rPr>
              <a:t>A story has a beginning a middle and an end.</a:t>
            </a:r>
          </a:p>
          <a:p>
            <a:endParaRPr lang="en-GB" dirty="0">
              <a:solidFill>
                <a:schemeClr val="bg2"/>
              </a:solidFill>
            </a:endParaRPr>
          </a:p>
          <a:p>
            <a:r>
              <a:rPr lang="en-GB" dirty="0">
                <a:solidFill>
                  <a:schemeClr val="bg2"/>
                </a:solidFill>
              </a:rPr>
              <a:t>In an imaginative story anything can happen! </a:t>
            </a:r>
          </a:p>
          <a:p>
            <a:endParaRPr lang="en-GB" dirty="0">
              <a:solidFill>
                <a:schemeClr val="bg2"/>
              </a:solidFill>
            </a:endParaRPr>
          </a:p>
          <a:p>
            <a:r>
              <a:rPr lang="en-GB" dirty="0">
                <a:solidFill>
                  <a:schemeClr val="bg2"/>
                </a:solidFill>
              </a:rPr>
              <a:t>You can do anything and go anywhere in your story!</a:t>
            </a:r>
          </a:p>
          <a:p>
            <a:endParaRPr lang="en-GB" dirty="0">
              <a:solidFill>
                <a:schemeClr val="bg2"/>
              </a:solidFill>
            </a:endParaRPr>
          </a:p>
          <a:p>
            <a:r>
              <a:rPr lang="en-GB" dirty="0">
                <a:solidFill>
                  <a:schemeClr val="bg2"/>
                </a:solidFill>
              </a:rPr>
              <a:t>In my story I became very small... </a:t>
            </a:r>
          </a:p>
        </p:txBody>
      </p:sp>
      <p:pic>
        <p:nvPicPr>
          <p:cNvPr id="6" name="Picture 5" descr="A picture containing text&#10;&#10;Description automatically generated">
            <a:extLst>
              <a:ext uri="{FF2B5EF4-FFF2-40B4-BE49-F238E27FC236}">
                <a16:creationId xmlns:a16="http://schemas.microsoft.com/office/drawing/2014/main" id="{0E2E339F-050E-430B-A302-45136502F5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3910" y="2913188"/>
            <a:ext cx="3082605" cy="2125506"/>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CA33060E-4622-40E5-B95D-49F1EE0C4BA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51950" y="2913188"/>
            <a:ext cx="2724150" cy="2125506"/>
          </a:xfrm>
          <a:prstGeom prst="rect">
            <a:avLst/>
          </a:prstGeom>
        </p:spPr>
      </p:pic>
      <p:pic>
        <p:nvPicPr>
          <p:cNvPr id="13" name="Picture 12">
            <a:extLst>
              <a:ext uri="{FF2B5EF4-FFF2-40B4-BE49-F238E27FC236}">
                <a16:creationId xmlns:a16="http://schemas.microsoft.com/office/drawing/2014/main" id="{52AEBB6B-EF9F-4ADD-9060-4B47545F1F5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90798" y="5378450"/>
            <a:ext cx="5734050" cy="1343025"/>
          </a:xfrm>
          <a:prstGeom prst="rect">
            <a:avLst/>
          </a:prstGeom>
        </p:spPr>
      </p:pic>
      <p:pic>
        <p:nvPicPr>
          <p:cNvPr id="3" name="Audio 2">
            <a:hlinkClick r:id="" action="ppaction://media"/>
            <a:extLst>
              <a:ext uri="{FF2B5EF4-FFF2-40B4-BE49-F238E27FC236}">
                <a16:creationId xmlns:a16="http://schemas.microsoft.com/office/drawing/2014/main" id="{10145221-C6AB-4A2C-9876-0DC06BA990A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28209301"/>
      </p:ext>
    </p:extLst>
  </p:cSld>
  <p:clrMapOvr>
    <a:masterClrMapping/>
  </p:clrMapOvr>
  <mc:AlternateContent xmlns:mc="http://schemas.openxmlformats.org/markup-compatibility/2006" xmlns:p14="http://schemas.microsoft.com/office/powerpoint/2010/main">
    <mc:Choice Requires="p14">
      <p:transition spd="slow" p14:dur="2000" advTm="85652"/>
    </mc:Choice>
    <mc:Fallback xmlns="">
      <p:transition spd="slow" advTm="85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diagram&#10;&#10;Description automatically generated">
            <a:extLst>
              <a:ext uri="{FF2B5EF4-FFF2-40B4-BE49-F238E27FC236}">
                <a16:creationId xmlns:a16="http://schemas.microsoft.com/office/drawing/2014/main" id="{9CAAC13D-56F0-4DC9-A2D8-1463CA3231C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5400000">
            <a:off x="5937378" y="603380"/>
            <a:ext cx="6858001" cy="5651241"/>
          </a:xfrm>
        </p:spPr>
      </p:pic>
      <p:sp>
        <p:nvSpPr>
          <p:cNvPr id="4" name="Footer Placeholder 3">
            <a:extLst>
              <a:ext uri="{FF2B5EF4-FFF2-40B4-BE49-F238E27FC236}">
                <a16:creationId xmlns:a16="http://schemas.microsoft.com/office/drawing/2014/main" id="{034EC1B9-769F-4B1A-B006-83D70A5F8B8D}"/>
              </a:ext>
            </a:extLst>
          </p:cNvPr>
          <p:cNvSpPr>
            <a:spLocks noGrp="1"/>
          </p:cNvSpPr>
          <p:nvPr>
            <p:ph type="ftr" sz="quarter" idx="11"/>
          </p:nvPr>
        </p:nvSpPr>
        <p:spPr/>
        <p:txBody>
          <a:bodyPr/>
          <a:lstStyle/>
          <a:p>
            <a:r>
              <a:rPr lang="en-GB"/>
              <a:t>Mrs Gould 04.02.21 </a:t>
            </a:r>
          </a:p>
        </p:txBody>
      </p:sp>
      <p:sp>
        <p:nvSpPr>
          <p:cNvPr id="7" name="TextBox 6">
            <a:extLst>
              <a:ext uri="{FF2B5EF4-FFF2-40B4-BE49-F238E27FC236}">
                <a16:creationId xmlns:a16="http://schemas.microsoft.com/office/drawing/2014/main" id="{D1C1720C-1564-4F14-83D1-59214A2DA3E6}"/>
              </a:ext>
            </a:extLst>
          </p:cNvPr>
          <p:cNvSpPr txBox="1"/>
          <p:nvPr/>
        </p:nvSpPr>
        <p:spPr>
          <a:xfrm>
            <a:off x="615821" y="3183936"/>
            <a:ext cx="5187820" cy="4247317"/>
          </a:xfrm>
          <a:prstGeom prst="rect">
            <a:avLst/>
          </a:prstGeom>
          <a:noFill/>
        </p:spPr>
        <p:txBody>
          <a:bodyPr wrap="square" rtlCol="0">
            <a:spAutoFit/>
          </a:bodyPr>
          <a:lstStyle/>
          <a:p>
            <a:r>
              <a:rPr lang="en-GB" dirty="0">
                <a:solidFill>
                  <a:schemeClr val="bg1"/>
                </a:solidFill>
              </a:rPr>
              <a:t>Remember!</a:t>
            </a:r>
          </a:p>
          <a:p>
            <a:endParaRPr lang="en-GB" dirty="0">
              <a:solidFill>
                <a:schemeClr val="bg1"/>
              </a:solidFill>
            </a:endParaRPr>
          </a:p>
          <a:p>
            <a:r>
              <a:rPr lang="en-GB" dirty="0">
                <a:solidFill>
                  <a:schemeClr val="bg1"/>
                </a:solidFill>
              </a:rPr>
              <a:t>Give your story an interesting beginning to hook the reader.</a:t>
            </a:r>
          </a:p>
          <a:p>
            <a:endParaRPr lang="en-GB" dirty="0">
              <a:solidFill>
                <a:schemeClr val="bg1"/>
              </a:solidFill>
            </a:endParaRPr>
          </a:p>
          <a:p>
            <a:r>
              <a:rPr lang="en-GB" dirty="0">
                <a:solidFill>
                  <a:schemeClr val="bg1"/>
                </a:solidFill>
              </a:rPr>
              <a:t>Tell us what happens in the story. </a:t>
            </a:r>
          </a:p>
          <a:p>
            <a:r>
              <a:rPr lang="en-GB" dirty="0">
                <a:solidFill>
                  <a:schemeClr val="bg1"/>
                </a:solidFill>
              </a:rPr>
              <a:t>Who do you meet?</a:t>
            </a:r>
          </a:p>
          <a:p>
            <a:r>
              <a:rPr lang="en-GB" dirty="0">
                <a:solidFill>
                  <a:schemeClr val="bg1"/>
                </a:solidFill>
              </a:rPr>
              <a:t>Do you meet any friends? </a:t>
            </a:r>
          </a:p>
          <a:p>
            <a:r>
              <a:rPr lang="en-GB" dirty="0">
                <a:solidFill>
                  <a:schemeClr val="bg1"/>
                </a:solidFill>
              </a:rPr>
              <a:t>How do you feel?</a:t>
            </a:r>
          </a:p>
          <a:p>
            <a:r>
              <a:rPr lang="en-GB" dirty="0">
                <a:solidFill>
                  <a:schemeClr val="bg1"/>
                </a:solidFill>
              </a:rPr>
              <a:t>Is it good or bad being so small? Why?</a:t>
            </a: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p:txBody>
      </p:sp>
      <p:pic>
        <p:nvPicPr>
          <p:cNvPr id="9" name="Picture 8" descr="A picture containing wheel, transport&#10;&#10;Description automatically generated">
            <a:extLst>
              <a:ext uri="{FF2B5EF4-FFF2-40B4-BE49-F238E27FC236}">
                <a16:creationId xmlns:a16="http://schemas.microsoft.com/office/drawing/2014/main" id="{3B76F32E-D2AF-485C-9EC7-E29DD867D6E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58129" y="-175727"/>
            <a:ext cx="3938474" cy="3247053"/>
          </a:xfrm>
          <a:prstGeom prst="rect">
            <a:avLst/>
          </a:prstGeom>
        </p:spPr>
      </p:pic>
      <p:pic>
        <p:nvPicPr>
          <p:cNvPr id="2" name="Audio 1">
            <a:hlinkClick r:id="" action="ppaction://media"/>
            <a:extLst>
              <a:ext uri="{FF2B5EF4-FFF2-40B4-BE49-F238E27FC236}">
                <a16:creationId xmlns:a16="http://schemas.microsoft.com/office/drawing/2014/main" id="{2A47A75A-E49A-437A-9064-6DF96627066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41214801"/>
      </p:ext>
    </p:extLst>
  </p:cSld>
  <p:clrMapOvr>
    <a:masterClrMapping/>
  </p:clrMapOvr>
  <mc:AlternateContent xmlns:mc="http://schemas.openxmlformats.org/markup-compatibility/2006" xmlns:p14="http://schemas.microsoft.com/office/powerpoint/2010/main">
    <mc:Choice Requires="p14">
      <p:transition spd="slow" p14:dur="2000" advTm="51103"/>
    </mc:Choice>
    <mc:Fallback xmlns="">
      <p:transition spd="slow" advTm="51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shape&#10;&#10;Description automatically generated">
            <a:extLst>
              <a:ext uri="{FF2B5EF4-FFF2-40B4-BE49-F238E27FC236}">
                <a16:creationId xmlns:a16="http://schemas.microsoft.com/office/drawing/2014/main" id="{CE3C3D6F-A232-42F2-8BD9-C9C98BAF7AA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5724428" cy="7002091"/>
          </a:xfrm>
        </p:spPr>
      </p:pic>
      <p:sp>
        <p:nvSpPr>
          <p:cNvPr id="4" name="Footer Placeholder 3">
            <a:extLst>
              <a:ext uri="{FF2B5EF4-FFF2-40B4-BE49-F238E27FC236}">
                <a16:creationId xmlns:a16="http://schemas.microsoft.com/office/drawing/2014/main" id="{9D5E2476-07EA-458B-8B69-F253767A05C8}"/>
              </a:ext>
            </a:extLst>
          </p:cNvPr>
          <p:cNvSpPr>
            <a:spLocks noGrp="1"/>
          </p:cNvSpPr>
          <p:nvPr>
            <p:ph type="ftr" sz="quarter" idx="11"/>
          </p:nvPr>
        </p:nvSpPr>
        <p:spPr/>
        <p:txBody>
          <a:bodyPr/>
          <a:lstStyle/>
          <a:p>
            <a:r>
              <a:rPr lang="en-GB"/>
              <a:t>Mrs Gould 04.02.21 </a:t>
            </a:r>
          </a:p>
        </p:txBody>
      </p:sp>
      <p:sp>
        <p:nvSpPr>
          <p:cNvPr id="7" name="TextBox 6">
            <a:extLst>
              <a:ext uri="{FF2B5EF4-FFF2-40B4-BE49-F238E27FC236}">
                <a16:creationId xmlns:a16="http://schemas.microsoft.com/office/drawing/2014/main" id="{A093CD62-5337-4A46-82A6-14C6E716DD80}"/>
              </a:ext>
            </a:extLst>
          </p:cNvPr>
          <p:cNvSpPr txBox="1"/>
          <p:nvPr/>
        </p:nvSpPr>
        <p:spPr>
          <a:xfrm>
            <a:off x="6467574" y="2085035"/>
            <a:ext cx="5113900" cy="3139321"/>
          </a:xfrm>
          <a:prstGeom prst="rect">
            <a:avLst/>
          </a:prstGeom>
          <a:noFill/>
        </p:spPr>
        <p:txBody>
          <a:bodyPr wrap="none" rtlCol="0">
            <a:spAutoFit/>
          </a:bodyPr>
          <a:lstStyle/>
          <a:p>
            <a:r>
              <a:rPr lang="en-GB" dirty="0">
                <a:solidFill>
                  <a:schemeClr val="bg1"/>
                </a:solidFill>
              </a:rPr>
              <a:t>Here is the writing template to help you </a:t>
            </a:r>
          </a:p>
          <a:p>
            <a:r>
              <a:rPr lang="en-GB" dirty="0">
                <a:solidFill>
                  <a:schemeClr val="bg1"/>
                </a:solidFill>
              </a:rPr>
              <a:t>Write your story.</a:t>
            </a:r>
          </a:p>
          <a:p>
            <a:endParaRPr lang="en-GB" dirty="0">
              <a:solidFill>
                <a:schemeClr val="bg1"/>
              </a:solidFill>
            </a:endParaRPr>
          </a:p>
          <a:p>
            <a:r>
              <a:rPr lang="en-GB" dirty="0">
                <a:solidFill>
                  <a:schemeClr val="bg1"/>
                </a:solidFill>
              </a:rPr>
              <a:t>Remember to plan your story first.</a:t>
            </a:r>
          </a:p>
          <a:p>
            <a:r>
              <a:rPr lang="en-GB" dirty="0">
                <a:solidFill>
                  <a:schemeClr val="bg1"/>
                </a:solidFill>
              </a:rPr>
              <a:t>Think about the beginning, middle and end.</a:t>
            </a:r>
          </a:p>
          <a:p>
            <a:endParaRPr lang="en-GB" dirty="0">
              <a:solidFill>
                <a:schemeClr val="bg1"/>
              </a:solidFill>
            </a:endParaRPr>
          </a:p>
          <a:p>
            <a:r>
              <a:rPr lang="en-GB" dirty="0">
                <a:solidFill>
                  <a:schemeClr val="bg1"/>
                </a:solidFill>
              </a:rPr>
              <a:t>Be as creative as you can and use lots of </a:t>
            </a:r>
          </a:p>
          <a:p>
            <a:r>
              <a:rPr lang="en-GB" dirty="0">
                <a:solidFill>
                  <a:schemeClr val="bg1"/>
                </a:solidFill>
              </a:rPr>
              <a:t>describing words.</a:t>
            </a:r>
          </a:p>
          <a:p>
            <a:endParaRPr lang="en-GB" dirty="0">
              <a:solidFill>
                <a:schemeClr val="bg1"/>
              </a:solidFill>
            </a:endParaRPr>
          </a:p>
          <a:p>
            <a:r>
              <a:rPr lang="en-GB" dirty="0">
                <a:solidFill>
                  <a:schemeClr val="bg1"/>
                </a:solidFill>
              </a:rPr>
              <a:t>Show detailed drawings of yourself.</a:t>
            </a:r>
          </a:p>
          <a:p>
            <a:endParaRPr lang="en-GB" dirty="0">
              <a:solidFill>
                <a:schemeClr val="bg1"/>
              </a:solidFill>
            </a:endParaRPr>
          </a:p>
        </p:txBody>
      </p:sp>
      <p:pic>
        <p:nvPicPr>
          <p:cNvPr id="5" name="Audio 4">
            <a:hlinkClick r:id="" action="ppaction://media"/>
            <a:extLst>
              <a:ext uri="{FF2B5EF4-FFF2-40B4-BE49-F238E27FC236}">
                <a16:creationId xmlns:a16="http://schemas.microsoft.com/office/drawing/2014/main" id="{BA8DD3C1-428B-4D91-8C46-DA36BCEE9B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41557237"/>
      </p:ext>
    </p:extLst>
  </p:cSld>
  <p:clrMapOvr>
    <a:masterClrMapping/>
  </p:clrMapOvr>
  <mc:AlternateContent xmlns:mc="http://schemas.openxmlformats.org/markup-compatibility/2006" xmlns:p14="http://schemas.microsoft.com/office/powerpoint/2010/main">
    <mc:Choice Requires="p14">
      <p:transition spd="slow" p14:dur="2000" advTm="57643"/>
    </mc:Choice>
    <mc:Fallback xmlns="">
      <p:transition spd="slow" advTm="57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70BAA4-1A11-4114-9D4C-D0761A9562AC}"/>
              </a:ext>
            </a:extLst>
          </p:cNvPr>
          <p:cNvSpPr>
            <a:spLocks noGrp="1"/>
          </p:cNvSpPr>
          <p:nvPr>
            <p:ph type="ftr" sz="quarter" idx="11"/>
          </p:nvPr>
        </p:nvSpPr>
        <p:spPr/>
        <p:txBody>
          <a:bodyPr/>
          <a:lstStyle/>
          <a:p>
            <a:r>
              <a:rPr lang="en-GB"/>
              <a:t>Mrs Gould 04.02.21 </a:t>
            </a:r>
          </a:p>
        </p:txBody>
      </p:sp>
      <p:pic>
        <p:nvPicPr>
          <p:cNvPr id="6" name="Picture 5" descr="Diagram&#10;&#10;Description automatically generated">
            <a:extLst>
              <a:ext uri="{FF2B5EF4-FFF2-40B4-BE49-F238E27FC236}">
                <a16:creationId xmlns:a16="http://schemas.microsoft.com/office/drawing/2014/main" id="{0FB0E814-A946-47DD-9D90-6187D2A81B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6123" y="3305364"/>
            <a:ext cx="3945877" cy="3552636"/>
          </a:xfrm>
          <a:prstGeom prst="rect">
            <a:avLst/>
          </a:prstGeom>
        </p:spPr>
      </p:pic>
      <p:pic>
        <p:nvPicPr>
          <p:cNvPr id="8" name="Picture 7" descr="Diagram&#10;&#10;Description automatically generated">
            <a:extLst>
              <a:ext uri="{FF2B5EF4-FFF2-40B4-BE49-F238E27FC236}">
                <a16:creationId xmlns:a16="http://schemas.microsoft.com/office/drawing/2014/main" id="{D1FAC955-A0BA-4B0C-B7F0-DDAF2C6AE1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42" y="3305364"/>
            <a:ext cx="3788704" cy="3552636"/>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AC26DCB0-7C79-4971-8170-58CA470505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1253" y="0"/>
            <a:ext cx="3788705" cy="3305364"/>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E5737E6F-A140-4113-B4E1-AE3CF2B513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4389577" cy="3305364"/>
          </a:xfrm>
          <a:prstGeom prst="rect">
            <a:avLst/>
          </a:prstGeom>
        </p:spPr>
      </p:pic>
      <p:pic>
        <p:nvPicPr>
          <p:cNvPr id="16" name="Picture 15" descr="Diagram&#10;&#10;Description automatically generated">
            <a:extLst>
              <a:ext uri="{FF2B5EF4-FFF2-40B4-BE49-F238E27FC236}">
                <a16:creationId xmlns:a16="http://schemas.microsoft.com/office/drawing/2014/main" id="{EDE86E1E-D20B-4CF3-9D92-29BFD4906D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9577" y="0"/>
            <a:ext cx="3921676" cy="3305364"/>
          </a:xfrm>
          <a:prstGeom prst="rect">
            <a:avLst/>
          </a:prstGeom>
        </p:spPr>
      </p:pic>
      <p:sp>
        <p:nvSpPr>
          <p:cNvPr id="17" name="TextBox 16">
            <a:extLst>
              <a:ext uri="{FF2B5EF4-FFF2-40B4-BE49-F238E27FC236}">
                <a16:creationId xmlns:a16="http://schemas.microsoft.com/office/drawing/2014/main" id="{AAB1180F-C323-4C1B-972C-54C1774DE647}"/>
              </a:ext>
            </a:extLst>
          </p:cNvPr>
          <p:cNvSpPr txBox="1"/>
          <p:nvPr/>
        </p:nvSpPr>
        <p:spPr>
          <a:xfrm>
            <a:off x="4389577" y="4012163"/>
            <a:ext cx="3766930" cy="2031325"/>
          </a:xfrm>
          <a:prstGeom prst="rect">
            <a:avLst/>
          </a:prstGeom>
          <a:noFill/>
        </p:spPr>
        <p:txBody>
          <a:bodyPr wrap="square" rtlCol="0">
            <a:spAutoFit/>
          </a:bodyPr>
          <a:lstStyle/>
          <a:p>
            <a:r>
              <a:rPr lang="en-GB" dirty="0">
                <a:solidFill>
                  <a:schemeClr val="bg1"/>
                </a:solidFill>
              </a:rPr>
              <a:t>Here are some more  imaginative writing ideas!</a:t>
            </a:r>
          </a:p>
          <a:p>
            <a:endParaRPr lang="en-GB" dirty="0">
              <a:solidFill>
                <a:schemeClr val="bg1"/>
              </a:solidFill>
            </a:endParaRPr>
          </a:p>
          <a:p>
            <a:r>
              <a:rPr lang="en-GB" dirty="0">
                <a:solidFill>
                  <a:schemeClr val="bg1"/>
                </a:solidFill>
              </a:rPr>
              <a:t>Can you write a story about any of these pictures?</a:t>
            </a:r>
          </a:p>
          <a:p>
            <a:endParaRPr lang="en-GB" dirty="0">
              <a:solidFill>
                <a:schemeClr val="bg1"/>
              </a:solidFill>
            </a:endParaRPr>
          </a:p>
          <a:p>
            <a:r>
              <a:rPr lang="en-GB" dirty="0">
                <a:solidFill>
                  <a:schemeClr val="bg1"/>
                </a:solidFill>
              </a:rPr>
              <a:t>Send me your finished story!</a:t>
            </a:r>
          </a:p>
        </p:txBody>
      </p:sp>
      <p:pic>
        <p:nvPicPr>
          <p:cNvPr id="2" name="Audio 1">
            <a:hlinkClick r:id="" action="ppaction://media"/>
            <a:extLst>
              <a:ext uri="{FF2B5EF4-FFF2-40B4-BE49-F238E27FC236}">
                <a16:creationId xmlns:a16="http://schemas.microsoft.com/office/drawing/2014/main" id="{D593E92B-7880-4DC2-8160-C917B270CDA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63533078"/>
      </p:ext>
    </p:extLst>
  </p:cSld>
  <p:clrMapOvr>
    <a:masterClrMapping/>
  </p:clrMapOvr>
  <mc:AlternateContent xmlns:mc="http://schemas.openxmlformats.org/markup-compatibility/2006" xmlns:p14="http://schemas.microsoft.com/office/powerpoint/2010/main">
    <mc:Choice Requires="p14">
      <p:transition spd="slow" p14:dur="2000" advTm="36412"/>
    </mc:Choice>
    <mc:Fallback xmlns="">
      <p:transition spd="slow" advTm="36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A09A9-5E16-41A3-A119-2F073EC9BF4C}"/>
              </a:ext>
            </a:extLst>
          </p:cNvPr>
          <p:cNvSpPr>
            <a:spLocks noGrp="1"/>
          </p:cNvSpPr>
          <p:nvPr>
            <p:ph type="title"/>
          </p:nvPr>
        </p:nvSpPr>
        <p:spPr>
          <a:xfrm>
            <a:off x="3020037" y="452718"/>
            <a:ext cx="7030797" cy="1400530"/>
          </a:xfrm>
        </p:spPr>
        <p:txBody>
          <a:bodyPr/>
          <a:lstStyle/>
          <a:p>
            <a:r>
              <a:rPr lang="en-GB" dirty="0">
                <a:solidFill>
                  <a:schemeClr val="bg1"/>
                </a:solidFill>
              </a:rPr>
              <a:t>Number 04.02.21</a:t>
            </a:r>
            <a:br>
              <a:rPr lang="en-GB" dirty="0">
                <a:solidFill>
                  <a:schemeClr val="bg1"/>
                </a:solidFill>
              </a:rPr>
            </a:br>
            <a:r>
              <a:rPr lang="en-GB" dirty="0">
                <a:solidFill>
                  <a:schemeClr val="bg1"/>
                </a:solidFill>
              </a:rPr>
              <a:t>Revision of time</a:t>
            </a:r>
            <a:br>
              <a:rPr lang="en-GB" dirty="0">
                <a:solidFill>
                  <a:schemeClr val="bg1"/>
                </a:solidFill>
              </a:rPr>
            </a:br>
            <a:endParaRPr lang="en-GB" dirty="0">
              <a:solidFill>
                <a:schemeClr val="bg1"/>
              </a:solidFill>
            </a:endParaRPr>
          </a:p>
        </p:txBody>
      </p:sp>
      <p:sp>
        <p:nvSpPr>
          <p:cNvPr id="3" name="Content Placeholder 2">
            <a:extLst>
              <a:ext uri="{FF2B5EF4-FFF2-40B4-BE49-F238E27FC236}">
                <a16:creationId xmlns:a16="http://schemas.microsoft.com/office/drawing/2014/main" id="{8F3777B8-1101-4D7E-9636-994BD74B02BF}"/>
              </a:ext>
            </a:extLst>
          </p:cNvPr>
          <p:cNvSpPr>
            <a:spLocks noGrp="1"/>
          </p:cNvSpPr>
          <p:nvPr>
            <p:ph idx="1"/>
          </p:nvPr>
        </p:nvSpPr>
        <p:spPr/>
        <p:txBody>
          <a:bodyPr/>
          <a:lstStyle/>
          <a:p>
            <a:pPr marL="0" indent="0">
              <a:buNone/>
            </a:pPr>
            <a:r>
              <a:rPr lang="en-GB" dirty="0">
                <a:solidFill>
                  <a:schemeClr val="bg1"/>
                </a:solidFill>
              </a:rPr>
              <a:t>We have been looking at days of the week, months of the year and seasons.</a:t>
            </a:r>
          </a:p>
          <a:p>
            <a:pPr marL="0" indent="0">
              <a:buNone/>
            </a:pPr>
            <a:r>
              <a:rPr lang="en-GB" dirty="0">
                <a:solidFill>
                  <a:schemeClr val="bg1"/>
                </a:solidFill>
              </a:rPr>
              <a:t>We have been looking at o’clock and half past the hour.</a:t>
            </a:r>
          </a:p>
          <a:p>
            <a:pPr marL="0" indent="0">
              <a:buNone/>
            </a:pPr>
            <a:r>
              <a:rPr lang="en-GB" dirty="0">
                <a:solidFill>
                  <a:schemeClr val="bg1"/>
                </a:solidFill>
              </a:rPr>
              <a:t>Today there is a mild, hot and chilli challenge…</a:t>
            </a:r>
          </a:p>
          <a:p>
            <a:pPr marL="0" indent="0">
              <a:buNone/>
            </a:pPr>
            <a:r>
              <a:rPr lang="en-GB" dirty="0">
                <a:solidFill>
                  <a:schemeClr val="bg1"/>
                </a:solidFill>
              </a:rPr>
              <a:t>…which challenge will you take?</a:t>
            </a:r>
          </a:p>
        </p:txBody>
      </p:sp>
      <p:sp>
        <p:nvSpPr>
          <p:cNvPr id="4" name="Footer Placeholder 3">
            <a:extLst>
              <a:ext uri="{FF2B5EF4-FFF2-40B4-BE49-F238E27FC236}">
                <a16:creationId xmlns:a16="http://schemas.microsoft.com/office/drawing/2014/main" id="{3A44C9F7-F8A9-4AC0-BFC2-A125AF8C104A}"/>
              </a:ext>
            </a:extLst>
          </p:cNvPr>
          <p:cNvSpPr>
            <a:spLocks noGrp="1"/>
          </p:cNvSpPr>
          <p:nvPr>
            <p:ph type="ftr" sz="quarter" idx="11"/>
          </p:nvPr>
        </p:nvSpPr>
        <p:spPr/>
        <p:txBody>
          <a:bodyPr/>
          <a:lstStyle/>
          <a:p>
            <a:r>
              <a:rPr lang="en-GB"/>
              <a:t>Mrs Gould 04.02.21 </a:t>
            </a:r>
          </a:p>
        </p:txBody>
      </p:sp>
      <p:pic>
        <p:nvPicPr>
          <p:cNvPr id="8" name="Picture 7" descr="A picture containing clock, time, roof&#10;&#10;Description automatically generated">
            <a:extLst>
              <a:ext uri="{FF2B5EF4-FFF2-40B4-BE49-F238E27FC236}">
                <a16:creationId xmlns:a16="http://schemas.microsoft.com/office/drawing/2014/main" id="{D498FB3B-32CF-49EE-B775-9F571D380C8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4309186"/>
            <a:ext cx="2548814" cy="2548814"/>
          </a:xfrm>
          <a:prstGeom prst="rect">
            <a:avLst/>
          </a:prstGeom>
        </p:spPr>
      </p:pic>
      <p:sp>
        <p:nvSpPr>
          <p:cNvPr id="9" name="TextBox 8">
            <a:extLst>
              <a:ext uri="{FF2B5EF4-FFF2-40B4-BE49-F238E27FC236}">
                <a16:creationId xmlns:a16="http://schemas.microsoft.com/office/drawing/2014/main" id="{4AA66102-1F8C-4971-AA9B-2142C0878091}"/>
              </a:ext>
            </a:extLst>
          </p:cNvPr>
          <p:cNvSpPr txBox="1"/>
          <p:nvPr/>
        </p:nvSpPr>
        <p:spPr>
          <a:xfrm>
            <a:off x="513184" y="7285261"/>
            <a:ext cx="2511489" cy="369332"/>
          </a:xfrm>
          <a:prstGeom prst="rect">
            <a:avLst/>
          </a:prstGeom>
          <a:noFill/>
        </p:spPr>
        <p:txBody>
          <a:bodyPr wrap="square" rtlCol="0">
            <a:spAutoFit/>
          </a:bodyPr>
          <a:lstStyle/>
          <a:p>
            <a:r>
              <a:rPr lang="en-GB" sz="900">
                <a:hlinkClick r:id="rId5" tooltip="http://mathleadership.org/1683-2/"/>
              </a:rPr>
              <a:t>This Photo</a:t>
            </a:r>
            <a:r>
              <a:rPr lang="en-GB" sz="900"/>
              <a:t> by Unknown Author is licensed under </a:t>
            </a:r>
            <a:r>
              <a:rPr lang="en-GB" sz="900">
                <a:hlinkClick r:id="rId6" tooltip="https://creativecommons.org/licenses/by-nc/3.0/"/>
              </a:rPr>
              <a:t>CC BY-NC</a:t>
            </a:r>
            <a:endParaRPr lang="en-GB" sz="900"/>
          </a:p>
        </p:txBody>
      </p:sp>
      <p:pic>
        <p:nvPicPr>
          <p:cNvPr id="10" name="Picture 9" descr="A picture containing clock, time, roof&#10;&#10;Description automatically generated">
            <a:extLst>
              <a:ext uri="{FF2B5EF4-FFF2-40B4-BE49-F238E27FC236}">
                <a16:creationId xmlns:a16="http://schemas.microsoft.com/office/drawing/2014/main" id="{1F4016FC-C148-481E-BD4C-7910BFA9963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607063" y="4309186"/>
            <a:ext cx="2548814" cy="2548814"/>
          </a:xfrm>
          <a:prstGeom prst="rect">
            <a:avLst/>
          </a:prstGeom>
        </p:spPr>
      </p:pic>
      <p:sp>
        <p:nvSpPr>
          <p:cNvPr id="11" name="TextBox 10">
            <a:extLst>
              <a:ext uri="{FF2B5EF4-FFF2-40B4-BE49-F238E27FC236}">
                <a16:creationId xmlns:a16="http://schemas.microsoft.com/office/drawing/2014/main" id="{0F9D30F7-8B39-4140-B618-D27075045640}"/>
              </a:ext>
            </a:extLst>
          </p:cNvPr>
          <p:cNvSpPr txBox="1"/>
          <p:nvPr/>
        </p:nvSpPr>
        <p:spPr>
          <a:xfrm>
            <a:off x="665584" y="7437661"/>
            <a:ext cx="2511489" cy="369332"/>
          </a:xfrm>
          <a:prstGeom prst="rect">
            <a:avLst/>
          </a:prstGeom>
          <a:noFill/>
        </p:spPr>
        <p:txBody>
          <a:bodyPr wrap="square" rtlCol="0">
            <a:spAutoFit/>
          </a:bodyPr>
          <a:lstStyle/>
          <a:p>
            <a:r>
              <a:rPr lang="en-GB" sz="900" dirty="0">
                <a:hlinkClick r:id="rId5" tooltip="http://mathleadership.org/1683-2/"/>
              </a:rPr>
              <a:t>This Photo</a:t>
            </a:r>
            <a:r>
              <a:rPr lang="en-GB" sz="900" dirty="0"/>
              <a:t> by Unknown Author is licensed under </a:t>
            </a:r>
            <a:r>
              <a:rPr lang="en-GB" sz="900" dirty="0">
                <a:hlinkClick r:id="rId6" tooltip="https://creativecommons.org/licenses/by-nc/3.0/"/>
              </a:rPr>
              <a:t>CC BY-NC</a:t>
            </a:r>
            <a:endParaRPr lang="en-GB" sz="900" dirty="0"/>
          </a:p>
        </p:txBody>
      </p:sp>
      <p:pic>
        <p:nvPicPr>
          <p:cNvPr id="5" name="Audio 4">
            <a:hlinkClick r:id="" action="ppaction://media"/>
            <a:extLst>
              <a:ext uri="{FF2B5EF4-FFF2-40B4-BE49-F238E27FC236}">
                <a16:creationId xmlns:a16="http://schemas.microsoft.com/office/drawing/2014/main" id="{5FEE4CC3-8A0B-40D7-B178-4F2BCB330D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78655362"/>
      </p:ext>
    </p:extLst>
  </p:cSld>
  <p:clrMapOvr>
    <a:masterClrMapping/>
  </p:clrMapOvr>
  <mc:AlternateContent xmlns:mc="http://schemas.openxmlformats.org/markup-compatibility/2006" xmlns:p14="http://schemas.microsoft.com/office/powerpoint/2010/main">
    <mc:Choice Requires="p14">
      <p:transition spd="slow" p14:dur="2000" advTm="35192"/>
    </mc:Choice>
    <mc:Fallback xmlns="">
      <p:transition spd="slow" advTm="35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815</TotalTime>
  <Words>930</Words>
  <Application>Microsoft Office PowerPoint</Application>
  <PresentationFormat>Widescreen</PresentationFormat>
  <Paragraphs>150</Paragraphs>
  <Slides>30</Slides>
  <Notes>0</Notes>
  <HiddenSlides>0</HiddenSlides>
  <MMClips>28</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Calibri</vt:lpstr>
      <vt:lpstr>Century Gothic</vt:lpstr>
      <vt:lpstr>Modern Love</vt:lpstr>
      <vt:lpstr>Modern Love Caps</vt:lpstr>
      <vt:lpstr>The Hand Extrablack</vt:lpstr>
      <vt:lpstr>Twinkl</vt:lpstr>
      <vt:lpstr>Twinkl SemiBold</vt:lpstr>
      <vt:lpstr>Wingdings 3</vt:lpstr>
      <vt:lpstr>Ion</vt:lpstr>
      <vt:lpstr>St Mary’s Glow Blog</vt:lpstr>
      <vt:lpstr>PowerPoint Presentation</vt:lpstr>
      <vt:lpstr>PowerPoint Presentation</vt:lpstr>
      <vt:lpstr>PowerPoint Presentation</vt:lpstr>
      <vt:lpstr>Literacy- Writing Skills </vt:lpstr>
      <vt:lpstr>PowerPoint Presentation</vt:lpstr>
      <vt:lpstr>PowerPoint Presentation</vt:lpstr>
      <vt:lpstr>PowerPoint Presentation</vt:lpstr>
      <vt:lpstr>Number 04.02.21 Revision of time </vt:lpstr>
      <vt:lpstr>!</vt:lpstr>
      <vt:lpstr>PowerPoint Presentation</vt:lpstr>
      <vt:lpstr>PowerPoint Presentation</vt:lpstr>
      <vt:lpstr>Reminder: for grown ups and children. Take a break if you need 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 Mary’s  Glow blog</dc:title>
  <dc:creator>Lisa Murray</dc:creator>
  <cp:lastModifiedBy>Lisa Murray</cp:lastModifiedBy>
  <cp:revision>58</cp:revision>
  <dcterms:created xsi:type="dcterms:W3CDTF">2021-01-18T13:50:24Z</dcterms:created>
  <dcterms:modified xsi:type="dcterms:W3CDTF">2021-01-29T11:48:41Z</dcterms:modified>
</cp:coreProperties>
</file>