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0" r:id="rId3"/>
    <p:sldId id="324" r:id="rId4"/>
    <p:sldId id="317" r:id="rId5"/>
    <p:sldId id="280" r:id="rId6"/>
    <p:sldId id="281" r:id="rId7"/>
    <p:sldId id="318" r:id="rId8"/>
    <p:sldId id="321" r:id="rId9"/>
    <p:sldId id="322" r:id="rId10"/>
    <p:sldId id="323" r:id="rId11"/>
    <p:sldId id="320" r:id="rId12"/>
    <p:sldId id="27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4" d="100"/>
          <a:sy n="104" d="100"/>
        </p:scale>
        <p:origin x="138"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6T11:34:59.116"/>
    </inkml:context>
    <inkml:brush xml:id="br0">
      <inkml:brushProperty name="width" value="0.05292" units="cm"/>
      <inkml:brushProperty name="height" value="0.05292" units="cm"/>
      <inkml:brushProperty name="color" value="#FF0000"/>
    </inkml:brush>
  </inkml:definitions>
  <iact:action type="add" startTime="6942">
    <iact:property name="dataType"/>
    <iact:actionData xml:id="d0">
      <inkml:trace xmlns:inkml="http://www.w3.org/2003/InkML" xml:id="stk0" contextRef="#ctx0" brushRef="#br0">22843 4859 0,'0'0'3,"0"0"4,0 0-1,0 0 0,0 0 2,0 0-2,0 0 1,0 0 0,0 0 0,0 0 0,0 0 0,0 0 0,0 0 0,0 0 0,0 0-1,0 0 1,0 0 1,0 0-2,0 0 1,0 0 0,0 0 0,0 0 0,0 0 0,0 0-1,0 0 2,0 0-1,0 0-1,0 0 1,0 0 1,0 0-2,0 0 1,0 0 0,0 0-1,0 0 1,0 0 0,0 0 0,0 0 0,0 0 0,0 0 0,0 0 0,-52-17 0,52 17-1,0 0 1,0 0 1,-83-30-2,83 30 1,0 0 1,0 0-2,0 0 1,0 0 1,0 0-2,-114-35 3,114 35-3,0 0 1,0 0-1,0 0 1,0 0 0,0 0 0,-104 6 1,104-6-2,0 0 1,0 0 0,0 0 0,0 0 0,-83 41 1,83-41-2,0 0 1,0 0 0,0 0 0,0 0 0,0 0 0,-73 65-1,73-65 2,0 0-1,0 0 0,0 0 0,0 0 0,0 0 0,0 0 0,-41 81 2,41-81-4,0 0 3,0 0-1,0 0 0,0 0 0,0 0 0,-32 87 1,32-87-2,0 0 2,0 0-2,0 0 1,0 0 1,0 0-1,0 0 1,-10 83-1,10-83-1,0 0 2,0 0-1,0 0-1,0 0 1,0 0 1,21 69-1,-21-69-1,0 0 2,0 0-2,0 0 2,0 0-1,0 0 0,41 88 0,-41-88 0,0 0 1,0 0-2,83 54 3,-83-54-4,0 0 2,0 0 1,0 0-2,0 0 2,0 0-1,0 0 0,83 28 1,-83-28-2,0 0 1,115-17 1,-115 17-1,0 0-1,0 0 1,0 0 1,0 0-2,0 0 2,0 0-1,62-11 1,-62 11-2,0 0 1,0 0 0,0 0 0,0 0 1,0 0-2,0 0 2,0 0-1,73-48 1,-73 48-2,0 0 1,0 0 0,0 0 0,0 0 0,0 0 0,0 0 0,52-64 1,-52 64-3,0 0 2,0 0 1,0 0-2,0 0 1,0 0 1,51-87-1,-51 87-1,0 0 1,0 0 0,0 0 0,0 0 0,0 0 0,0 0 0,21-71 1,-21 71-3,0 0 3,0 0-1,0 0 0,0 0 0,0 0 0,0 0 0,0 0 0,11-88 2,-11 88-4,0 0 2,0 0 1,0 0-2,0 0 2,0 0-1,0 0 0,0-46 1,0 46-1,0 0-1,0 0 2,0 0-2,0 0 1,0 0 1,0 0 0,0 0-2,0 0 1,0 0 2,0 0-5,0 0 4,0 0-1,0 0 0,0 0 0,0 0 0,0 0 0,0 0 0,0 0 1,0 0-2,0 0 1,0 0 1,0 0-2,0 0 2,0 0-1,0 0 0,0 0 0,0 0 0,0 0 0,0 0 0,0 0 0,0 0 0,0 0 0,0 0 1,0 0-2,0 0 1,0 0 1,0 0-2,0 0 2,0 0-1,20 0 1,-20 0-2,0 0 1,0 0 0,0 0 0,0 0 1,0 0-2,0 0 1,0 46 1,0-46-2,0 0 2,0 0-1,11 94 0,-11-94 0,0 0 1,0 0-2,0 0 2,0 0-1,0 0 0,0 0 0,0 88 0,0-88 0,0 0 1,0 0-2,0 0 1,0 0 0,0 0 1,0 0-1,21 110-1,-21-110 3,0 0-2,0 0-1,0 0 1,0 0 0,0 0 0,0 118 2,0-118-4,0 0 3,0 0-1,0 0 0,0 0 0,0 0 0,0 0 0,20 98 0,-20-98 1,0 0-2,0 0 2,0 0 0,0 0-2,0 0 1,0 0 1,11 106-2,-11-106 3,0 0-3,0 0 1,0 0 0,0 0 1,0 0-2,0 0 2,10 70 0,-10-70-2,0 0 1,0 0 0,0 0 0,0 0 0,0 0 1,0 0-1,-21 70 0,21-70 0,0 0 0,0 0 1,0 0-1,0 0 0,-31 75 1,31-75-2,0 0 2,0 0-2,0 0 2,0 0-2,0 0 2,0 0-1,-31 77 0,31-77 0,0 0 0,0 0 1,0 0-2,0 0 2,0 0-1,-73 75 0,73-75 1,0 0-2,0 0 2,0 0-1,0 0 0,0 0 0,0 0 1,-72 47-1,72-47 1,0 0-2,0 0 2,0 0-2,0 0 2,0 0-1,0 0 0,0 0 1,-83 12-1,83-12 0,0 0 0,0 0 0,0 0 0,0 0 1,0 0-1,0 0 0,-94-6 1,94 6-2,0 0 1,0 0 1,0 0-1,0 0 0,-104-18 3,104 18-5,0 0 2,0 0 1,0 0-2,0 0 1,0 0 1,0 0-1,-72-52 1,72 52-1,0 0-1,0 0 2,0 0-1,0 0 0,0 0 0,0 0 1,-32-70-2,32 70 2,0 0-1,0 0 0,0 0 0,0 0 1,0 0-1,0 0 0,-10-76 2,10 76-3,0 0 1,0 0 0,0 0 0,0 0 0,0 0 1,0 0-2,-10-88 2,10 88-2</inkml:trace>
    </iact:actionData>
  </iact:action>
  <iact:action type="add" startTime="10812">
    <iact:property name="dataType"/>
    <iact:actionData xml:id="d1">
      <inkml:trace xmlns:inkml="http://www.w3.org/2003/InkML" xml:id="stk1" contextRef="#ctx0" brushRef="#br0">24099 4859 0,'0'0'3,"0"0"4,0 0 0,0 0-1,0 0 1,0 0 0,0 0 0,0 0 0,0 0 0,0 0-1,0 0 1,0 0 0,0 0-1,0 0 1,0 0 0,0 0 0,0 0-1,0 0 2,0 0-2,0 0 1,0 0 0,0 0-1,0 0 1,0 0 0,0 0 0,0 0 0,0 0 0,0 0 0,0 0 0,0 0 0,0 0-1,0 0 2,0 0-1,0 0-1,0 0 1,0 0 1,0 0-2,0 0 1,0 0 0,0 0 0,-52-41 0,52 41 0,0 0-1,0 0 1,0 0 0,0 0 0,0 0 0,0 0 0,-93-53 0,93 53 0,0 0 0,0 0 0,0 0-1,0 0 2,-125-28 0,125 28-2,0 0 0,0 0 1,0 0 1,-93 22-1,93-22-2,0 0 2,0 0 1,0 0-2,0 0 1,0 0 0,-114 41 0,114-41 0,0 0 0,0 0-1,0 0 1,0 0 1,-94 48-1,94-48-1,0 0 2,0 0-2,0 0 1,-52 76 1,52-76-2,0 0 1,0 0 1,0 0-2,0 0 1,0 0 0,-21 81 1,21-81-2,0 0 2,0 0-1,0 0-1,0 0 2,21 100-1,-21-100 0,0 0 0,0 0-1,0 0 2,52 82 0,-52-82-3,0 0 3,0 0-1,73 63 1,-73-63-2,0 0 2,0 0-2,0 0 1,93 53 0,-93-53 0,0 0 0,0 0 1,0 0-2,0 0 2,0 0-1,0 0 0,114 29 1,-114-29 0,0 0-2,0 0 1,0 0 0,0 0 1,0 0-2,0 0 1,84 12 1,-84-12-2,0 0 1,0 0-1,0 0 1,0 0 1,0 0-2,83-24 3,-83 24-3,0 0 1,0 0 0,0 0 0,0 0-1,0 0 1,0 0 0,62-58 0,-62 58 0,0 0 0,0 0-1,0 0 2,0 0-1,0 0-1,52-75 1,-52 75 0,0 0 0,0 0 0,0 0 0,0 0 0,0 0 0,0 0 0,31-70 0,-31 70 0,0 0 0,0 0 0,0 0 1,0 0-2,0 0 0,21-71 1,-21 71 2,0 0-4,0 0 2,0 0 1,0 0-2,0 0 1,0 0 0,10-76 1,-10 76-2,0 0 1,0 0 0,0 0 0,0 0 1,0 0-2,0 0 2,-10-58-2,10 58 0,0 0 2,0 0-1,0 0-1,0 0 1,0 0 1,0 0-2,0 0 1,0 0 0,0 0 0,0 0 0,0 0 0,0 0 0,0 0 0,0 0 0,0 0 0,0 0 0,0 0 0,0 0-1,0 0 1,0 0 1,0 0-2,-11 18 2,11-18-1,0 0-1,0 0 1,0 0 0,0 0 0,0 0 0,0 0 0,0 58 1,0-58-1,0 0-1,11 105 1,-11-105 0,0 0 0,0 0-1,0 0 2,0 0-1,0 0 0,0 82 0,0-82 0,0 0 0,0 0 0,0 0 0,10 98 1,-10-98-2,0 0 1,0 0 0,0 0 0,0 0 1,11 100 0,-11-100-2,0 0 1,0 0-1,20 99 3,-20-99-3,0 0 1,0 0 0,0 0 0,0 0 0,0 0 1,11 112 0,-11-112-2,0 0 0,0 0 5,0 0-7,0 87 4,0-87-2,0 0 1,0 0 0,0 0 0,0 0 0,0 0 0,-31 93 2,31-93-4,0 0 3,0 0-1,0 0 1,0 0-2,0 0 1,0 0 0,-42 83 0,42-83 0,0 0 0,0 0 0,-62 52 1,62-52-2,0 0 2,0 0-1,0 0-1,0 0 2,-94 41-1,94-41 0,0 0 0,0 0 1,0 0-2,-104 6 2,104-6-1,0 0 0,0 0 0,0 0 1,0 0-2,0 0 2,0 0-1,-93-24 1,93 24-2,0 0 2,0 0-2,0 0 1,0 0 1,-83-58-1,83 58 0,0 0 0,0 0 0,0 0 0,-42-71 2,42 71-4,0 0 3,0 0-1,0 0 0,-20-92 1</inkml:trace>
    </iact:actionData>
  </iact:action>
  <iact:action type="add" startTime="13454">
    <iact:property name="dataType"/>
    <iact:actionData xml:id="d2">
      <inkml:trace xmlns:inkml="http://www.w3.org/2003/InkML" xml:id="stk2" contextRef="#ctx0" brushRef="#br0">25044 4993 0,'0'0'6,"0"0"0,0 0 1,0 0 1,0 0-2,0 0 1,0 0 0,0 0 0,0 0 0,0 0 0,0 0 0,0 0 0,0 0 0,0 0 0,0 0 0,0 0 0,0 0-1,52-29 1,-52 29 1,0 0-2,0 0 1,0 0 1,0 0-2,0 0 1,0 0 0,62-40 0,-62 40 0,0 0 0,0 0-1,0 0 2,0 0-1,0 0-1,0 0 1,0 0 1,0 0-2,73-47 3,-73 47-3,0 0 1,0 0 0,0 0-1,0 0 1,0 0 0,0 0 0,0 0 0,0 0 0,0 0 0,0 0-1,0 0 1,0 0 1,21-18-1,-21 18-1,0 0 2,0 0-2,0 0 1,0 0 0,0 0 0,0 0 0,0 0 0,0 0 0,0 0 0,0 0 1,0 0-3,0 0 2,0 0 1,0 0-2,0-29 2,0 29-2,0 0 1,0 0 0,0 0 0,0 0-1,0 0 1,0 0 1,-42-30-1,42 30 0,0 0 0,0 0 0,0 0-1,-93-28 1,93 28-1,0 0 2,0 0-1,0 0 0,0 0 0,-83-7 0,83 7-1,0 0 0,0 0 3,0 0-4,0 0 2,0 0 0,-94 7 0,94-7 0,0 0 0,0 0 0,0 0-1,0 0 2,-83 28-1,83-28-1,0 0 2,0 0-1,0 0-1,0 0 1,0 0 0,-83 54 1,83-54-2,0 0 1,0 0 0,0 0 0,-62 76 0,62-76-1,0 0 2,0 0-2,0 0 1,0 0 1,0 0-2,0 0 1,-31 81 1,31-81-2,0 0 1,0 0 0,0 0 1,0 94-2,0-94 1,0 0-1,0 0 2,10 87-1,-10-87-1,0 0 1,0 0 1,0 0-2,0 0 1,0 0 1,62 76-1,-62-76-1,0 0 1,0 0-1,0 0 3,0 0-2,0 0-2,73 52 3,-73-52-1,0 0 0,0 0 0,0 0-1,0 0 1,0 0 0,0 0 1,93 36-2,-93-36 0,0 0 3,0 0-4,94 6 2,-94-6 1,0 0-1,0 0-1,0 0 1,0 0 1,0 0-1,93-6 1,-93 6-3,0 0 2,0 0 1,0 0-2,0 0 1,0 0-1,0 0 1,73-53 1,-73 53-2,0 0 2,0 0-2,0 0 1,52-76 0,-52 76-1,0 0 2,0 0-2,0 0 1,0 0 1,0 0-2,0 0 1,21-92 0,-21 92 0,0 0 0,0 0 1,0 0-2,0 0 1,0 0 0,0 0-1,10-84 3,-10 84-3,0 0 0,0 0 1,0 0 1,0 0-1,0 0-1,0 0 2,0-87-1,0 87-1,0 0 1,0 0 0,0 0 1,0 0-2,0 0 1,0 0 0,-21-75 0,21 75 0,0 0 0,0 0 1,0 0-3,0 0 2,0 0 1,0 0-2,0-59 2,0 59-2,0 0 1,0 0 0,0 0 0,0 0 0,0 0 0,0 0 0,0 0-1,0 0 1,0 0 1,0 0-2,0 0 1,0 0 0,0 0 0,0 0 0,0 0 0,0 0 0,0 0 0,0 0 1,0 0-2,0 0 2,-10 5-1,10-5-1,0 0 2,0 0-2,0 0 0,0 0 2,0 0-2,0 0 2,21 48-1,-21-48-1,0 0 1,0 0 0,0 0 0,0 0 0,20 98 1,-20-98-2,0 0 0,0 0 1,0 0 1,0 0-2,11 106 2,-11-106-1,0 0-1,0 0 1,0 0 0,0 0 0,10 117 1,-10-117-2,0 0 0,21 116 3,-21-116-3,0 0 1,0 0-1,0 0 2,0 0-2,0 0 1,0 0 0,21 101-1,-21-101 0,0 0 1,0 0 0,0 0 0,0 0 0,0 0 0,10 109 1,-10-109-1,0 0-1,0 0 1,11 100 0,-11-100 0,0 0 0,0 0 0,0 0 0,0 0 0,0 0 0,0 93 1,0-93-2,0 0 3,0 0-4,0 0 2,0 0 0,-11 99 0,11-99 0,0 0 0,0 0 0,0 0 0,0 0 1,0 0-2,-41 77 1,41-77 1,0 0-1,0 0 0,0 0 0,-83 58 1,83-58-2,0 0 2,0 0-1,0 0 0,0 0 0,-104 29 0,104-29 1,0 0-1,0 0 0,-104 0 1,104 0-2,0 0 1,0 0 0,0 0 1,-83-23-1,83 23 0,0 0 0,0 0 0,0 0 0,0 0 0,-83-58 0,83 58 0,0 0 0,0 0 0,-63-87 0</inkml:trace>
    </iact:actionData>
  </iact:action>
  <iact:action type="add" startTime="18103">
    <iact:property name="dataType"/>
    <iact:actionData xml:id="d3">
      <inkml:trace xmlns:inkml="http://www.w3.org/2003/InkML" xml:id="stk3" contextRef="#ctx0" brushRef="#br0">22843 6501 0,'0'0'5,"0"0"1,0 0 1,0 0 0,0 0-1,0 0 2,0 0-1,0 0 0,0 0 0,0 0 1,0 0-2,0 0 2,0 0-1,0 0 0,0 0 0,0 0 0,0 0 1,0 0-2,0 0 2,0 0-1,0 0 0,0 0 0,0 0 0,0 0 0,0 0 1,0 0-2,0 0 2,0 0-1,0 0 0,0 0 0,0 0 1,0 0-2,0 0 2,0 0-1,0 0 0,0 0 1,-42-48-1,42 48 0,0 0 1,0 0-1,0 0 0,-72-46 0,72 46 1,0 0-2,0 0 2,0 0-1,0 0 0,-104-41 3,104 41-3,0 0-2,0 0 2,0 0 1,-94-5 0,94 5-2,0 0 3,0 0-4,0 0 4,0 0-2,0 0-1,0 0 1,-114 11 2,114-11-3,0 0 1,0 0 2,0 0-3,-93 24 2,93-24-2,0 0 1,0 0 0,0 0 1,0 0 0,-94 57-1,94-57 0,0 0-1,0 0 2,0 0-1,0 0 0,0 0 0,-72 88 1,72-88-2,0 0 2,0 0-1,0 0 0,-73 100 1,73-100-1,0 0 0,0 0 0,0 0 1,-21 104 0,21-104-2,0 0 2,0 0-1,0 0 0,11 106 2,-11-106-4,0 0 3,0 0-1,0 0 0,51 94 1,-51-94-1,0 0 0,0 0 0,32 92 2,-32-92-3,0 0 1,0 0 1,0 0-1,41 95 2,-41-95-2,0 0-1,0 0 1,0 0 1,62 86 0,-62-86-2,0 0 2,0 0 0,73 71 0,-73-71-2,0 0 2,0 0-1,0 0 0,0 0 1,94 47-1,-94-47 1,0 0-1,0 0 0,0 0 1,0 0-1,83 12 0,-83-12 1,0 0-1,0 0-1,93-12 3,-93 12-3,0 0 2,0 0-1,0 0 0,0 0 1,83-30 0,-83 30-1,0 0 0,0 0 1,0 0-3,83-47 4,-83 47-3,0 0 1,0 0 1,0 0-1,0 0 0,73-63 2,-73 63-1,0 0-3,0 0 4,0 0-2,73-81-1,-73 81 2,0 0 0,0 0-1,0 0 0,0 0 0,0 0 0,0 0 1,51-72 0,-51 72-2,0 0 2,0 0-1,21-93 0,-21 93 1,0 0-1,0 0 0,0 0 1,0 0-1,0 0 1,0 0-1,11-46 1,-11 46-1,0 0 0,0 0 1,0 0-1,0 0 0,0 0 1,0 0-1,0 0 0,0 0 1,0 0-1,0 0 0,0 0 1,-11 6-1,11-6 0,0 0 1,0 0-1,0 0 0,0 0 0,-10 63 2,10-63-3,0 0 2,0 0-2,-11 106 2,11-106 0,0 0-1,0 0 0,0 0 1,0 0-2,11 93 1,-11-93 0,0 0 1,0 0-2,0 0 2,0 0-2,0 0 3,0 0-3,21 93 2,-21-93-1,0 0 1,0 0-1,0 0-1,0 0 3,0 0-3,0 0 1,31 71 2,-31-71-3,0 0 1,0 0 1,0 0 0,0 0-1,0 0 0,0 0 0,0 0 1,0 0 0,0 0-1,0 0 1,0 0-1,0 0 0,0 0 0,0 0 2,0 0-2,0 0-1,0 0 2,0 0 0,0 0-1,0 0 1,0 0-1,21 6 0,-21-6 0,0 0 0,0 0 0</inkml:trace>
    </iact:actionData>
  </iact:action>
  <iact:action type="add" startTime="20226">
    <iact:property name="dataType"/>
    <iact:actionData xml:id="d4">
      <inkml:trace xmlns:inkml="http://www.w3.org/2003/InkML" xml:id="stk4" contextRef="#ctx0" brushRef="#br0">22625 6815 0,'0'0'5,"0"0"2,0 0 0,0 0 1,0 0-1,0 0 0,0 0 0,0 0 0,0 0 0,0 0 1,0 0-2,0 0 2,0 0-1,0 0 0,0 0 1,0 0-1,0 0 1,0 0-2,0 0 2,0 0-1,0 0 0,0 0 1,62 0-1,-62 0 0,0 0 0,0 0 0,0 0 0,0 0 1,0 0-1,0 0 0,83 6 1,-83-6-2,0 0 3,0 0-2,0 0-1,0 0 2,0 0-1,0 0 0,125 0 2,-125 0-2,0 0-1,0 0 1,0 0 1,0 0-2,0 0 2,0 0 0,72 0-2,-72 0 2,0 0-1,0 0 0,0 0 1,0 0-1,0 0 0,0 0 1,84-6-1,-84 6 0,0 0 0,0 0 1,0 0-1,0 0 1,0 0-1,0 0-1,62 0 3,-62 0-3,0 0 1,0 0 0,0 0 1,0 0-2,0 0 1,0 0 1,0 0-2,0 0 2,0 0-1,0 0 1,0 0-2,0 0 2,0 0-2,0 0 2,0 0-1,0 0 0,0 0 1,0 0-1,0 0 0,52 0 1,-52 0-1,0 0 0,0 0 0,0 0 1,0 0-2,0 0 2,0 0-1,0 0 0,0 0 0,41-5 2,-41 5-3,0 0 3,0 0-3,0 0 1,0 0 0,0 0 0</inkml:trace>
    </iact:actionData>
  </iact:action>
  <iact:action type="add" startTime="21459">
    <iact:property name="dataType"/>
    <iact:actionData xml:id="d5">
      <inkml:trace xmlns:inkml="http://www.w3.org/2003/InkML" xml:id="stk5" contextRef="#ctx0" brushRef="#br0">24421 6419 0,'0'0'4,"0"0"3,0 0 1,0 0-2,0 0 1,0 0 1,0 0-1,0 0 1,0 0-2,0 0 1,0 0 0,0 0 1,0 0-2,0 0 2,0 0-1,0 0 0,0 0 0,0 0 0,0 0 0,0 0 0,0 0 1,0 0-2,0 0 2,0 0-1,0 0 0,0 0 0,0 0 1,0 0-2,0 0 1,0 0 1,0 0-1,0 0 0,0 0 1,0 0-2,0 0 2,0 0 0,0 0-2,0 0 2,0 0-1,0 0 0,0 0 0,-52-23 1,52 23-1,0 0 0,0 0 1,-104-24-1,104 24 0,0 0 1,0 0-2,0 0 2,-124-23 0,124 23-1,0 0 2,0 0-4,0 0 2,-83 23 1,83-23 0,0 0-1,0 0 1,0 0-1,-104 41 1,104-41-2,0 0 2,0 0-1,-73 75 1,73-75-1,0 0-1,0 0 1,0 0 1,0 0-1,-83 100 1,83-100-1,0 0-1,0 0 2,-52 105 0,52-105-2,0 0 1,0 0 1,0 0-1,-21 117 1,21-117-2,0 0 1,0 0 0,0 0 1,11 100 0,-11-100-1,0 0 0,0 0 1,41 110 0,-41-110-2,0 0 1,0 0 0,0 0 2,73 82-3,-73-82 1,0 0 1,0 0-2,0 0 2,83 70 0,-83-70-1,0 0 0,0 0 0,0 0 0,104 41 2,-104-41-3,0 0 1,0 0 1,0 0-1,0 0 1,93 17-1,-93-17 1,0 0-2,0 0 1,0 0 1,0 0-2,0 0 3,0 0-2,115-17 0,-115 17 0,0 0 1,0 0-1,0 0 0,0 0 0,72-52 1,-72 52-2,0 0 3,0 0-3,0 0 1,0 0 2,73-76-3,-73 76 1,0 0 1,0 0-2,0 0 2,0 0-1,0 0 0,0 0 1,31-83-1,-31 83-1,0 0 3,0 0-2,0 0-1,0 0 1,0 0 0,0 0 0,21-75 1,-21 75-1,0 0 1,0 0-2,0 0 2,0 0-2,0 0 2,0 0-1,10-52 1,-10 52 0,0 0-2,0 0 1,0 0 0,0 0 1,0 0-2,0 0 2,0 0-1,0 0 0,0 0 0,0 0 2,0 0-4,0 0 4,0 0-3,0 0 2,0 58-1,0-58 0,0 0-1,0 0 2,0 0-1,0 0 0,0 0 1,0 0-1,11 116 0,-11-116-1,0 0 2,0 0 0,31 106-2,-31-106 2,0 0-2,0 0 1,0 0 2,0 0-4,0 0 3,0 0-1,21 81 1,-21-81-2,0 0 3,0 0-4,0 0 4,0 0-3,0 0 1,0 0 0,0 0 1,0 0-1,10 82 1,-10-82-1,0 0-1,0 0 2,0 0-1,0 0 0,0 0 1,0 0-1,0 0 0,10 13 1,-10-13-1,0 0-1,0 0 1,0 0 1,0 0-1,0 0-1</inkml:trace>
    </iact:actionData>
  </iact:action>
  <iact:action type="add" startTime="23335">
    <iact:property name="dataType"/>
    <iact:actionData xml:id="d6">
      <inkml:trace xmlns:inkml="http://www.w3.org/2003/InkML" xml:id="stk6" contextRef="#ctx0" brushRef="#br0">24027 6786 0,'0'0'5,"0"0"1,0 0 2,0 0 0,0 0-2,0 0 2,0 0-1,0 0 0,0 0 1,0 0-1,0 0 0,0 0 0,0 0 1,0 0-1,0 0 0,0 0 2,0 0-3,0 0 1,0 0 1,0 0-1,51 24 0,-51-24 1,0 0 0,0 0-2,0 0 1,0 0 0,0 0 1,0 0-1,94 11 0,-94-11 1,0 0-1,124 36 2,-124-36-1,0 0 0,0 0-4,0 0 4,0 0-1,104 18 0,-104-18 0,0 0 0,0 0 0,104 24 0,-104-24 1,0 0-2,0 0 1,0 0 1,0 0-2,0 0 2,0 0-1,83 0 1,-83 0 0,0 0-2,0 0 1,0 0 2,0 0-3,0 0 2,0 0 0,0 0-2,52 0 1,-52 0 0,0 0 2,0 0-3,0 0 1,0 0 1,0 0-1,0 0 1,0 0 0,0 0-2,0 0 2,0 0-1,0 0 0,0 0 1,0 0-1,0 0 0,0 0 0,0 0 1,52-13 0,-52 13-2,0 0 1,0 0-1,0 0 1,42-52 2,-42 52-4</inkml:trace>
    </iact:actionData>
  </iact:action>
  <iact:action type="add" startTime="24369">
    <iact:property name="dataType"/>
    <iact:actionData xml:id="d7">
      <inkml:trace xmlns:inkml="http://www.w3.org/2003/InkML" xml:id="stk7" contextRef="#ctx0" brushRef="#br0">25657 6453 0,'0'0'4,"0"0"3,0 0 0,0 0 0,0 0 1,0 0-2,0 0 2,0 0-1,0 0 0,0 0 0,0 0 1,0 0-1,0 0 1,0 0-1,0 0-1,0 0 3,0 0-2,0 0-1,0 0 1,0 0 1,0 0-2,0 0 2,0 0-1,0 0 0,0 0 0,0 0 1,0 0-1,0 0 0,0 0 0,0 0 0,0 0 1,0 0 0,0 0-2,0 0 1,0 0 1,0 0-2,0 0 2,0 0-1,0 0 0,0 0 0,0 0 1,0 0-2,0 0 1,0 0 1,0 0-1,0 0 0,0 0 1,-32-46-2,32 46 2,0 0-1,0 0 0,0 0 0,0 0 1,-72-46-1,72 46 0,0 0 1,0 0-2,0 0 2,0 0 0,-104-58 0,104 58-1,0 0-1,0 0 1,0 0 0,-104 22 2,104-22-2,0 0-1,0 0 2,0 0-1,0 0 0,-93 41 3,93-41-6,0 0 5,-63 70-2,63-70-1,0 0 1,0 0 1,0 0-1,0 0 0,-62 93 2,62-93-3,0 0 1,0 0 1,0 0-1,-62 106 1,62-106-1,0 0-1,0 0 2,-11 110 1,11-110-4,0 0 3,0 0-1,0 0 0,21 112 1,-21-112-1,0 0 0,52 99 1,-52-99-1,0 0-1,0 0 2,42 99 0,-42-99-2,0 0 2,0 0-1,72 88 0,-72-88 1,0 0-1,0 0 0,83 75 0,-83-75 1,0 0-1,0 0 0,0 0 1,73 53 0,-73-53-2,0 0 2,0 0-1,0 0 0,104 23 2,-104-23-4,0 0 4,0 0-3,0 0 1,0 0 1,83 0-1,-83 0 0,0 0 0,0 0 1,0 0-2,0 0 2,73-29 0,-73 29-2,0 0 2,0 0-1,0 0 1,62-64-1,-62 64 0,0 0 0,0 0 0,0 0 1,0 0-1,52-86 1,-52 86-1,0 0-1,0 0 2,0 0-1,0 0 0,0 0 1,21-95 0,-21 95-2,0 0 2,0 0-1,0 0 0,0 0 0,0 0 1,0 0-2,10-87 2,-10 87-1,0 0 0,0 0 1,0 0-1,0 0 0,0 0 0,0 0 1,0 0-1,0 0 0,0 0 1,0 0-2,0 0 2,0 0-1,0 0 0,0 0 1,0 0-1,0-23 1,0 23-2,0 0 2,0 0-1,0 0 0,0 0 1,10 46-1,-10-46 1,0 0 0,0 0-3,0 0 3,21 99-1,-21-99 0,0 0 0,0 0 1,0 0-2,0 0 2,31 100 0,-31-100-2,0 0 2,0 0-1,0 0 1,42 93 0,-42-93-1,0 0-1,0 0 1,0 0 1,0 0-1,0 0 0,0 0 1,21 88 0,-21-88-2,0 0 2,0 0-1,0 0 0,0 0 1,0 0-1,0 0 0,0 0 1,0 0-1,0 0 0,0 0 1,0 0-1,20 17 0</inkml:trace>
    </iact:actionData>
  </iact:action>
  <iact:action type="add" startTime="26343">
    <iact:property name="dataType"/>
    <iact:actionData xml:id="d8">
      <inkml:trace xmlns:inkml="http://www.w3.org/2003/InkML" xml:id="stk8" contextRef="#ctx0" brushRef="#br0">25532 6933 0,'0'0'6,"0"0"1,0 0 0,0 0 0,0 0 1,0 0-1,0 0 1,0 0-1,0 0 0,0 0 1,0 0-2,0 0 3,0 0-2,0 0-1,0 0 2,0 0 0,0 0-2,0 0 2,0 0 0,0 0-2,0 0 1,0 0 1,0 0-1,0 0 0,0 0 1,0 0-1,0 0 0,0 0 1,0 0-2,0 0 2,0 0-1,0 0 1,0 0-1,0 0 0,52-17 0,-52 17 0,0 0 1,0 0-1,0 0 0,0 0 1,93-24-2,-93 24 2,0 0-1,0 0 0,0 0 1,0 0-1,115-23 2,-115 23-3,0 0 2,0 0-2,0 0 1,0 0 1,0 0-1,93-18 1,-93 18-1,0 0-1,0 0 2,0 0-1,0 0 0,0 0 1,0 0-1,73-6 1,-73 6-2,0 0 2,0 0-1,0 0 0,0 0 0,0 0 0,0 0 0,0 0 1,0 0-2,0 0 2,0 0-1,0 0 1,0 0-2,0 0 2,0 0-1,0 0 1,0 0-1,0 0-1,0 0 3,0 0-3,0 0 1,0 0 0,0 0 1,0 0-2,0 0 1,31-59 1</inkml:trace>
    </iact:actionData>
  </iact:action>
  <iact:action type="add" startTime="28103">
    <iact:property name="dataType"/>
    <iact:actionData xml:id="d9">
      <inkml:trace xmlns:inkml="http://www.w3.org/2003/InkML" xml:id="stk9" contextRef="#ctx0" brushRef="#br0">22853 8281 0,'0'0'4,"0"0"3,0 0 1,0 0-1,0 0 0,0 0 1,0 0-1,0 0 1,0 0-1,0 0 0,0 0 1,0 0-1,0 0 0,0 0 1,0 0-1,0 0 0,0 0 0,0 0 1,0 0-1,0 0 0,0 0 1,0 0-2,0 0 2,0 0-1,0 0 0,0 0 1,0 0-1,0 0 0,0 0 1,0 0-1,0 0 0,0 0 1,0 0-1,0 0 0,0 0 1,0 0 0,0 0-2,0 0 2,0 0 0,0 0-2,-72-35 2,72 35 0,0 0-1,0 0 0,0 0 0,0 0 0,0 0 1,-83-46 0,83 46-2,0 0 2,0 0 0,-115-40 0,115 40 1,0 0-3,0 0-1,0 0 4,-83 11-1,83-11-2,0 0 1,0 0 0,0 0 0,-93 41 1,93-41-1,0 0 0,0 0 1,0 0-1,0 0 0,-83 64 1,83-64-1,0 0 0,-83 76 1,83-76-1,0 0 0,0 0 1,0 0-1,0 0 0,-42 76 2,42-76-3,0 0 1,0 0 1,-21 99-1,21-99 0,0 0 1,0 0 0,0 0-2,0 101 3,0-101-2,0 0-1,0 0 2,21 115 1,-21-115-3,0 0 1,0 0 1,31 106 0,-31-106-2,0 0 2,0 0-1,0 0 0,31 92 2,-31-92-3,0 0 1,0 0 1,0 0 0,0 0-2,0 0 2,52 100 0,-52-100-2,0 0 2,0 0-1,73 59 1,-73-59-1,0 0 0,0 0 1,0 0-1,93 58 1,-93-58-1,0 0 1,0 0-1,0 0 0,84 24 2,-84-24-3,0 0 2,0 0-1,0 0 0,83 0 2,-83 0-3,0 0 1,0 0 2,0 0-2,0 0-1,72-41 2,-72 41 0,0 0-2,0 0 2,0 0 0,52-77-2,-52 77 2,0 0-1,0 0 0,0 0 1,31-87 0,-31 87-2,0 0 2,0 0 0,0 0-2,21-105 3,-21 105-2,0 0 0,0 0 0,0 0 1,0 0 0,0 0-2,0 0 3,-10-82-2,10 82-1,0 0 2,0 0-1,0 0 0,0 0 1,0 0-1,0 0 1,0 0-1,0 0 0,10-18 2,-10 18-3,0 0 1,0 0 1,0 0 0,0 53-1,0-53 0,0 0 1,0 0-1,21 111 1,-21-111-1,0 0 0,21 111 1,-21-111-1,0 0 0,0 0 1,0 0-1,0 0 0,31 111 1,-31-111 0,0 0-2,0 0 2,0 0 0,0 0-1,0 0 0,0 0 1,0 93 0,0-93-1,0 0 1,0 0-2,0 0 2,0 29 0,0-29-2,-11-35 2,11 35 4,0 0-5</inkml:trace>
    </iact:actionData>
  </iact:action>
  <iact:action type="add" startTime="29790">
    <iact:property name="dataType"/>
    <iact:actionData xml:id="d10">
      <inkml:trace xmlns:inkml="http://www.w3.org/2003/InkML" xml:id="stk10" contextRef="#ctx0" brushRef="#br0">22563 8725 0,'0'0'4,"0"0"4,0 0-1,0 0 0,0 0 1,0 0-1,0 0 1,0 0-1,0 0 0,0 0 1,0 0-1,0 0 0,0 0 1,0 0 0,0 0-2,0 0 2,0 0 0,0 0-1,0 0 0,0 0 1,0 0-1,0 0 0,0 0 1,0 0-1,0 0 0,0 0 1,0 0-1,0 0 0,62 0 1,-62 0-1,0 0 1,0 0-1,0 0 0,93-23 1,-93 23-1,0 0 0,0 0 1,125 6 1,-125-6-3,0 0 2,0 0-1,0 0-1,0 0 2,0 0 0,0 0-2,83-18 3,-83 18-3,0 0 2,0 0 0,0 0-2,0 0 3,0 0-2,0 0 1,62 0-2,-62 0 2,0 0-1,0 0 0,0 0 0,0 0 2,0 0-3,0 0 1,0 0 2,0 0-3,0 0 2,0 0-1,0 0 1</inkml:trace>
    </iact:actionData>
  </iact:action>
  <iact:action type="add" startTime="30515">
    <iact:property name="dataType"/>
    <iact:actionData xml:id="d11">
      <inkml:trace xmlns:inkml="http://www.w3.org/2003/InkML" xml:id="stk11" contextRef="#ctx0" brushRef="#br0">23310 8936 0,'0'0'4,"0"0"4,0 0-1,0 0 0,0 0 1,0 0-1,0 0 0,0 0 1,0 0-1,0 0 0,0 0 1,0 0-1,0 0 0,0 0 1,0 0-1,0 0 0,0 0 1,0 0-1,0 0 0,0 0 1,-41-52-1,41 52 0,0 0 1,0 0-1,0 0 0,0 0 1,0 0-1,0 0 0,-42-71 1,42 71-2,0 0 2,0 0-1,0 0 0,0 0 1,0 0 0,0 0-2,-93-53 4,93 53-2,0 0-2,0 0 0,0 0 2,0 0-1,-83 6 1,83-6-1,0 0 0,0 0 0,0 0 2,0 0-2,-84 47-1,84-47 2,0 0-1,0 0 1,0 0-1,-51 59 1,51-59-1,0 0 0,0 0 0,0 0 1,0 0 0,-21 93-1,21-93 0,0 0 1,0 0-1,0 0 1,21 87 0,-21-87-2,0 0 1,0 0 1,0 0-1,62 77 2,-62-77-3,0 0 1,0 0 2,0 0-1,93 64-2,-93-64 1,0 0 1,0 0-1,83 29 1,-83-29-1,0 0 1,0 0-2,0 0 2,0 0-1,94 0 0,-94 0 1,0 0-1,0 0 0,0 0 1,0 0-1,93-58 2,-93 58-3,0 0 2,0 0-1,0 0 1,31-76 0,-31 76-2,0 0 2,0 0-1,0 0 0,0 0 1,11-88 0,-11 88-1,0 0 0,0 0 0,0 0 0,0 0 1,0 0-1,0 0 0,-21-87 2,21 87-4,0 0 3,0 0 0,0 0-2,0 0 2,0 0 0,0 0-2,-31-52 3,31 52-2,0 0-1,0 0 2,0 0 0,0 0-2,0 0 2,0 0 0,0 0-2,0 0 2,0 0-1,-11 11 0,11-11 0,0 0 2,0 0-3,0 0 1,0 0 1,32 64-1,-32-64 0,0 0 1,0 0-1,0 0 1,41 105 1,-41-105-4,0 0 3,0 0 0,0 0-1,0 0 0,42 106 1,-42-106-1,0 0 1,0 0-1,0 0 0,0 0 1,20 116 2,-20-116-6,0 0 4,0 0 0,0 0-1,0 0 0,0 0 1,0 0-1,11 94 2,-11-94-2,0 0-1,0 0 2,0 0 0,0 0-1,0 0 1,0 0-1,-21 81 1,21-81-1,0 0 1,0 0-1,0 0 1,0 0 0,0 0-1,-62 64 1,62-64 1,0 0-4,0 0 4,-94 18-3,94-18 0,0 0 3,0 0-1,0 0-3,0 0 3,0 0 1,-114-18-2,114 18-1,0 0 3,0 0-3,-93-64 3,93 64-3,0 0 1,0 0 1,0 0 0,0 0-1,-42-81 1,42 81-1,0 0 4,0 0-3</inkml:trace>
    </iact:actionData>
  </iact:action>
  <iact:action type="add" startTime="32749">
    <iact:property name="dataType"/>
    <iact:actionData xml:id="d12">
      <inkml:trace xmlns:inkml="http://www.w3.org/2003/InkML" xml:id="stk12" contextRef="#ctx0" brushRef="#br0">24774 8376 0,'0'0'6,"0"0"1,0 0 0,0 0 1,0 0-1,0 0 0,0 0 1,0 0-1,0 0 0,0 0 1,0 0-1,0 0 1,0 0-1,0 0 1,0 0-1,0 0 0,0 0 0,0 0 1,0 0 1,0 0-3,0 0 1,0 0 1,0 0-1,0 0 0,0 0 1,0 0-1,0 0 1,0 0-1,0 0 0,0 0 1,-62-12 0,62 12-2,0 0 2,0 0-1,-114-23 0,114 23 0,0 0 1,0 0-2,0 0 2,-125-12 1,125 12-3,0 0 2,0 0-2,-93 12 1,93-12 1,0 0-1,-84 35 1,84-35-1,0 0 0,0 0 0,0 0 1,-62 75 0,62-75-2,0 0 3,-52 99-3,52-99 1,0 0 3,0 0-4,-52 100 0,52-100 3,0 0-2,-41 99-1,41-99 2,0 0 0,0 0-2,-31 106 3,31-106-3,0 0 1,0 0 1,10 116 1,-10-116-3,0 0 1,31 100 1,-31-100-1,0 0 0,0 0 1,52 87 0,-52-87-1,0 0 0,0 0 1,42 81 0,-42-81-1,0 0 1,0 0-1,72 65 2,-72-65-3,0 0 1,0 0 2,0 0-4,0 0 2,94 22 1,-94-22-1,0 0 0,0 0 1,93-17 0,-93 17-2,0 0 2,0 0-1,0 0 1,0 0-1,0 0 1,0 0-2,83-40 2,-83 40-1,0 0 1,0 0 0,73-53-1,-73 53 1,0 0-1,0 0 0,0 0 0,62-81 2,-62 81-3,0 0 1,0 0 1,0 0-1,0 0 1,11-94 0,-11 94-1,0 0 0,0 0 1,0 0-2,0 0 2,0 0 0,0 0-1,0-94 1,0 94-1,0 0 1,0 0-1,0 0 0,0 0 1,0 0-1,0 0 1,0-57-1,0 57 1,0 0-2,0 0 2,0 0-1,0 5 2,0-5-4,0 0 3,0 0 0,0 58 0,0-58-2,0 0 2,0 0-1,0 0 1,0 0-1,0 0 0,31 94 1,-31-94 0,0 0-2,0 0 4,0 0-4,0 0 0,31 94 3,-31-94-2,0 0-1,0 0 2,0 0 0,0 0-1,0 0 0,0 0 1,10 81 0,-10-81-2,0 0 2,0 0-1,0 0 0,0 0 1,0 0-1,0 0 1,0 0-1,11 6 1,-11-6-2,0 0 2,0 0-2,0 0 1,0 0 1</inkml:trace>
    </iact:actionData>
  </iact:action>
  <iact:action type="add" startTime="34386">
    <iact:property name="dataType"/>
    <iact:actionData xml:id="d13">
      <inkml:trace xmlns:inkml="http://www.w3.org/2003/InkML" xml:id="stk13" contextRef="#ctx0" brushRef="#br0">24411 8825 0,'0'0'4,"0"0"3,0 0 0,0 0-1,0 0 2,0 0-1,0 0 0,0 0 1,0 0-1,0 0 0,0 0 0,0 0 1,0 0-1,0 0 0,0 0 1,0 0-1,0 0 0,0 0 1,0 0-2,0 0 2,0 0 0,0 0-2,62 19 2,-62-19-1,0 0 0,0 0 0,0 0 1,0 0-1,0 0 1,0 0-1,83 11 0,-83-11 1,0 0-1,0 0 0,0 0 1,0 0 0,125 6 1,-125-6-2,0 0-1,0 0 2,0 0-2,0 0 2,0 0-1,0 0 0,93-12 2,-93 12-3,0 0 2,0 0-1,0 0 0,0 0 1,0 0-1,0 0 0,62-5 1,-62 5 0,0 0-2,0 0 2,0 0 0,0 0 0,0 0-1,0 0 0,0 0 0,0 0 0,0 0 2,0 0-3,0 0 1,0 0 0,0 0 0,0 0 4,0 0-4</inkml:trace>
    </iact:actionData>
  </iact:action>
  <iact:action type="add" startTime="35122">
    <iact:property name="dataType"/>
    <iact:actionData xml:id="d14">
      <inkml:trace xmlns:inkml="http://www.w3.org/2003/InkML" xml:id="stk14" contextRef="#ctx0" brushRef="#br0">25210 9000 0,'0'0'4,"0"0"3,0 0 1,0 0-1,0 0 0,0 0 1,0 0-1,0 0 0,0 0 1,0 0-1,0 0 1,0 0-1,0 0 0,0 0 1,0 0-1,0 0 0,0 0 1,0 0 0,0 0-2,0 0 2,0 0 0,0 0 0,0 0-2,0 0 2,0 0-1,0 0 1,0 0 0,0 0-2,-31-59 1,31 59 1,0 0-1,0 0 1,0 0-1,0 0 0,-62-69 1,62 69-1,0 0 0,0 0 1,0 0 0,0 0-2,0 0 2,0 0-1,-104-59 1,104 59 0,0 0-1,0 0-1,0 0 3,-94 0-1,94 0-2,0 0 1,0 0 1,0 0-1,0 0 0,0 0 1,0 0-1,-72 53 2,72-53-3,0 0 1,0 0 1,0 0-1,0 0 0,-42 81 2,42-81-3,0 0 2,0 0-1,0 0 1,11 88-1,-11-88 0,0 0 1,0 0-1,0 0 0,52 58 1,-52-58-1,0 0 0,0 0 2,0 0-3,0 0 2,83 48 1,-83-48-4,0 0 4,0 0-2,0 0 0,93 17 0,-93-17 1,0 0-1,0 0 1,0 0-1,0 0 0,0 0 1,0 0 0,83-23-2,-83 23 2,0 0 0,0 0-1,0 0 0,0 0 1,62-64-1,-62 64 0,0 0 1,0 0 0,0 0-1,0 0 0,0 0 0,0 0 1,21-77-1,-21 77 0,0 0 1,0 0 0,0 0-2,0 0 2,0 0 0,0 0-1,0-63 0,0 63 1,0 0-1,0 0 0,0 0 1,0 0-1,0 0 0,0 0 1,0 0-1,0 0 1,0 0-1,0 0 0,0 0 2,0 10-3,0-10 1,0 0 1,0 0 0,0 0-1,0 0 0,0 0 1,21 76 0,-21-76-1,0 0 0,0 0 0,0 0 1,21 106 0,-21-106-2,0 0 2,0 0-1,31 105 0,-31-105 1,0 0 0,0 0-2,0 0 2,0 0 0,21 98 1,-21-98-3,0 0 2,0 0-2,0 0 2,0 0-1,0 0 1,0 0-1,20 95 2,-20-95-3,0 0 1,0 0 1,0 0-1,-20 93 1,20-93-1,0 0 1,0 0-2,0 0 2,0 0-1,0 0 1,0 0-1,-21 59 1,21-59-1,0 0 2,0 0-4,0 0 3,0 0 1,0 0-2,-73 47-1,73-47 3,0 0-3,0 0 2,0 0-1,-93 6 1,93-6-1,0 0 1,0 0-2,-114-12 2,114 12 0,0 0-1,0 0 0,0 0 1,0 0-1,0 0 1,-73-59 0,73 59-2,0 0 2,0 0 0</inkml:trace>
    </iact:actionData>
  </iact:action>
  <iact:action type="add" startTime="37181">
    <iact:property name="dataType"/>
    <iact:actionData xml:id="d15">
      <inkml:trace xmlns:inkml="http://www.w3.org/2003/InkML" xml:id="stk15" contextRef="#ctx0" brushRef="#br0">26342 8492 0,'0'0'3,"0"0"4,0 0 1,0 0-2,0 0 1,0 0 1,0 0-2,0 0 2,0 0-1,0 0 0,0 0 0,0 0 1,0 0-1,0 0 0,0 0 1,0 0-1,0 0 0,0 0 1,0 0-2,0 0 2,0 0-1,0 0 0,0 0 0,0 0 1,0 0-1,0 0 0,0 0 1,0 0-2,0 0 2,0 0-1,0 0 0,0 0 1,0 0-1,0 0 0,0 0 1,0 0-1,-31-64 0,31 64 1,0 0-1,0 0 0,0 0 1,-52-58-1,52 58 0,0 0 1,0 0 0,0 0-2,-94-59 2,94 59 0,0 0-1,0 0 0,-103-6 2,103 6-3,0 0 1,0 0 1,0 0-1,-104 30 1,104-30-1,0 0 0,-63 58 1,63-58 0,0 0-2,0 0 1,-62 87 2,62-87-2,0 0 0,-62 88 1,62-88-2,0 0 4,-42 93-4,42-93 0,0 0 3,0 0-3,0 99 1,0-99 1,0 0-1,11 101 1,-11-101-1,0 0 0,31 86 0,-31-86 2,0 0-3,41 88 2,-41-88-1,0 0 1,0 0-2,0 0 2,83 71 1,-83-71-3,0 0 1,0 0 1,84 52 0,-84-52-2,0 0 2,0 0-1,0 0 1,0 0-1,93 24 0,-93-24 1,0 0 0,0 0-2,0 0 2,0 0 0,93-24 0,-93 24-2,0 0 2,0 0-1,0 0 1,0 0-1,0 0 1,0 0-2,94-52 2,-94 52-1,0 0 1,0 0-1,0 0 0,0 0 1,0 0-1,0 0 0,52-71 2,-52 71-2,0 0-1,0 0 2,0 0 0,0 0-2,0 0 2,0 0 0,0 0-1,0 0 0,0 0 1,0 0-1,21-6 1,-21 6-1,0 0 0,0 0 0,0 0 1,0 0-1,0 0 0,20 42 3,-20-42-5,0 0 2,0 0 1,0 0-1,0 0 1,0 0-1,0 0 1,31 99-1,-31-99 1,0 0-1,0 0 0,0 0 1,0 0-2,0 0 4,0 0-5,32 63 3,-32-63 0,0 0 0,0 0-3,0 0 3,0 0 0,31-5-1,-31 5 1,0 0-1,0-40 0,0 40-1,0 0 1</inkml:trace>
    </iact:actionData>
  </iact:action>
  <iact:action type="add" startTime="38568">
    <iact:property name="dataType"/>
    <iact:actionData xml:id="d16">
      <inkml:trace xmlns:inkml="http://www.w3.org/2003/InkML" xml:id="stk16" contextRef="#ctx0" brushRef="#br0">26072 8877 0,'0'0'5,"0"0"3,0 0-1,0 0 0,0 0 1,0 0-1,0 0 0,0 0 0,0 0 1,0 0-1,0 0 0,0 0 1,0 0-2,0 0 2,0 0 0,0 0-2,0 0 2,0 0 0,0 0-2,0 0 2,0 0 0,0 0-1,0 0 1,0 0-1,0 0 0,0 0 0,0 0 1,0 0-1,0 0 0,62 18 1,-62-18-1,0 0 0,0 0 1,0 0-1,104 12 0,-104-12 1,0 0-1,0 0 0,0 0 1,125 24 0,-125-24-1,0 0 0,0 0 0,0 0 1,0 0 1,0 0-3,0 0 2,93 10 0,-93-10-1,0 0 0,0 0 1,0 0-1,0 0 0,0 0 1,0 0-2,0 0 1,52-5 1,-52 5-1,0 0 0,0 0 1,0 0-1,0 0 0,0 0 1</inkml:trace>
    </iact:actionData>
  </iact:action>
  <iact:action type="add" startTime="39278">
    <iact:property name="dataType"/>
    <iact:actionData xml:id="d17">
      <inkml:trace xmlns:inkml="http://www.w3.org/2003/InkML" xml:id="stk17" contextRef="#ctx0" brushRef="#br0">26903 9000 0,'0'0'4,"0"0"4,0 0 0,0 0-2,0 0 3,0 0-2,0 0-1,0 0 2,0 0 0,0 0-1,0 0 0,0 0 1,0 0-1,0 0 0,0 0 1,0 0 0,0 0-2,0 0 2,0 0-1,0 0 1,0 0-1,0 0 0,0 0 1,0 0 0,0 0-1,-63-29 0,63 29 1,0 0-1,0 0 0,0 0 1,-83-46-1,83 46 1,0 0-1,0 0 0,0 0 1,0 0 0,0 0-1,-124-35 2,124 35-2,0 0 0,0 0-1,0 0 2,0 0 0,0 0-2,0 0 2,-94 11 0,94-11-1,0 0 0,0 0 0,-62 52 1,62-52 0,0 0-1,0 0 0,0 0 1,0 0-1,0 0 0,0 94 2,0-94-3,0 0 1,0 0 1,0 0 0,41 76-1,-41-76 1,0 0-2,0 0 3,0 0-3,83 81 1,-83-81 1,0 0-1,0 0 0,0 0 1,0 0-1,0 0 0,94 24 2,-94-24-3,0 0 1,0 0 1,0 0-1,0 0 0,0 0 1,0 0 0,62 0-2,-62 0 2,0 0 0,0 0-2,0 0 2,0 0 0,0 0-1,0 0 0,0 0 1,63-64 0,-63 64-2,0 0 2,0 0-1,0 0 1,0 0-1,0 0 0,0 0 0,31-58 2,-31 58-3,0 0 1,0 0 1,0 0-1,0 0 1,0 0-1,0 0 0,0 0 1,0 0-1,0 0 0,0 0 1,0 0-1,0 0 0,0 0 1,0 0-1,0 0 0,0 0 1,0 0 0,0 0-2,0 0 2,0 0 0,0 0-2,20-18 3,-20 18-1,0 0-1,0 0 0,0 0 1,0 0-2,0 0 1,0 0 2,32 47-3,-32-47 1,0 0 1,0 0-2,0 0 2,20 93 1,-20-93-4,0 0 3,0 0 1,0 0-4,52 87 4,-52-87-3,0 0 2,0 0-1,0 0 0,0 0 0,0 0 1,42 94 1,-42-94-4,0 0 3,0 0 0,0 0-2,0 0 2,21 100 0,-21-100-1,0 0 0,0 0 1,0 0-2,0 0 3,0 0-2,-21 64 1,21-64-2,0 0 2,0 0 0,0 0-2,0 0 2,0 0-1,-73 41 1,73-41-1,0 0 0,0 0 0,0 0 1,-124 17 0,124-17-1,0 0 1,0 0-2,0 0 3,-104-5-2,104 5-1,0 0 2,0 0 0,-104-18 0,104 18-2,0 0 3,-94-53-2,94 53-1,0 0 2,0 0-1</inkml:trace>
    </iact:actionData>
  </iact:action>
  <iact:action type="add" startTime="42691">
    <iact:property name="dataType"/>
    <iact:actionData xml:id="d18">
      <inkml:trace xmlns:inkml="http://www.w3.org/2003/InkML" xml:id="stk18" contextRef="#ctx0" brushRef="#br0">24182 4567 0,'0'0'5,"0"0"2,0 0 0,0 0 0,0 0 0,0 0-1,0 0 1,0 0 1,0 0-2,0 0 1,0 0 1,0 0-2,0 0 1,0 0 0,0 0 0,0 0 0,0 0 0,0 0 0,0 0 0,0 0 0,0 0-1,0 0 1,0 0 0,0 0-1,0 0 1,0 0 0,0 0 0,0 0 0,-52-41 0,52 41 0,0 0 0,0 0 0,0 0-1,-72-47 1,72 47 1,0 0-2,0 0 1,0 0 0,0 0-1,-125-52 3,125 52-1,0 0-3,0 0 1,-93-6 2,93 6-3,0 0 2,0 0 1,0 0-2,-83 12 2,83-12-2,0 0 1,0 0 0,-83 18 1,83-18-3,0 0 3,0 0-2,-104 35 2,104-35-2,0 0 1,0 0-1,0 0 1,-83 40 2,83-40-4,0 0 2,-94 66 0,94-66 0,0 0 0,-73 63 1,73-63-3,0 0 2,0 0 0,0 0 0,-83 75 1,83-75-2,0 0 0,-51 82 3,51-82-3,0 0 1,-63 94 1,63-94-2,0 0 1,0 0 0,0 0 0,-31 93 1,31-93-2,-31 100 3,31-100-4,0 0 3,0 0-1,0 93 1,0-93-2,0 0 1,-10 105 1,10-105-1,0 0 0,20 94 0,-20-94 0,21 87 0,-21-87 0,0 0 0,42 99 1,-42-99-2,0 0 1,52 83 2,-52-83-4,0 0 2,41 87 1,-41-87-1,0 0 0,83 89 1,-83-89-2,0 0 1,62 81 1,-62-81-2,0 0 3,63 81-2,-63-81-1,72 76 1,-72-76 1,0 0-1,0 0 0,0 0 1,83 59-1,-83-59 1,0 0-1,0 0 0,115 46 1,-115-46-1,0 0 0,103 18 0,-103-18 0,0 0 0,94 0 0,-94 0 1,0 0-1,104-18 1,-104 18-1,0 0 0,83-23 0,-83 23 0,0 0 1,0 0-1,83-47 2,-83 47-4,0 0 2,0 0 0,73-70-1,-73 70 2,0 0 0,62-99-1,-62 99 0,0 0 1,0 0-3,41-93 2,-41 93 1,0 0-2,0 0 2,52-106 0,-52 106-2,31-104 2,-31 104-2,0 0 0,0 0 2,0 0-1,11-101 0,-11 101-1,10-104 2,-10 104-1,0 0 0,0 0-1,0 0 2,-10-112-1,10 112-1,0 0 2,0 0-1,0 0 0,-21-111-1,21 111 1,0 0 1,-31-110-2,31 110 1,0 0 0,0 0 0,-52-111 0,52 111 1,0 0-2,0 0 1,-42-111 0,42 111-1,0 0 0,-41-83 3,41 83-4,0 0 3,0 0-1,-62-81 0,62 81 0,0 0-1,0 0 0,0 0 2,-83-46 0,83 46-3,0 0 2,0 0 1,0 0-2,-83-53 2,83 53-2,0 0 1,0 0 0,0 0 0,0 0-1,-94-36 3,94 36-3,0 0 0,0 0 1,0 0 1,0 0-2,0 0 1,0 0 0,-73-46 0,73 46-2</inkml:trace>
    </iact:actionData>
  </iact:action>
  <iact:action type="add" startTime="45439">
    <iact:property name="dataType"/>
    <iact:actionData xml:id="d19">
      <inkml:trace xmlns:inkml="http://www.w3.org/2003/InkML" xml:id="stk19" contextRef="#ctx0" brushRef="#br0">25958 6307 0,'0'0'4,"0"0"3,0 0 0,0 0 0,0 0 0,0 0 0,0 0 1,0 0-1,0 0 0,0 0 0,0 0 0,0 0 0,0 0 1,0 0-2,0 0 3,0 0-3,0 0 1,0 0 0,-21-64 1,21 64-1,0 0-1,0 0 2,0 0-2,-42-81 2,42 81-1,0 0 0,0 0 0,0 0 0,-72-88 2,72 88-3,0 0 2,0 0-3,-83-35 2,83 35 1,0 0-2,-94-18 3,94 18-3,0 0 1,-93-29 1,93 29-1,0 0-1,-114-6 1,114 6 1,0 0-2,0 0 2,-104 0 0,104 0-2,0 0 1,0 0 1,-94 18-2,94-18 1,-93 40 1,93-40-1,0 0 0,0 0 1,-83 60-1,83-60 0,0 0 0,0 0 0,-83 64 1,83-64-1,0 0 0,-73 75 0,73-75 1,0 0-2,0 0 3,-52 100-3,52-100 1,0 0 0,0 0 1,-41 110-1,41-110-1,0 0 2,-11 123 0,11-123-2,0 0 1,0 0 0,-10 117 1,10-117-1,0 0 0,0 122 1,0-122 0,0 0-2,41 112 1,-41-112 1,0 0-2,52 99 2,-52-99-1,0 0 0,63 94 1,-63-94-1,0 0 0,0 0 0,62 87 2,-62-87-3,73 87 2,-73-87-1,0 0-1,0 0 2,93 72 1,-93-72-4,0 0 3,93 58 0,-93-58-2,0 0 2,0 0-1,94 75 1,-94-75-1,0 0 0,0 0 0,125 30 2,-125-30-3,0 0 1,103 11 2,-103-11-3,0 0 1,104 0 2,-104 0-3,0 0 1,0 0 0,94 0 2,-94 0-3,0 0 1,0 0 1,93-24-1,-93 24 0,0 0 1,73-52 0,-73 52-2,0 0 2,0 0-1,0 0 0,83-75 2,-83 75-4,0 0 3,0 0 0,52-89-1,-52 89 0,0 0 0,41-99 1,-41 99-1,0 0 0,0 0 0,42-99 1,-42 99-1,0 0-1,0 0 2,21-94-1,-21 94 0,0-98 1,0 98-1,0 0-1,-11-89 3,11 89-3,0 0 1,0 0 0,-31-93 2,31 93-2,0 0-1,-21-93 3,21 93-4,0 0 3,0 0-1,-31-88 1,31 88-1,0 0 0,0 0-1,-31-99 3,31 99-3,0 0 1,0 0 0,-52-93 1,52 93-2,0 0 1,0 0 1,0 0-1,-62-88 1,62 88-2,0 0 1,0 0 0,0 0 0,0 0 1,-83-65-2,83 65 2,0 0-2,0 0 2,0 0-1,0 0 0,0 0 0,0 0 0,-83-34 1,83 34-2,0 0 3,0 0-4</inkml:trace>
    </iact:actionData>
  </iact:action>
  <iact:action type="add" startTime="48169">
    <iact:property name="dataType"/>
    <iact:actionData xml:id="d20">
      <inkml:trace xmlns:inkml="http://www.w3.org/2003/InkML" xml:id="stk20" contextRef="#ctx0" brushRef="#br0">25023 8154 0,'0'0'5,"0"0"2,0 0 1,0 0-1,0 0 0,0 0 0,0 0 1,0 0 1,0 0-4,0 0 3,0 0 0,0 0-2,0 0 2,0 0 0,0 0-2,0 0 2,0 0-1,0 0 0,0 0 1,0 0-1,0 0 0,0 0 1,-41-41-1,41 41 0,0 0 1,0 0-1,0 0 0,-83-65 1,83 65-1,0 0 0,0 0 1,-104-82 0,104 82-1,0 0 1,0 0-2,0 0 1,0 0 1,-114-58 0,114 58-1,0 0 1,0 0 0,-104-29-1,104 29-1,0 0 2,0 0-2,0 0 1,-104-12 2,104 12-3,0 0 1,0 0 1,-104 36 0,104-36-2,0 0 2,0 0-1,-93 35 1,93-35-1,0 0 0,0 0 0,-73 75 2,73-75-3,0 0 2,-73 76 0,73-76-2,0 0 1,-52 76 2,52-76-3,0 0 2,0 0-1,-51 93 1,51-93-1,0 0 0,-42 106 1,42-106-1,0 0 0,-10 110 1,10-110-1,0 0 0,0 112 1,0-112-1,0 0 0,0 104 1,0-104 0,0 0-1,10 123 0,-10-123 0,0 0 1,10 112-1,-10-112 1,0 0-1,11 110 2,-11-110-4,0 0 4,21 100-2,-21-100 0,0 0 0,20 104 1,-20-104 0,0 0-2,52 87 2,-52-87-1,0 0 1,52 89 0,-52-89-1,0 0 0,0 0 0,73 87 2,-73-87-3,0 0 1,72 71 1,-72-71 1,0 0-4,0 0 3,115 70 1,-115-70-2,0 0-1,0 0 1,104 64 1,-104-64-1,0 0 1,103 46-1,-103-46 1,0 0-1,104 30 1,-104-30-2,0 0 2,94 5 0,-94-5-2,0 0 3,93 6-3,-93-6 3,0 0-3,83-11 2,-83 11-1,0 0 0,114-6 1,-114 6-1,0 0 2,0 0-4,94-30 4,-94 30-2,0 0 1,0 0-2,93-40 3,-93 40-2,0 0 0,63-76 1,-63 76-2,0 0 3,0 0-3,51-82 2,-51 82-1,0 0 1,0 0-1,52-99 1,-52 99 0,0 0-2,32-111 2,-32 111-1,10-106 1,-10 106 0,0 0-2,0-104 1,0 104 1,-10-88 0,10 88-2,-11-100 3,11 100-2,0 0-1,-41-97 3,41 97-3,0 0 2,-42-113 0,42 113-2,0 0 2,-41-122 0,41 122-2,0 0 1,-63-94 2,63 94-3,-41-93 2,41 93-1,0 0 1,-42-87-1,42 87 0,0 0 0,-41-105 0,41 105 1,0 0-1,-73-94 1,73 94-1,-83-71 2,83 71-4,-62-58 4,62 58-2,0 0-1,0 0 3,-73-58-2,73 58 0,0 0 0,0 0 2,-94-35-3,94 35 1,0 0 1,0 0 0,-103-6 0,103 6-2,0 0 0,0 0 2,0 0-1,0 0 0,0 0 0</inkml:trace>
    </iact:actionData>
  </iact:action>
  <iact:action type="add" startTime="51870">
    <iact:property name="dataType"/>
    <iact:actionData xml:id="d21">
      <inkml:trace xmlns:inkml="http://www.w3.org/2003/InkML" xml:id="stk21" contextRef="#ctx0" brushRef="#br0">22344 10852 0,'0'0'5,"0"0"2,0 0 1,0 0 0,0 0-1,0 0 0,0 0 1,0 0-1,0 0 0,0 0 1,0 0-1,-72 29 1,72-29-1,0 0 0,0 0 1,0 0 0,0 0-1,0 0 0,0 0 1,-83 30-1,83-30 0,0 0 1,0 0-1,0 0 0,0 0 1,0 0-1,0 0 0,0 0 1,-104 51 0,104-51-1,0 0 0,0 0-1,0 0 2,0 0 0,0 0-2,0 0 2,0 0 0,0 0-1,0 0 0,0 0 1,0 0-1,0 0 1,0 0-1,0 0 0,0 0 1,0 0-1,0 0 0,0 0 1,0-5 0,0 5-1,0 0 0,0 0 1,0 0-1,0 0 1,0 0-1,0 0 0,10-29 1,-10 29 0,0 0-1,0 0 0,0 0 1,0 0-1,0 0 0,0 0 1,11-82 0,-11 82-2,0 0 2,0 0-1,0 0 1,0 0-1,0 0 0,0 0 1,-21-59 1,21 59-4,0 0 3,0 0 0,0 0-1,0 0 0,0 0 1,0 0-1,0 0 0,0 0 1,-62-29 0,62 29-1,0 0 0,0 0 0,-73 6 2,73-6-2,0 0 0,0 0 0,0 0 1,0 0-1,-73 47 2,73-47-3,0 0 1,0 0 1,0 0 0,-62 70 0,62-70-2,0 0 2,0 0-1,0 0 1,-31 99 0,31-99-2,0 0 2,0 0 0,0 0-1,0 0 0,0 93 2,0-93-3,0 0 2,0 0-1,0 0 0,31 100 2,-31-100-2,0 0 0,0 0 0,0 0 2,0 0-3,0 0 2,0 0-1,73 52 1,-73-52-1,0 0 1,0 0-1,0 0 0,0 0 1,83 18 0,-83-18-2,0 0 2,0 0 0,0 0-1,0 0 0,0 0 0,72-41 1,-72 41 1,0 0-3,0 0 1,0 0 1,0 0-1,0 0 1,0 0 0,52-75 0,-52 75-2,0 0 3,0 0-3,0 0 3,0 0-3,0 0 1,0 0 1,21-89 1,-21 89-3,0 0 1,0 0 1,0 0-1,0 0 1,0 0 0,0 0-2,10-93 2,-10 93 0,0 0-1,0 0 0,0 0 1,0 0-1,0 0 2,0 0-2,11-75-1,-11 75 2,0 0 0,0 0-1,0 0 0,0 0 1,0 0-1,0 0 1,0 0 0,0 0-2,0 0 2,0 0 0,0 0-1,0 0 0,0 0 1,0 0-1,0 0 1,0 0 0,0 0-1,0 0 0,0 0 1,0 0-1,0 0 0,0 0 1,0 0-1,0 0 1,0 0 0,0 0-2,0 0 2,0 0 0,0 0 0,21 63-1,-21-63 0,0 0 0,0 0 1,20 94 0,-20-94-1,0 0 0,0 0 1,0 0-1,32 100 2,-32-100-3,0 0 1,0 0 1,0 0 0,41 109 0,-41-109-2,0 0 3,0 0-3,0 0 3,0 0-2,21 107 1,-21-107-2,0 0 2,0 0-1,0 0 1,0 0-1,-11 98 0,11-98 2,0 0-2,0 0 0,0 0 0,0 0 1,0 0-1,0 0 1,-51 64 0,51-64-1,0 0 0,0 0 1,0 0-1,-73 30 1,73-30-1,0 0 0,0 0 1,0 0 0,0 0-1,0 0 0,0 0 1,-62-24 0,62 24-2,0 0 2,0 0-1,0 0 1,-94-41 1,94 41-2,0 0 1,0 0 0,0 0-1,0 0-1,0 0 2,-21-81-2,21 81 1,0 0 1,0 0-1,0 0 1</inkml:trace>
    </iact:actionData>
  </iact:action>
  <iact:action type="add" startTime="54106">
    <iact:property name="dataType"/>
    <iact:actionData xml:id="d22">
      <inkml:trace xmlns:inkml="http://www.w3.org/2003/InkML" xml:id="stk22" contextRef="#ctx0" brushRef="#br0">22635 10905 0,'0'0'5,"0"0"2,0 0 1,0 0-1,0 0 0,0 0 0,0 0 1,0 0-1,0 0 0,0 0 1,0 0-1,0 0 0,0 0 1,0 0-1,0 0 1,0 0 0,0 0-2,0 0 2,0 0 0,0 0-1,0 0 0,-31-48 1,31 48-1,0 0 1,0 0 0,0 0-1,0 0 0,0 0 1,0 0-1,-62-53 1,62 53-1,0 0 0,0 0 2,0 0-3,0 0 1,0 0 1,0 0 0,-83-23-1,83 23 0,0 0 1,0 0-1,0 0 1,0 0-1,0 0 0,0 0 1,-73 58 1,73-58-1,0 0-2,0 0 1,0 0 0,0 0 1,0 0-1,-52 100 1,52-100-1,0 0 1,0 0-1,0 0 0,0 0 1,-31 105 0,31-105-1,0 0 1,0 0-1,0 0 0,21 88 1,-21-88-1,0 0 1,0 0-1,0 0 0,0 0 1,72 70 1,-72-70-3,0 0 1,0 0 1,0 0-1,115 29 1,-115-29 0,0 0-1,0 0 0,0 0 1,0 0-1,0 0 1,0 0-1,93 5 0,-93-5 1,0 0 0,0 0-1,0 0 0,0 0 1,0 0-1,0 0 1,73-40 0,-73 40-2,0 0 2,0 0 0,0 0-1,0 0 1,0 0-1,0 0 0,41-75 2,-41 75-2,0 0 0,0 0 0,0 0 1,0 0-1,0 0 1,0 0 0,-20-77-1,-22 1 0,42 76 1,0 0-1,0 0 1,0 0-1,0 0 0,0 0 1,0 0 0,-31-57-1,31 57 0,0 0 1,0 0-1,0 0 0,0 0 1,0 0-1,0 0 1,-52-59-1,52 59 0,0 0 2,0 0-2,0 0 0</inkml:trace>
    </iact:actionData>
  </iact:action>
  <iact:action type="add" startTime="55714">
    <iact:property name="dataType"/>
    <iact:actionData xml:id="d23">
      <inkml:trace xmlns:inkml="http://www.w3.org/2003/InkML" xml:id="stk23" contextRef="#ctx0" brushRef="#br0">23871 10775 0,'0'0'6,"0"0"2,0 0-2,0 0 2,0 0 0,0 0-1,0 0 0,0 0 1,0 0-1,0 0 1,0 0 0,0 0-2,0 0 2,0 0 0,0 0-1,0 0 1,0 0-1,0 0 0,0 0 2,0 0-2,0 0 0,0 0 0,0 0 1,-63-11-1,63 11 1,0 0 0,0 0-1,0 0 0,-83 6 1,83-6-1,0 0 1,0 0 0,0 0-2,0 0 2,-103 29 2,103-29-4,0 0 1,0 0 0,0 0 0,-52 71 2,52-71-2,0 0 0,0 0 0,0 0 1,-52 92 0,52-92 0,0 0-1,0 0 1,41 82-1,-41-82 0,0 0 1,0 0 0,63 71 0,-63-71-1,0 0-1,0 0 2,0 0-1,0 0 1,83 35 0,-83-35-2,0 0 2,0 0 0,0 0-1,0 0 0,0 0 1,72 0 0,-72 0-1,0 0 1,0 0-1,0 0 0,0 0 1,0 0-1,0 0 2,73-58-2,-73 58 0,0 0 0,0 0 2,0 0-3,0 0 3,0 0-3,42-95 1,-42 95 2,0 0-2,0 0 0,0 0 1,0 0-1,0 0 0,0 0 1,31-104 1,-31 104-3,0 0 1,0 0 1,0 0 0,0 0-1,0 0 1,0 0-1,0-64 1,0 64-1,0 0 0,0 0 1,0 0 0,0 0-1,0 0 0,0 0 1,0 0-1,0 0 2,0 0-2,0 0 0,0 0 0,0 0 1,0 0 0,0 0-1,20-12 1,-20 12-2,0 0 3,0 0-2,0 0 0,0 0 1,21 53-1,-21-53 1,0 0-1,0 0 1,31 104-1,-31-104 1,0 0-1,0 0 0,0 0 1,42 99 1,-42-99-3,0 0 1,0 0 1,31 106 0,-31-106-1,0 0 0,0 0 0,0 0 1,0 0 1,0 0-3,0 0 1,10 99 2,-10-99-3,0 0 1,0 0 1,-41 88 0,41-88-1,0 0 0,0 0 0,0 0 1,0 0 0,-83 69-2,83-69 2,0 0 0,0 0-1,0 0 0,-94 47 2,94-47-3,0 0 2,0 0 0,0 0-1,0 0 1,0 0-1,-93 29 1,93-29-1,0 0 2,0 0-4,0 0 3,0 0 0,0 0-1,-83 0 2,83 0-3,0 0 1,0 0 1,0 0 0,0 0-2,-62-52 3,62 52-2,0 0 0,0 0 1,0-93 0,0 93-2,0 0 2</inkml:trace>
    </iact:actionData>
  </iact:action>
  <iact:action type="add" startTime="57344">
    <iact:property name="dataType"/>
    <iact:actionData xml:id="d24">
      <inkml:trace xmlns:inkml="http://www.w3.org/2003/InkML" xml:id="stk24" contextRef="#ctx0" brushRef="#br0">24411 10864 0,'0'0'5,"0"0"2,0 0 0,0 0 1,0 0-1,0 0 0,0 0 1,0 0-1,0 0 1,0 0-1,0 0 0,0 0 1,0 0-1,0 0 0,0 0 1,0 0-1,0 0 0,0 0 1,0 0-1,0 0 0,0 0 1,0 0 0,0 0-1,0 0 0,0 0 1,0 0-1,0 0 0,0 0 1,0 0-1,0 0 1,0 0 0,0 0-2,0 0 2,-42-43 0,42 43-1,0 0 1,0 0-1,0 0 0,-83-28 1,83 28 0,0 0-1,0 0 0,0 0 1,0 0-1,0 0 1,0 0 0,-104-29 1,104 29-1,0 0 0,0 0-3,-83 35 4,83-35-4,0 0 2,0 0 2,0 0-3,0 0 2,-41 65 0,41-65-1,0 0-1,0 0 3,0 0-2,0 0 0,-11 87 2,11-87-3,0 0 2,0 0-1,21 87 2,-21-87-3,0 0 2,0 0-1,0 0 0,0 0 1,0 0 0,52 65 0,-52-65-2,0 0 3,0 0-3,0 0 2,0 0 0,0 0-1,0 0 0,73 18 2,-73-18-3,0 0 2,0 0 0,0 0-1,72-12 2,-72 12-2,0 0 0,0 0 0,0 0 1,0 0-1,0 0 0,0 0 1,63-29-1,-63 29 2,0 0-2,0 0 0,0 0 0,0 0 1,0 0-1,0 0 0,0 0 1,0 0-1,52-60 2,-52 60-3,0 0 1,0 0 2,0 0-1,0 0-2,0 0 1,0 0 1,0-63 0,0 63-1,0 0 0,0 0 1,0 0-1,0 0 1,0 0 0,0 0-2,-11-70 3,11 70-3,0 0 3,0 0-3,0 0 1,-31-58 2,31 58-2,0 0 0,0 0 0,0 0 1,0 0-1,0 0 2,0 0-2,0-36 0</inkml:trace>
    </iact:actionData>
  </iact:action>
  <iact:action type="add" startTime="58853">
    <iact:property name="dataType"/>
    <iact:actionData xml:id="d25">
      <inkml:trace xmlns:inkml="http://www.w3.org/2003/InkML" xml:id="stk25" contextRef="#ctx0" brushRef="#br0">25605 10905 0,'0'0'5,"0"0"3,0 0-2,0 0 2,0 0 0,0 0-1,0 0 1,0 0-1,0 0 0,0 0 2,0 0-2,0 0 0,0 0 0,0 0 1,0 0-1,0 0 1,0 0-1,0 0 0,0 0 1,0 0 0,0 0-1,0 0 0,0 0 2,0 0-3,0 0 2,-52-35 0,52 35-1,0 0 0,0 0 1,0 0-1,-73-59 1,73 59 0,0 0-1,0 0 0,0 0 1,-114-53 0,114 53 0,0 0-2,0 0 2,0 0 1,-83-6-2,83 6 0,0 0 1,0 0-1,0 0 0,-73 47 0,73-47 1,0 0-1,0 0 0,0 0 1,-52 58 0,52-58-1,0 0 0,0 0 0,-21 105 2,21-105-2,0 0 0,0 0 0,21 88 2,-21-88-3,0 0 3,0 0-2,0 0 1,83 88-1,-83-88 0,0 0 1,0 0-1,0 0 1,104 52-1,-104-52 1,0 0-1,0 0-1,0 0 2,0 0 0,0 0-1,0 0 0,94-6 1,-94 6-1,0 0 1,0 0 0,0 0-1,0 0 0,52-81 2,-52 81-3,0 0 2,0 0-1,0 0 0,0 0 2,20-100-1,-20 100-2,0 0 1,0 0 1,0 0-1,0 0 1,0 0 0,0 0-1,11-98 1,-11 98-1,0 0 0,0 0 1,0 0-1,0 0 0,0 0 1,0 0 0,0 0-1,0 0 0,0 0 1,0 0-1,0 0 1,0 0 1,0 0-3,10-30 2,-10 30-1,0 0 0,0 0 1,0 0-1,21 36 1,-21-36-1,0 0 2,0 0-3,10 98 2,-10-98 0,0 0-2,0 0 2,0 0-1,31 106 0,-31-106 1,0 0 0,0 0-2,0 0 2,31 116 0,-31-116-1,0 0 0,0 0 1,0 0-1,0 0 1,11 112 0,-11-112-2,0 0 2,0 0 0,0 0-1,-31 104 1,31-104-1,0 0 0,0 0 1,0 0-1,0 0 0,-63 58 2,63-58-2,0 0 0,0 0 0,-93 47 1,93-47 0,0 0-2,0 0 3,0 0-3,-104 13 2,104-13-1,0 0 0,0 0 1,0 0 0,0 0-1,0 0 0,-93-13 2,93 13-3,0 0 2,0 0-1,0 0 0,-73-52 2,73 52-2,0 0 0,0 0 0,0 0 1,-31-75 0,31 75-2,0 0 2,0 0 0,0 0 0</inkml:trace>
    </iact:actionData>
  </iact:action>
  <iact:action type="add" startTime="60524">
    <iact:property name="dataType"/>
    <iact:actionData xml:id="d26">
      <inkml:trace xmlns:inkml="http://www.w3.org/2003/InkML" xml:id="stk26" contextRef="#ctx0" brushRef="#br0">25989 10905 0,'0'0'7,"0"0"0,0 0 0,0 0 1,0 0-1,0 0 1,0 0 0,0 0-1,0 0 0,0 0 1,0 0-1,0 0 1,0 0-1,0 0 0,0 0 1,0 0 0,0 0-1,0 0 0,0 0 1,0 0-1,0 0 1,0 0-1,0 0 0,0 0 1,0 0 0,-31-48-1,31 48 0,0 0 1,0 0-1,-63-40 1,63 40 0,0 0-1,0 0 0,0 0 1,0 0-1,0 0 0,-115-30 3,115 30-4,0 0 1,0 0 0,0 0 0,0 0 1,0 0 0,0 0-1,-92 42 0,92-42 1,0 0-1,0 0 1,-73 52 1,73-52-3,0 0 1,0 0 1,-41 87 0,41-87-1,0 0 0,0 0 0,0 0 1,10 94 0,-10-94-1,0 0 0,0 0 1,62 76 0,-62-76-2,0 0 2,0 0 0,0 0-1,63 70 0,-63-70 1,0 0 0,0 0-1,0 0-1,0 0 3,71 17-2,-71-17 1,0 0-2,0 0 2,0 0-1,0 0 1,95-6 1,-95 6-4,0 0 3,0 0 0,0 0-1,0 0 0,0 0 1,0 0 0,72-35 0,-72 35-1,0 0 0,0 0 1,0 0 0,0 0-1,0 0 1,0 0-1,42-63 1,-42 63-1,0 0 1,0 0-1,0 0 0,0 0 1,0 0-1,10-66 1,-10 66-1,0 0 0,0 0 1,0 0 0,0 0-1,-31-81 1,31 81-2,0 0 2,0 0 0,0 0 0,0 0-1,0 0 0,-41-87 2,41 87-3,0 0 2,0 0-2,0 0 1,-21-76 1,21 76 0,0 0-2</inkml:trace>
    </iact:actionData>
  </iact:action>
  <iact:action type="add" startTime="62848">
    <iact:property name="dataType"/>
    <iact:actionData xml:id="d27">
      <inkml:trace xmlns:inkml="http://www.w3.org/2003/InkML" xml:id="stk27" contextRef="#ctx0" brushRef="#br0">26082 10518 0,'0'0'5,"0"0"3,0 0-1,0 0 0,0 0 1,0 0-1,0 0 0,0 0 1,0 0-1,0 0 1,0 0 0,-52-35-1,52 35 0,0 0 1,0 0-1,0 0 0,0 0 1,-72-63-1,72 63 1,0 0 0,0 0-2,0 0 2,-114-76 2,114 76-3,0 0-1,-94-42 2,94 42-1,0 0-1,-104-23 3,104 23-3,0 0 2,0 0 0,-104-6 0,104 6-2,0 0 2,-124 0-1,124 0 0,-94 12 2,94-12-3,0 0 1,-103 17 2,103-17-2,0 0 0,-94 42 1,94-42-2,-104 46 3,104-46-2,0 0 0,0 0 0,-83 88 2,83-88-2,0 0 0,-83 88 3,83-88-4,-52 99 1,52-99 0,-52 93 1,52-93-1,-20 88 0,20-88 1,0 0 0,-21 99 0,21-99-2,0 105 3,0-105-3,0 0 1,0 123 2,0-123-2,21 105 1,-21-105-2,20 106 2,-20-106-1,0 0 0,63 98 2,-63-98-3,0 0 2,62 94 1,-62-94-4,0 0 3,83 100 1,-83-100-3,0 0 2,104 81 0,-104-81-1,0 0 0,93 76 1,-93-76-1,0 0 0,114 52 2,-114-52-2,0 0 0,125 41 1,-125-41-2,0 0 2,125 12 1,-125-12-3,114-6 1,-114 6 1,0 0-1,0 0 1,114-29 0,-114 29-2,0 0 2,125-52 1,-125 52-3,0 0 1,104-53 2,-104 53-3,0 0 1,0 0 1,83-70 0,-83 70-1,72-70 1,-72 70-2,0 0 2,0 0 0,63-87-1,-63 87 1,0 0-1,0 0 0,0 0 0,0 0 1,41-112 0,-41 112-1,0 0 1,0 0-2,21-128 2,-21 128 0,0 0-1,0-117 0,0 117 1,0 0-1,0 0 1,0 0 0,0 0-2,-21-99 3,21 99-2,0 0 0,-31-95 1,31 95-1,0 0 0,0 0 1,-21-81 0,21 81-1,0 0 0,0 0 1,0 0-1,0 0 1,0 0-1,-52-87 1,52 87-1,0 0 1,0 0-1,0 0 0,0 0 1,0 0-1,-52-77 1,52 77 1,0 0-3,0 0 2,0 0-1,0 0 0,0 0 1,0 0-1,-52-70 1,52 70-1,0 0 0,0 0 0,0 0 2,0 0-2,0 0 0,0 0 1,-41-57-1,41 57 0,0 0 1,0 0 0,0 0-1,0 0 0,0 0 1,0 0-1,-42-47 2,42 47-2,0 0-1,0 0 2,0 0 1,0 0-3,0 0 1,-52-59 2,52 59-3,0 0 1</inkml:trace>
    </iact:actionData>
  </iact:action>
  <iact:action type="add" startTime="71390">
    <iact:property name="dataType"/>
    <iact:actionData xml:id="d28">
      <inkml:trace xmlns:inkml="http://www.w3.org/2003/InkML" xml:id="stk28" contextRef="#ctx0" brushRef="#br0">22282 12826 0,'0'0'3,"0"0"5,0 0 0,0 0-1,0 0 1,0 0-1,0 0 0,0 0 1,0 0 0,0 0-1,0 0 0,0 0 1,0 0-1,0 0 1,0 0 0,0 0 0,0 0-2,0 0 2,0 0-1,0 0 1,0 0 0,0 0-1,0 0 0,0 0 1,0 0-1,0 0 1,0 0-1,0 0 0,0 0 1,0 0 0,0 0-1,0 0 1,0 0-1,-52-35 0,52 35 1,0 0 0,0 0-1,0 0 0,0 0 1,0 0-1,-72-60 1,72 60 0,0 0-1,0 0 0,0 0 1,0 0-1,0 0 1,-94-51 1,94 51-3,0 0 2,0 0-1,0 0 0,0 0 0,0 0 1,0 0-1,-83 5 2,83-5-2,0 0 0,0 0 0,-73 46 2,73-46-3,0 0 2,0 0 0,-41 84 0,41-84-2,0 0 2,0 0-1,10 93 1,-10-93 1,0 0-3,21 87 2,-21-87-1,0 0 0,0 0 1,52 82 0,-52-82-1,0 0 0,0 0 1,0 0-1,41 70 0,-41-70 2,0 0-3,0 0 3,0 0-3,0 0 1,94 35 2,-94-35-2,0 0 0,0 0 0,0 0 1,0 0-1,0 0 2,83 0-2,-83 0-1,0 0 2,0 0 0,0 0-1,0 0 1,73-58 0,-73 58-1,0 0 0,0 0 2,0 0-2,0 0 0,31-89 0,-31 89 0,0 0 1,0 0 0,0 0-1,10-93 0,-10 93 1,0 0-1,0 0 1,0 0 0,0 0-1,0 0 0,0 0 1,0-92 0,0 92-1,0 0 1,0 0-1,0 0 0,0 0 2,0 0-3,0 0 2,0 0 0,0 0-1,0 0 0,0 0 1,0 0 0,0 0-1,0 0 0,11-18 1,-11 18-1,0 0 1,0 0-1,20 47 2,-20-47-3,0 0 1,0 0 1,0 0 0,21 110-1,-21-110 0,0 0 1,0 0-1,21 94 1,-21-94 0,0 0-2,21 99 2,-21-99 0,0 0-1,0 0 0,10 87 1,-10-87-1,0 0 1,0 0-1,0 0 0,10 101 2,-10-101-2,0 0 0,0 0 0,0 0 1,0 0-1,0 0 0,0 0 1,-20 92 0,20-92-1,0 0 1,-42 70-2,42-70 2,0 0 0,0 0-1,0 0 0,0 0 2,-83 30-3,83-30 2,0 0-1,0 0 0,0 0 1,0 0 0,-93 0-1,93 0 0,0 0 1,0 0-1,0 0 1,0 0-1,-83-47 0,83 47 1,0 0-1,0 0 1,0 0-1,0 0 1,-63-76-2,63 76 2,0 0 0,0 0-1,-10-93 1,10 93-1,10-95 1,-10 95-1,0 0 1,0 0-2</inkml:trace>
    </iact:actionData>
  </iact:action>
  <iact:action type="add" startTime="73145">
    <iact:property name="dataType"/>
    <iact:actionData xml:id="d29">
      <inkml:trace xmlns:inkml="http://www.w3.org/2003/InkML" xml:id="stk29" contextRef="#ctx0" brushRef="#br0">22698 12850 0,'0'0'5,"0"0"3,0 0-1,0 0 0,0 0 1,0 0-1,0 0 1,0 0 0,0 0-2,0 0 2,0 0 0,0 0-1,0 0 0,0 0 1,0 0-1,0 0 1,0 0-1,0 0 0,0 0 1,0 0 0,0 0-1,0 0 0,0 0 1,0 0-1,0 0 1,0 0-1,0 0 0,0 0 1,0 0 0,0 0 0,0 0 3,0 0-3,0 0-5,0 0 4,0 0 1,0 0-1,0 0 0,0 0 1,0 0-1,-52-41 1,52 41 0,0 0-1,-73-13 0,73 13 1,0 0-1,0 0 1,0 0-1,0 0 0,-104 0 2,104 0-1,0 0-1,0 0 0,0 0 0,-73 83 1,73-83-1,0 0 1,0 0-1,0 0 0,-20 81 2,20-81-3,0 0 2,0 0 0,0 0-1,20 112 1,-20-112 0,0 0-1,0 0 1,0 0-1,0 0 0,52 87 1,-52-87 1,0 0-3,0 0 1,0 0 0,0 0 0,73 40 2,-73-40-3,0 0 1,0 0 1,0 0 0,0 0-1,0 0 0,0 0 1,83-17 0,-83 17-1,0 0 0,0 0 0,0 0 1,0 0 1,0 0-3,0 0 1,62-69 1,-62 69-1,0 0 1,0 0-1,0 0 0,0 0 1,32-100 1,-32 100-2,0 0 0,0 0 0,0 0 1,0 0 0,0 0-2,0 0 1,20-93 2,-20 93-2,0 0 0,0 0 0,-31-88 2,31 88-3,0 0 2,0 0-1,-41-71 1,41 71 0,0 0 0,0 0-1,0 0 0,0 0 0,0 0 2,0 0-2,-32-58 1,32 58-2,0 0 1,0 0 1,0 0-1,11-46 1,-11 46-1</inkml:trace>
    </iact:actionData>
  </iact:action>
  <iact:action type="add" startTime="74279">
    <iact:property name="dataType"/>
    <iact:actionData xml:id="d30">
      <inkml:trace xmlns:inkml="http://www.w3.org/2003/InkML" xml:id="stk30" contextRef="#ctx0" brushRef="#br0">23051 12942 0,'0'0'6,"0"0"0,0 0 1,0 0 0,0 0 0,0 0 1,0 0-1,0 0 1,0 0-1,0 0 0,0 0 1,0 0 0,0 0-1,0 0 0,0 0 1,0 0-1,0 0 0,0 0 1,0 0-1,0 0 1,0 0 0,0 0-1,0 0 1,0 0-1,0 0 0,0 0 0,-32-51 1,32 51-1,0 0 1,0 0 0,0 0-2,0 0 2,0 0 0,0 0-1,-52-53 0,52 53 1,0 0-1,0 0 1,-72-42 0,72 42-2,0 0 2,0 0 0,-83 30 1,83-30-3,0 0 1,0 0 0,0 0 1,0 0-1,-94 70 1,94-70-1,0 0 1,0 0-1,0 0 0,0 0 1,0 0-1,-41 87 2,41-87-2,0 0-1,0 0 2,10 100 1,-10-100-3,0 0 1,0 0 1,62 93 0,-62-93-1,0 0 0,0 0 0,94 53 1,-94-53 0,0 0-1,0 0 1,0 0-1,0 0 0,93 5 1,-93-5-1,0 0 0,0 0 1,0 0 0,0 0-1,0 0 1,83-58-1,-83 58 0,0 0 0,0 0 1,0 0-1,0 0 1,0 0 0,0 0-2,42-99 3,-42 99-2,0 0 0,0 0 0,0 0 1,0 0-1,0 0 1,0 0 0,-10-100-2,10 100 4,0 0-4,0 0 1,0 0 0,0 0 1,0 0-1,-32-104 1,32 104-1,0 0 1,0 0-1,0 0 1,0 0-1,0 0 0,0 0 1,-41-89-1,41 89 1,0 0-1,0 0 0,0 0 1,0 0-1,0 0 0,0 0 0</inkml:trace>
    </iact:actionData>
  </iact:action>
  <iact:action type="add" startTime="75411">
    <iact:property name="dataType"/>
    <iact:actionData xml:id="d31">
      <inkml:trace xmlns:inkml="http://www.w3.org/2003/InkML" xml:id="stk31" contextRef="#ctx0" brushRef="#br0">23466 12914 0,'0'0'4,"0"0"3,0 0 1,0 0-1,0 0 0,0 0 1,0 0-1,0 0 0,0 0 1,0 0 0,0 0-2,0 0 2,0 0 0,0 0-1,0 0 0,0 0 1,0 0-1,0 0 1,0 0-1,0 0 0,0 0 1,0 0-1,0 0 0,-31-64 1,31 64 0,0 0-1,0 0 0,0 0 1,0 0-1,0 0 1,-63-48-1,63 48 0,0 0 1,0 0 0,-93-41 0,93 41-1,0 0 1,0 0-2,0 0 1,0 0 1,0 0-1,-93 41 1,93-41-1,0 0 0,0 0 1,0 0-1,0 0 0,-73 54 2,73-54-2,0 0 0,0 0 0,0 0 1,-11 92 0,11-92-1,0 0 0,0 0 0,0 0 1,0 0 0,32 82-1,-32-82 1,0 0 0,0 0-2,0 0 1,0 0 1,83 71 0,-83-71-2,0 0 2,0 0 0,0 0-2,0 0 3,0 0-3,0 0 2,72 41 0,-72-41-1,0 0 1,0 0-1,0 0 0,0 0 3,73-12-4,-73 12 0,0 0 1,0 0 1,0 0-1,0 0 1,52-70 1,-52 70-4,0 0 3,0 0 0,52-88-2,-52 88 3,0 0-2,0 0 1,0 0-2,21-116 3,-21 116-3,0 0 2,0 0 0,20-100-1,-20 100 0,0 0 0,0 0 1,11-105 0,-11 105 0,0 0-2,0 0 2,0 0-1,-11-106 1,11 106-1,0 0 1,0 0 0,0 0-2,0 0 2,0 0-1,0 0 1,0-76 1,0 76-4,0 0 3,0 0 0,0 0-1,0 0 1,0 0-1,0 0 0,0 0 2,0 0-2,0 0 1,0 0-1,0-11 1,0 11-2,0 0 2,0 0 1,0 0-2,0 46 0,0-46 0,0 0 1,0 0-1,0 0 1,11 112-1,-11-112 0,0 0 1,0 0-2,-11 122 3,11-122-2,0 0 1,0 0-2,11 118 3,-11-118-2,0 0-1,0 0 2,0 0-1,21 127 2,-21-127-3,0 0 2,0 0-1,0 0 1,0 0-1,20 106 0,-20-106 1,0 0 0,0 0-2,0 0 2,0 0 0,0 0-1,0 0 0,21 87 0,-21-87 1,0 0 0,0 0-1,0 0 0,0 0 2,0 0-3,0 0 1,31 0 2,-31 0-3,0 0 2,0 0-1,0 0 0,0 0 1,0 0 0,0 0-1,21-69 1,-21 69-1,0 0 0,0 0 0,0 0 0</inkml:trace>
    </iact:actionData>
  </iact:action>
  <iact:action type="add" startTime="77265">
    <iact:property name="dataType"/>
    <iact:actionData xml:id="d32">
      <inkml:trace xmlns:inkml="http://www.w3.org/2003/InkML" xml:id="stk32" contextRef="#ctx0" brushRef="#br0">24452 12819 0,'0'0'4,"0"0"3,0 0 1,0 0-2,0 0 1,0 0 1,0 0-1,0 0 0,0 0 1,0 0-2,0 0 2,0 0 0,0 0-2,0 0 3,0 0-3,0 0 1,0 0 1,0 0-1,0 0 0,0 0 0,0 0 1,0 0-1,-21-63 0,21 63 1,0 0-1,0 0 1,0 0-1,0 0 0,0 0 1,0 0 0,-51-65-2,51 65 3,0 0-2,0 0 0,0 0 0,-84-75 3,84 75-5,0 0 3,0 0 0,0 0-2,-114 12 3,114-12-2,0 0-1,0 0 3,0 0-3,-93 46 1,93-46 1,0 0 0,0 0-2,-83 75 3,83-75-2,0 0-1,0 0 3,-31 107-2,31-107 0,0 0 0,10 109 2,-10-109-3,0 0 1,42 95 2,-42-95-3,0 0 1,72 76 2,-72-76-3,0 0 2,0 0-1,0 0 0,104 40 2,-104-40-2,0 0-1,0 0 3,0 0-2,0 0-1,0 0 2,0 0-1,114 12 1,-41-41 0,-73 29-1,0 0-2,0 0 3,0 0-1,0 0 0,52-76 1,-52 76-1,0 0 0,10-88 0,-10 88 1,0 0-2,0 0 2,0 0-1,0 0 0,0-87 1,0 87-1,0 0 0,0 0 0,0 0 1,0 0-2,0 0 2,0 0 0,-21-93-2,21 93 2,0 0-1,0 0 0,0 0 1,0 0-1,0 0 0,0 0 0,0-59 2,0 59-3,0 0 1,0 0 2,0 0-3,0 0 1,0 0 0,0 0 0,0 10 0,0-10 1,0 0-1,0 0 0,0 0 2,11 72-3,-11-72 2,0 0-2,0 0 1,0 0 0,31 122 1,-31-122 0,0 0-2,31 112 2,-31-112-2,0 0 1,11 116 2,-11-116-3,0 0 1,0 0 0,0 0 0,20 111 1,-20-111 0,0 117-1,0-117 0,0 0 0,0 0 0,0 0-1,0 0 2,0 0-2,-10 99 3,10-99-3,0 0 2,-62 94-1,62-94 0,0 0 0,0 0 0,0 0 1,-83 64-2,83-64 4,0 0-4,0 0 0,0 0 2,-94 35 0,94-35-2,0 0 1,0 0 1,0 0-1,-93-18 1,93 18-1,0 0 0,0 0 0,0 0 1,-73-41-1,73 41 0,0 0 1,0 0-1,0 0 0,-21-87 0,21 87 0,0 0 0,0-95 1,0 95 0,0 0-2,42-92 1</inkml:trace>
    </iact:actionData>
  </iact:action>
  <iact:action type="add" startTime="78840">
    <iact:property name="dataType"/>
    <iact:actionData xml:id="d33">
      <inkml:trace xmlns:inkml="http://www.w3.org/2003/InkML" xml:id="stk33" contextRef="#ctx0" brushRef="#br0">24784 12914 0,'0'0'4,"0"0"3,0 0 1,0 0-1,0 0 0,0 0 2,0 0-3,0 0 1,0 0 1,0 0-1,0 0 0,0 0 1,0 0-1,0 0 0,0 0 2,0 0-3,0 0 1,0 0 1,0 0-2,0 0 2,0 0 0,42-58-1,-42 58 0,0 0 1,0 0-2,0 0 2,0 0 0,0 0-2,0 0 2,42-83 0,-42 83-2,0 0 2,0 0 0,0 0-1,0 0 0,31-99 3,-31 99-3,0 0-1,0 0 1,0 0 0,0 0 0,0 0 1,-42-70-1,42 70 0,0 0 1,0 0-1,-93-36 1,93 36 0,0 0-1,0 0 0,0 0 1,-94-5 0,94 5-1,0 0 0,0 0 0,0 0 0,-104 23 1,104-23 0,0 0-2,0 0 2,0 0-2,0 0 2,-72 65 0,72-65-2,0 0 3,0 0-3,-42 80 2,42-80-1,0 0 0,0 0-1,0 113 3,0-113-3,0 0 2,0 0-1,0 0 0,0 0 0,42 110 0,-42-110 1,0 0-1,52 100 1,-52-100-1,0 0-1,0 0 2,0 0-1,0 0 0,72 64 2,-72-64-3,0 0 1,0 0 0,0 0 1,0 0-1,0 0 0,94 24 2,-94-24-4,0 0 3,0 0 0,0 0-2,0 0 2,0 0 0,0 0-2,72-53 3,-72 53-2,0 0-1,0 0 2,0 0-1,0 0 0,0 0 1,52-82 0,-52 82-1,0 0 0,0 0 0,0 0 0,0 0 1,21-93-1,-21 93 0,0 0 2,0 0-3,0 0 1,0 0 1,0 0-1,31-95 1,-31 95-1,0 0 0,0 0 0,-10-93 2,10 93-3,0 0 1,0 0 1,0 0-1,0 0 0,0 0 1,-21-98 1,21 98-3,0 0 1,0 0 1,0 0-1,0 0 1,0 0-1,0 0 0,-31-60 2,31 60-2,0 0 0,0 0 0,0 0 1,0 0-1,0 0 1,0 0-1,0 0 0,0 0 1,0 0 0,0 0-2,0 0 2,0 0 0,10-29 0,-10 29-2,0 0 2,0 0-1,0 0 0,0 0 0,0 0-1</inkml:trace>
    </iact:actionData>
  </iact:action>
  <iact:action type="add" startTime="80074">
    <iact:property name="dataType"/>
    <iact:actionData xml:id="d34">
      <inkml:trace xmlns:inkml="http://www.w3.org/2003/InkML" xml:id="stk34" contextRef="#ctx0" brushRef="#br0">25117 12610 0,'0'0'5,"0"0"3,0 0-1,0 0 1,0 0-1,0 0 0,0 0 1,0 0-1,0 0 0,0 0 1,0 0-1,0 0 0,0 0 1,0 0-1,0 0 0,0 0 1,0 0-1,0 0 0,0 0 1,0 0 0,0 0-2,0 0 2,0 0 0,0 0-1,0 0 0,0 0 1,0 0-1,0 0 1,0 0-1,0 0 0,0 0 1,0 0 0,0 0-2,0 0 2,-73-17 0,73 17-1,0 0 0,0 0 1,-104 0-1,104 0 0,0 0 1,0 0-1,-104 29 2,104-29-1,0 0-1,0 0-1,-52 87 2,52-87-2,0 0 1,0 0 1,0 110-1,0-110 1,0 0-1,0 0 1,42 118-1,-42-118 1,0 0-2,0 0 1,42 105 2,-42-105-3,0 0 1,62 71 2,-62-71-3,0 0 1,0 0 2,0 0-4,83 46 4,-83-46-2,0 0-1,0 0 2,0 0-1,0 0 0,0 0 0,0 0 1,93-6 0,-93 6-2,0 0 1,0 0 0,63-35 1,-63 35-1,0 0 0,0 0 1,0 0-1,0 0-1,0 0 2,0 0-1,31-58 1,-31 58-2,0 0 2,0 0-2,0 0 3,10-71-2,-10 71 0,0 0-1,0 0 3,0 0-2,0 0-1,0 0 2,0-81 0,0 81-1,0 0 0,0 0 0,0 0 0,-10-93 2,10 93-4,0 0 3,0 0 1,0 0-4,-42-84 4,42 84-2,0 0 1,0 0-2,0 0 2,-62-62 0,62 62-2,0 0 2,0 0-1,0 0 1,0 0-1,0 0 0,0 0 1,-52-83-1,52 83 0,0 0 1,0 0 1,0 0-4,0 0 3,0 0 1,0 0-3,-21-64 1</inkml:trace>
    </iact:actionData>
  </iact:action>
  <iact:action type="add" startTime="81294">
    <iact:property name="dataType"/>
    <iact:actionData xml:id="d35">
      <inkml:trace xmlns:inkml="http://www.w3.org/2003/InkML" xml:id="stk35" contextRef="#ctx0" brushRef="#br0">25553 12761 0,'0'0'6,"0"0"-1,0 0 3,0 0 0,0 0-1,0 0 0,0 0 1,0 0-1,0 0 0,0 0 1,0 0-1,0 0 0,0 0 1,0 0-1,0 0 0,0 0 1,0 0-1,0 0 0,0 0 1,0 0-1,0 0 1,0 0-1,0 0 0,0 0 0,0 0 2,0 0-3,0 0 2,-62-30-1,62 30 0,0 0 0,0 0 1,0 0-1,0 0 0,-94-28 1,94 28-1,0 0 0,0 0 1,0 0-1,-114-29 2,114 29-2,0 0-1,0 0 1,0 0 2,0 0-3,0 0 1,-94 35 1,94-35-1,0 0 0,0 0 1,0 0-1,0 0 0,0 0 1,-41 87-1,41-87 0,0 0 0,0 0 0,10 112 1,-10-112-1,0 0 0,0 0 0,0 0 1,0 0-2,31 92 3,-31-92-3,0 0 1,52 72 1,-52-72-1,0 0 1,0 0-2,0 0 2,73 46-1,-73-46 0,0 0 0,0 0 0,0 0 0,0 0 1,0 0-1,0 0 0,93 29 2,-93-29-4,0 0 3,0 0-1,0 0 0,0 0 0,84-34 1,-84 34-2,0 0 2,0 0-1,0 0 0,51-59 1,-51 59-1,0 0 0,0 0 0,0 0 1,0 0-2,32-100 3,-32 100-3,0 0 1,0 0 1,0 0-1,0-104 1,0 104-1,0 0 0,0 0 0,0 0 1,0-124-1,0 124 0,0 0 1,0 0-1,0 0 0,0-116 2,0 116-3,0 0 1,0 0 1,0 0 0,-11-111-1,11 111 0,0 0 1,0 0-1,0 0 0,0 0 1,0 0-1,-10-93 1,10 93-1,0 0 0,0 0 1,0 0-1,0 0 0,0 0 1,0 0 0,-11-94-1,11 94 0,0 0 1,0 0-1,0 0 0,0 0 1,0 0-1,0 0 1,0-53 0,0 53-2,0 0 2,0 0 0,0 0-1,0 0 0,0 0 1,0 0-1,0 0 0,-10 18 1,10-18-1,0 0 1,0 0-1,0 0 0,0 0 1,10 70 1,-10-70-4,0 0 3,11 105 0,-11-105-1,0 0 0,0 0 1,21 106 0,-21-106-2,0 0 2,10 105 0,-10-105-2,0 0 2,0 0-1,10 116 1,-10-116-1,0 0-1,0 0 2,21 123 0,-21-123-2,0 0 1,0 0 1,31 116-1,-31-116 0,0 0 0,0 0 0,0 0 0,0 0 1,31 112 0,-31-112-2,0 0 3,0 0-3,0 0 2,0 0-1,0 0-1,0 0 2,21 86 0,-21-86-2,0 0 1,0 0 1,0 0-2,0 0 1,0 0 1,0 0-1,31 53 1,-31-53-1,0 0-1,0 0 2,0 0-1,0 0 0,0 0 0,0 0 1,0 0-2,21-18 3,-21 18-3,0 0 1,0 0 0,0 0 1,0 0-1,0 0 0,42-75 1</inkml:trace>
    </iact:actionData>
  </iact:action>
  <iact:action type="add" startTime="83460">
    <iact:property name="dataType"/>
    <iact:actionData xml:id="d36">
      <inkml:trace xmlns:inkml="http://www.w3.org/2003/InkML" xml:id="stk36" contextRef="#ctx0" brushRef="#br0">26342 12802 0,'0'0'5,"0"0"2,0 0 0,0 0 0,0 0 0,0 0 1,0 0-1,0 0 0,0 0 1,0 0-2,0 0 2,0 0-1,0 0 1,0 0-2,0 0 2,0 0-1,0 0 0,0 0 0,0 0 0,0 0 0,0 0 1,0 0-2,0 0 2,0 0-1,0 0 0,0 0 0,0 0 1,0 0-1,0 0 0,-31-58 1,31 58-1,0 0 0,0 0 1,0 0-1,0 0 0,0 0 1,-42-59-1,42 59 0,0 0 1,0 0-1,0 0 0,-93-63 2,93 63-2,0 0 0,0 0 0,0 0-1,-104 6 2,104-6 0,0 0-2,0 0 2,0 0-1,-73 57 0,73-57 1,0 0-1,0 0 0,0 0 0,-62 99 2,62-99-4,0 0 4,0 0-2,-10 124 0,10-124-1,0 0 2,0 0-1,0 0 0,31 110 1,-31-110-2,0 0 2,72 71-1,-72-71 0,0 0 0,0 0 1,0 0-2,0 0 2,0 0-1,93 58 0,-93-58 0,0 0 1,0 0-1,94-17 1,-94 17-2,0 0 1,0 0 1,0 0-1,0 0 0,0 0 0,0 0 1,52-53-1,-52 53 0,0 0-1,0 0 2,42-105 0,-42 105-1,0 0 0,0 0 0,0 0 0,0 0 1,0 0-2,0 0 3,21-81-3,-21 81 1,0 0 1,0 0-2,0 0 2,0 0-1,0 0 0,0 0 0,0 0 2,20-82-3,-20 82 1,0 0 0,0 0 0,0 0 0,0 0 1,0 0-1,0 0 0,0 0 0,0 0 1,0 0-2,0 0 2,0 0-1,0 0 0,0 10 1,0-10-2,11 72 3,-11-72-3,0 0 1,0 0 0,0 127 2,0-127-3,0 0 1,0 0 1,0 0-2,31 135 2,-31-135-1,0 0 0,0 0 0,10 134 2,-10-134-3,21 134 2,-21-134-1,0 0 0,0 0 0,-10 100 0,10-100 0,0 0 0,-52 100 2,52-100-3,0 0 1,0 0 1,0 0-2,-83 69 3,83-69-3,0 0 1,0 0 1,-94 23 0,94-23-1,0 0-1,-114-12 3,114 12-3,0 0 1,0 0 1,0 0-2,-52-52 3,52 52-3,0 0 1,0 0 1,0 0-1,10-75 1,-10 75-2,0 0 2,42-100-1,-42 100 0,0 0 0,0 0 0</inkml:trace>
    </iact:actionData>
  </iact:action>
  <iact:action type="add" startTime="84894">
    <iact:property name="dataType"/>
    <iact:actionData xml:id="d37">
      <inkml:trace xmlns:inkml="http://www.w3.org/2003/InkML" xml:id="stk37" contextRef="#ctx0" brushRef="#br0">26653 13007 0,'0'0'5,"0"0"2,0 0 0,0 0 1,0 0-1,0 0 0,0 0 0,0 0 1,0 0-2,0 0 2,0 0-1,0 0 0,0 0 0,0 0 1,0 0-1,0 0 0,0 0 1,0 0-2,0 0 2,0 0-1,0-59 0,0 59 0,0 0 1,0 0-2,0 0 2,0 0-1,0 0 0,0 0 0,0-75 1,0 75-1,0 0 0,0 0 0,0 0 0,-31-94 2,31 94-2,0 0 1,0 0-3,0 0 4,-52-30-3,52 30 1,0 0 1,0 0-2,0 0 1,-93-11 2,93 11-3,0 0 1,0 0 0,0 0 1,-83 28 0,83-28-1,0 0-1,0 0 2,0 0-1,0 0-1,0 0 2,0 0-1,-62 53 1,62-53-2,-32 83 2,32-83-2,0 0 2,0 0 0,0 0-2,0 0 1,11 70 2,-11-70-4,0 0 3,62 63-1,-62-63 1,0 0-1,62 60 1,-62-60-2,0 0 2,0 0-1,0 0-1,0 0 2,0 0-1,73 41 1,-73-41-2,0 0 3,0 0-3,0 0 1,0 0 1,0 0-2,0 0 2,83 6 0,-83-6-1,0 0-1,0 0 2,0 0-2,0 0 2,51-59 0,-51 59-2,0 0 3,0 0-3,0 0 1,32-70 1,-32 70-1,0 0-1,0 0 2,0 0-1,0-93 0,0 93 0,0 0 1,0 0-1,0 0 0,-10-94 1,10 94-2,0 0 2,-42-95-1,42 95 0,0 0 0,0 0 1,0 0-2,0 0 2,0 0-1,-31-86 0,31 86 0,0 0 1,0 0-1,0 0 0,0 0 1,0 0-2,0 0 2,-41-77-1,41 77 0,0 0 0,0 0 0</inkml:trace>
    </iact:actionData>
  </iact:action>
  <iact:action type="add" startTime="86024">
    <iact:property name="dataType"/>
    <iact:actionData xml:id="d38">
      <inkml:trace xmlns:inkml="http://www.w3.org/2003/InkML" xml:id="stk38" contextRef="#ctx0" brushRef="#br0">26944 12850 0,'0'0'5,"0"0"2,0 0 1,0 0-2,0 0 2,0 0-1,0 0 0,0 0 0,0 0 1,0 0-1,0 0 0,0 0 0,0 0 0,0 0 0,0 0 1,0 0-1,0 0 0,0 0 0,0 0 0,0 0 0,0 0 1,0 0-1,0 0 0,0 0 1,0 0-2,0 0 2,0 0-1,0 0 0,0 0 0,0 0 2,0 0-4,-41-48 3,41 48-1,0 0 0,0 0 0,0 0 1,-83-64-2,83 64 2,0 0-1,0 0 0,0 0 0,0 0 2,-94-41-2,94 41 2,0 0-3,0 0 1,0 0-2,0 0 3,-93 34-1,93-34 0,0 0 1,0 0-2,0 0 2,-42 78-1,42-78 0,0 0 0,0 0 1,0 0-1,0 99 1,0-99-2,0 0 1,0 0 0,0 0 1,42 87 0,-42-87-2,0 0 2,0 0-2,0 0 2,52 82 0,-52-82-2,0 0 1,0 0 2,0 0-3,0 0 1,0 0 0,83 53 1,-83-53-1,0 0 0,0 0 0,0 0 0,0 0 1,0 0-2,0 0 2,83 12 0,-83-12-2,0 0 1,0 0 1,0 0-1,0 0 0,0 0 0,0 0 0,72-35 0,-72 35 1,0 0 0,0 0-1,0 0 0,0 0 0,0 0 1,0 0-1,42-83 1,-42 83-3,0 0 3,0 0-2,0 0 2,0 0-1,0 0 0,0 0 0,-10-104 2,10 104-4,0 0 3,0 0-1,-52-105 0,52 105 0,0 0 1,0 0-1,0 0 0,0 0 0,0 0 0,0 0 0,-63-89 1,63 89 0,0 0-2,0 0 1,0 0 0,0 0 0,0 0 1,-10-17-1</inkml:trace>
    </iact:actionData>
  </iact:action>
  <iact:action type="add" startTime="87233">
    <iact:property name="dataType"/>
    <iact:actionData xml:id="d39">
      <inkml:trace xmlns:inkml="http://www.w3.org/2003/InkML" xml:id="stk39" contextRef="#ctx0" brushRef="#br0">27339 12925 0,'0'0'5,"0"0"2,0 0 0,0 0 0,0 0 1,0 0-1,0 0 0,0 0 0,0 0 0,0 0 0,0 0 1,0 0-1,0 0 0,0 0 1,0 0-2,0 0 2,0 0-1,-52-29 0,52 29 0,0 0 1,0 0-2,0 0 2,-83-77-1,83 77 0,0 0 0,0 0 1,0 0-1,0 0 0,0 0 0,0 0 0,-104-58 2,104 58-3,0 0 1,0 0 0,0 0 1,0 0-1,-83-30 0,83 30 0,0 0 1,0 0-2,0 0 2,-94 42-1,94-42 0,0 0 0,0 0 0,0 0 0,0 0 1,0 0-1,-62 71 1,62-71-2,0 0 1,0 0 0,10 104 1,-10-104-1,0 0 0,0 0 1,0 0-2,63 100 3,-63-100-3,0 0 1,0 0 0,0 0 1,62 82-1,-62-82 0,0 0 0,0 0 0,0 0 0,0 0 1,0 0-2,0 0 2,62 52 0,-62-52-2,0 0 1,0 0 1,63-6 0,-63 6-2,0 0 2,0 0-2,0 0 2,0 0-1,52-63 0,-52 63 0,0 0 1,0 0-2,41-78 3,-41 78-3,0 0 1,21-87 1,-21 87-1,0 0 0,0 0 0,0 0 1,0 0-2,21-92 3,-21 92-3,0 0 1,0 0 0,0-118 2,0 118-4,0 0 3,0 0-1,10-110 0,-10 110 0,0 0 1,0 0-1,0 0 0,0 0 1,0-113-1,0 113 0,0 0 0,0 0 0,0 0 0,0 0 1,0 0-2,0 0 2,-10-92 1,10 92-4,0 0 3,0 0 0,0 0-2,0 0 2,0-46 0,0 46-2,0 0 2,0 0-1,0 0 0,0 0 0,0 0 1,0 0-2,0 46 3,0-46-3,0 0 1,0 110 1,0-110-1,0 0 0,10 130 0,-10-130 1,0 0-2,0 0 2,21 121 0,-21-121-2,0 0 1,0 0 1,0 0-2,31 130 2,-31-130-1,0 0 0,0 0 0,0 0 1,0 0-1,0 0 0,0 0 1,9 121-1,-9-121 0,0 0 0,0 0 0,0 0 0,0 0 1,0 0-2,0 0 2,0 66 0,0-66-2,0 0 1,0 0 1,0 0-1,-40 0 1,40 0 0,0 0-3,0 0 3,0 0-1,-83-59 1</inkml:trace>
    </iact:actionData>
  </iact:action>
  <iact:action type="add" startTime="89968">
    <iact:property name="dataType"/>
    <iact:actionData xml:id="d40">
      <inkml:trace xmlns:inkml="http://www.w3.org/2003/InkML" xml:id="stk40" contextRef="#ctx0" brushRef="#br0">23746 12312 0,'0'0'5,"0"0"3,0 0-1,0 0 0,0 0 1,0 0-1,0 0 1,0 0 0,0 0-1,0 0 0,0 0 1,0 0-1,0 0 1,0 0-1,0 0 0,0 0 1,0 0 0,0 0-1,0 0 1,0 0-1,0 0 0,0 0 1,0 0 0,0 0-1,0 0 0,0 0 1,0 0-1,0 0 1,0 0 0,-52-41 0,52 41-2,0 0 2,0 0-1,-83-53 1,83 53 0,0 0-1,-114-69 3,114 69-4,0 0 1,-93-48 1,93 48-1,0 0 0,-115-40 2,115 40-3,0 0 2,-114-36 0,114 36-1,0 0 0,-124-23 2,124 23-2,0 0 0,-115-17 1,115 17-1,-114-18 1,114 18-1,-114-12 2,114 12-3,0 0 2,-104-6 0,104 6-2,-93 18 3,93-18-2,0 0 0,-125 35 1,125-35 0,0 0-1,-104 35 1,104-35-1,-93 36 1,93-36 0,-94 41 0,94-41-2,0 0 1,-104 57 2,104-57-3,0 0 2,-103 76-1,103-76 0,0 0 1,-104 77 1,104-77-3,-94 82 3,94-82-2,-93 57 0,93-57 0,0 0 1,-73 76-1,73-76 1,0 0 0,-72 83 0,72-83-1,-84 104 1,84-104-2,0 0 2,-41 93 0,41-93-1,0 0 1,-21 118-1,21-118 0,0 0 1,0 105 1,0-105-3,0 0 2,11 134-1,-11-134 0,0 0 1,20 105 1,-20-105-3,0 0 1,52 124 1,-52-124-1,0 0 1,63 86-1,-63-86 0,93 77 2,-93-77-1,73 70-1,31-30 0,-104-40 0,0 0 0,93 47 1,-93-47-1,0 0 0,125 47 2,-125-47-3,135 53 2,-135-53-1,114 53 1,-114-53-2,93 11 2,-93-11-1,94 6 1,-94-6-2,103 5 3,-103-5-4,104 13 4,-104-13-3,94 0 1,-94 0 1,114-24 0,-114 24-2,0 0 1,114-24 2,-114 24-3,0 0 1,125-28 2,-125 28-4,0 0 3,124-43 0,-124 43-2,0 0 2,0 0-1,125-63 1,-125 63-2,0 0 2,0 0-1,104-75 1,-104 75-1,0 0 0,114-82 1,-114 82-1,0 0-1,83-71 2,-83 71 0,0 0-1,73-82 1,-73 82-1,0 0 0,0 0 0,52-104 1,-52 104-1,0 0 1,0 0-1,52-112 1,-52 112-1,0 0 1,0 0-2,31-116 2,-31 116 0,0 0-1,0 0 0,10-117 2,-10 117-3,0 0 1,0-111 2,0 111-2,0 0 0,0 0 0,10-112 0,-10 112 1,11-98 1,-11 98-4,0 0 3,0 0 0,-21-112 0,21 112-1,0 0 0,0 0 0,-31-99 1,31 99 0,0 0-1,-42-98 1,42 98-1,0 0 1,0 0-1,-31-89 2,31 89-2,-31-87 0,31 87 0,0 0 0,-41-129 2,-1-16-1</inkml:trace>
    </iact:actionData>
  </iact:action>
  <iact:action type="add" startTime="94215">
    <iact:property name="dataType"/>
    <iact:actionData xml:id="d41">
      <inkml:trace xmlns:inkml="http://www.w3.org/2003/InkML" xml:id="stk41" contextRef="#ctx0" brushRef="#br0">22064 14911 0,'0'0'4,"0"0"3,0 0 0,0 0 0,0 0 1,0 0-2,0 0 1,0 0 0,0 0 0,0 0 0,0 0 1,0 0-1,0 0 0,0 0 0,0 0 1,0 0-1,0 0 0,0 0 1,0 0-1,0 0 0,0 0 1,0 0-1,0 0 0,0 0 1,0 0-1,0 0 0,0 0 1,0 0-1,0 0 0,0 0 1,0 0-2,0 0 2,0 0-1,0 0 0,-31-58 1,31 58-1,0 0 0,0 0 1,0 0-1,0 0 0,-62-71 1,62 71-1,0 0 0,0 0 1,0 0-1,-94-76 2,94 76-4,0 0 3,0 0-1,0 0 0,-83-35 2,83 35-3,0 0 1,0 0 1,0 0-1,-93-22 1,93 22-1,0 0 0,-114-24 0,114 24 1,0 0-1,0 0 0,0 0 1,-104 17 0,104-17-2,0 0 2,0 0-1,0 0 0,-94 41 2,94-41-3,0 0 1,0 0 1,-72 81-1,72-81 1,0 0-1,0 0 0,0 0 0,0 0 1,-42 94-1,42-94 0,0 0 1,0 0-1,0 0 0,0 105 1,0-105-1,0 0 0,0 0 1,21 95 0,-21-95-2,0 0 2,0 0-1,62 64 2,-62-64-2,0 0-1,0 0 1,73 46 1,-73-46-1,0 0 0,83 35 2,-83-35-3,0 0 1,93 35 2,-93-35-3,0 0 1,0 0 1,104 17 0,-104-17-2,0 0 5,0 0-6,0 0 2,0 0 2,0 0-4,94-11 3,-94 11-1,0 0 0,0 0 0,93-35 2,-93 35-4,0 0 3,0 0 2,0 0-6,0 0 5,0 0-1,73-52-1,-73 52 0,0 0-1,0 0 1,0 0 1,0 0-1,52-83 0,-52 83 1,0 0-1,0 0 0,0 0 1,0 0-1,0 0 1,0 0-2,10-94 4,-10 94-4,0 0 1,0 0 1,0 0-1,0 0 0,0 0 1,0 0-1,-10-80 0,10 80 0,0 0-1,0 0 3,0 0-2,0 0 0,0 0 1,0 0-2,0 0 2,0 0-1,-21-59 1,21 59-2,0 0 1,0 0 1,0 0-1,0 0 0,0 0 1,0 0-1,0 0 0,0 0 1,0 0-2,0 24 3,0-24 0,0 0-5,0 0 5,0 0-2,0 75 1,0-75-1,0 0-1,0 0 1,0 0 1,21 106 0,-21-106-2,0 0 2,0 0-1,0 0 0,20 105 2,-20-105-3,0 0 1,0 0 1,21 93 0,-21-93-2,0 0 1,0 0 1,11 99-1,-11-99 0,0 0 1,0 0-1,0 0 0,0 111 2,0-111-4,0 0 3,0 0 0,0 0-2,0 0 2,-32 104-1,32-104 0,0 0 1,0 0-1,-62 89 1,62-89-2,0 0 2,0 0-1,0 0 0,-83 41 1,83-41-1,0 0 0,0 0 1,-93 0-1,93 0 0,0 0 1,0 0-2,-104-35 3,104 35-2,0 0-1,0 0 2,-114-41 1,114 41-4,0 0 3,0 0-1,-94-64 0,94 64 1,0 0-1,0 0 0,0 0 0</inkml:trace>
    </iact:actionData>
  </iact:action>
  <iact:action type="add" startTime="96829">
    <iact:property name="dataType"/>
    <iact:actionData xml:id="d42">
      <inkml:trace xmlns:inkml="http://www.w3.org/2003/InkML" xml:id="stk42" contextRef="#ctx0" brushRef="#br0">22438 14853 0,'0'0'5,"0"0"1,0 0 2,0 0 0,0 0-2,0 0 2,0 0 0,0 0-2,0 0 2,0 0-1,0 0 0,0 0 1,0 0-1,0 0 0,0 0 1,0 0-1,0 0 0,0 0 1,0 0-1,0 0 0,0 0 1,0 0-1,0 0 0,0 0 0,0 0 1,0 0-1,-62-17 0,62 17 1,0 0-1,0 0 0,0 0 1,0 0-1,0 0 0,0 0 1,-73-30-1,73 30 0,0 0 1,0 0-1,0 0 0,0 0 1,0 0-1,-93 0 2,93 0-2,0 0 0,0 0-1,0 0 2,0 0-1,0 0 0,-63 52 2,63-52-3,0 0 1,0 0 1,0 0-1,0 0 0,-62 87 1,62-87-2,0 0 2,0 0 0,0 0-1,0 0 1,-31 88 0,31-88-3,0 0 3,0 0-1,0 0 0,0 0 1,21 94 0,-21-94-2,0 0 2,0 0-1,0 0 0,62 69 2,-62-69-3,0 0 1,83 48 1,-83-48-1,0 0 0,0 0 0,83 35 2,-83-35-3,0 0 1,104-6 2,-104 6-3,0 0 2,0 0-1,0 0 0,0 0 0,0 0 1,83-18-1,-83 18 0,0 0 1,0 0-2,0 0 2,0 0 0,0 0-2,0 0 2,73-35 0,-73 35-2,0 0 2,0 0-1,31-46 1,-31 46-1,0 0 0,0 0 0,0 0 1,0 0-1,0 0 0,0 0 1,-11-76 0,11 76-2,0 0 2,0 0-1,0 0 0,-31-105 1,31 105-1,0 0 0,0 0 1,-73-76 0,73 76-2,0 0 2,0 0-1,0 0 0,0 0 0,-83-35 2,83 35-3,0 0 1,0 0 1,0 0-1,-93-11 1,93 11-1,0 0 0,0 0 0,0 0 1,0 0-2</inkml:trace>
    </iact:actionData>
  </iact:action>
  <iact:action type="add" startTime="98211">
    <iact:property name="dataType"/>
    <iact:actionData xml:id="d43">
      <inkml:trace xmlns:inkml="http://www.w3.org/2003/InkML" xml:id="stk43" contextRef="#ctx0" brushRef="#br0">22677 14548 0,'0'0'5,"0"0"3,0 0-2,0 0 1,0 0 1,0 0-2,0 0 2,0 0-1,0 0 0,0 0 1,0 0-1,0 0 0,0 0 1,0 0-1,0 0 0,0 0 1,0 0-1,-31 66 0,31-66 1,0 0-1,0 0 0,-11 87 1,11-87-1,0 0 0,0 0 1,-21 117 2,21-117-5,0 0 2,0 99 0,0-99 0,0 0 1,0 0-1,0 0 0,11 98 1,-11-98-1,0 0 0,0 0 0,0 0 1,21 107 0,-21-107-2,0 0 2,0 0-1,0 0 0,62 69 2,-62-69-3,93 40 2,-93-40-1,0 0 0,0 0 1,104 7 0,-104-7-3,0 0 3,0 0 0,0 0-2,0 0 2,104 6 0,-104-6-2,0 0 2,0 0-1,0 0 0,104-30 1,-104 30-1,0 0 0,0 0 0,0 0 2,83-46-3,-83 46 1,0 0 0,0 0 0,0 0 1,0-76 0</inkml:trace>
    </iact:actionData>
  </iact:action>
  <iact:action type="add" startTime="98918">
    <iact:property name="dataType"/>
    <iact:actionData xml:id="d44">
      <inkml:trace xmlns:inkml="http://www.w3.org/2003/InkML" xml:id="stk44" contextRef="#ctx0" brushRef="#br0">22469 14969 0,'0'0'4,"0"0"4,0 0-1,0 0 0,0 0 1,0 0-1,0 0 0,0 0 1,0 0-1,0 0 0,0 0 1,0 0-1,0 0 0,0 0 1,0 0-1,0 0 0,0 0 1,0 0-1,0 0 0,0 0 1,0 0-1,0 0 0,0 0 1,0 0-1,73 6 0,-73-6 1,0 0-1,0 0 1,0 0-1,93-6 0,-93 6 0,0 0 1,0 0-1,146-6 2,-146 6-3,0 0 1,0 0 0,0 0 0,0 0 1,93-11 0,-93 11-2,0 0 2,0 0-2,0 0 2,0 0 0</inkml:trace>
    </iact:actionData>
  </iact:action>
  <iact:action type="add" startTime="99843">
    <iact:property name="dataType"/>
    <iact:actionData xml:id="d45">
      <inkml:trace xmlns:inkml="http://www.w3.org/2003/InkML" xml:id="stk45" contextRef="#ctx0" brushRef="#br0">24431 14998 0,'0'0'5,"0"0"3,0 0-1,0 0 0,0 0 1,0 0-1,0 0 0,0 0 1,0 0-2,0 0 1,0 0 0,0 0 1,0 0-1,0 0 0,0 0 2,0 0-4,0 0 3,0 0-1,0 0 0,0 0 0,0 0 1,0 0-1,0 0 0,-41-58 1,41 58-1,0 0 0,0 0 1,-73-64-2,73 64 2,0 0-1,0 0 0,0 0 1,0 0-1,-104-70 2,104 70-2,0 0 0,0 0-1,-103 6 2,103-6-1,0 0 0,0 0 0,0 0 1,0 0 0,-104 53-2,104-53 3,0 0-2,0 0 0,0 0 1,-63 69-2,63-69 2,0 0 0,0 0-2,0 0 2,0 0-1,-31 105 0,31-105 1,0 0-2,0 0 2,0 0-1,31 88 2,-31-88-3,0 0 1,63 58 2,-63-58-3,0 0 1,0 0 0,93 18 1,-93-18-1,0 0 1,0 0-2,104-7 2,-104 7 0,0 0-2,0 0 1,0 0 1,114-11-1,-114 11 0,0 0 1,0 0-1,0 0-1,0 0 2,0 0-1,0 0 0,94-34 2,-94 34-4,0 0 3,0 0 0,0 0-2,0 0 1,52-53 1,-52 53-1,0 0 0,0 0 1,0 0-2,0 0 1,0 0 1,0 0-2,10-46 3,-10 46-3,0 0 2,0 0-1,0 0 1,0 0-2,0 0 1,0 0 2,0 0-4,0 0 3,0 0-1,-10-6 1,10 6-2,0 0 2,0 0-1,0 0 0,0 0 0,0 0 0,0 0 1,10 63 0,-10-63-2,10 94 2,-10-94-1,0 0-1,0 0 2,0 0 0,0 0-2,0 0 1,0 0 2,32 112-2,-32-112 0,0 0-1,0 0 1,-21 98 1,21-98-1,0 0 0,-52 76 0,52-76 0,0 0 0,0 0 1,-94 29-1,94-29 0,0 0 0,0 0 1,-124 23 1,124-23-3,-104 7 4,104-7-6,0 0 4,0 0-1,-93 0-1,93 0 1,0 0 1,0 0-1,0 0 0,-84-36 2,84 36-4,0 0 3,0 0 0,0 0-2,-51-70 2,51 70-1,0 0 0,0 0 0,0 0 0</inkml:trace>
    </iact:actionData>
  </iact:action>
  <iact:action type="add" startTime="101428">
    <iact:property name="dataType"/>
    <iact:actionData xml:id="d46">
      <inkml:trace xmlns:inkml="http://www.w3.org/2003/InkML" xml:id="stk46" contextRef="#ctx0" brushRef="#br0">24899 14969 0,'0'0'4,"0"0"4,0 0-1,0 0-1,0 0 2,0 0 0,0 0-1,0 0 0,0 0 1,0 0-1,0 0 0,0 0 1,0 0-2,0 0 2,0 0-1,0 0 0,-52-29 1,52 29-1,0 0 0,0 0 1,0 0-1,0 0 0,0 0 0,-83-23 1,83 23-1,0 0 0,-114 0 3,114 0-4,0 0 1,0 0 0,0 0-1,0 0 2,-94 40 0,94-40-2,0 0 1,0 0 1,0 0-1,0 0 0,-62 65 2,62-65-4,0 0 3,0 0-1,0 0 1,0 0-2,0 0 3,-21 76-3,21-76 2,0 0-2,0 0 1,21 81 0,-21-81 1,0 0-1,0 0 0,72 47 2,-72-47-4,0 0 3,0 0-1,94 24 0,-94-24 2,0 0-3,93 5 2,-93-5-2,0 0 2,0 0 0,0 0-2,0 0 3,0 0-3,73-24 2,-73 24-1,0 0-1,0 0 2,0 0-1,0 0 1,0 0-2,0 0 2,42-52 0,-42 52-2,0 0 2,0 0-1,0 0 0,0 0 1,0 0-2,0 0 2,-32-87 0,32 87-2,0 0 2,0 0-1,0 0 0,0 0 1,0 0-1,0 0 0,-72-82 1,72 82-1,0 0 0,0 0 0,0 0 1,0 0-2</inkml:trace>
    </iact:actionData>
  </iact:action>
  <iact:action type="add" startTime="102378">
    <iact:property name="dataType"/>
    <iact:actionData xml:id="d47">
      <inkml:trace xmlns:inkml="http://www.w3.org/2003/InkML" xml:id="stk47" contextRef="#ctx0" brushRef="#br0">24961 14729 0,'0'0'5,"0"0"3,0 0-2,0 0 1,0 0 1,0 0-1,0 0 0,0 0 1,0 0-2,0 0 2,0 0 0,0 0-2,0 0 2,0 0-1,0 0 0,0 0 1,0 0-1,0 0 0,0 0 0,0 0 1,0 0-1,0 0 0,0 0 2,0 0-3,0 0 1,0 0 1,0 0-2,-10 70 2,10-70-1,0 0 0,0 0 1,-11 107-1,11-107 0,0 0 0,0 0 1,11 122 1,-11-122-3,0 0 2,0 0-2,0 0 1,0 0 1,31 81-2,-31-81 2,0 0-1,0 0 0,0 0 1,0 0-1,83 59 1,-83-59-2,0 0 2,0 0-1,0 0 0,0 0 1,93 17-1,-93-17 0,0 0 0,0 0 0,0 0 1,0 0-1,0 0 0,83-11 1,-83 11-1,0 0 0,0 0 0,0 0 1,0 0-2,0 0 1,0 0 1,52-41 0,-52 41-1,0 0 1,0 0-2,0 0 1,0 0 1,-21-52 0,21 52-2,0 0 2</inkml:trace>
    </iact:actionData>
  </iact:action>
  <iact:action type="add" startTime="103060">
    <iact:property name="dataType"/>
    <iact:actionData xml:id="d48">
      <inkml:trace xmlns:inkml="http://www.w3.org/2003/InkML" xml:id="stk48" contextRef="#ctx0" brushRef="#br0">24816 14940 0,'0'0'3,"0"0"5,0 0-1,0 0 0,0 0 1,0 0-1,0 0 0,0 0 1,0 0-1,0 0 0,0 0 0,0 0 1,0 0-1,0 0 0,0 0 1,0 0-1,0 0 0,0 0 1,0 0-2,0 0 2,0 0-1,0 0 0,0 0 1,0 0-1,0 0 0,52 12 0,-52-12 1,0 0-1,0 0 0,0 0 1,0 0-1,0 0 0,103 11 1,-103-11-1,0 0 0,0 0 0,0 0 0,0 0 1,0 0-1,0 0 0,125 0 2,-125 0-1,0 0-3,0 0 2,0 0 1,0 0-2,0 0 1</inkml:trace>
    </iact:actionData>
  </iact:action>
  <iact:action type="add" startTime="104511">
    <iact:property name="dataType"/>
    <iact:actionData xml:id="d49">
      <inkml:trace xmlns:inkml="http://www.w3.org/2003/InkML" xml:id="stk49" contextRef="#ctx0" brushRef="#br0">26207 14940 0,'0'0'5,"0"0"2,0 0 0,0 0 1,0 0-1,0 0 0,0 0 1,0 0-2,0 0 2,0 0-1,0 0 0,0 0 1,0 0-1,0 0 0,0 0 0,0 0 1,0 0-1,0 0 0,0 0 1,0 0-2,0 0 2,-42-34-1,42 34 0,0 0 0,0 0 1,0 0-1,-93-48 0,93 48 1,0 0-2,0 0 2,0 0-1,0 0 0,0 0 0,-114-34 2,114 34-3,0 0 2,0 0-1,0 0-1,-83 34 2,83-34-1,0 0 0,0 0 1,0 0-1,-83 53 1,83-53-2,0 0 2,0 0-1,0 0 0,-52 76 2,52-76-4,0 0 3,0 0 0,0 0-2,0 0 1,0 82 2,0-82-2,0 0-1,0 0 2,0 0-2,0 0 2,52 75 0,-52-75-1,0 0 0,0 0 0,83 41 1,-83-41-2,0 0 2,0 0 0,93 6-1,-93-6 0,0 0-1,0 0 2,0 0-1,0 0 0,0 0 0,83-17 2,-83 17-3,0 0 1,0 0 1,0 0-1,0 0 0,0 0 2,0 0-4,62-41 4,-62 41-3,0 0 2,0 0-2,0 0 2,0 0-1,0 0 0,0 0 1,32-70-1,-32 70 0,0 0 1,0 0-2,0 0 2,0 0-1,0 0 0,0 0 0,-11-65 2,11 65-3,0 0 1,0 0 1,0 0-1,0 0 0,0 0 0,-21-18 1,21 18-1,0 0 0,0 0 0,0 0 0,0 48 1,0-48-1,0 0 1,0 0-1,0 0 1,0 0-1,52 99 1,-52-99-2,0 0 2,42 93-1,-42-93-1,0 0 1,0 0 1,0 0-2,0 0 2,52 87 0,-52-87-1,10 101 0,-10-101 1,0 0-2,0 0 1,0 0 1,0 0 0,0 0-2,0 0 2,0 69-1,0-69 0,0 0-1,-52 46 2,52-46-1,0 0 1,0 0-1,0 0 0,-72 13 1,72-13-3,0 0 5,-104 0-4,104 0 1,0 0 0,0 0 0,-83-18 0,83 18 0,0 0 0,0 0 0,-83-41 1,83 41-1,0 0 0,0 0 0,0 0 0</inkml:trace>
    </iact:actionData>
  </iact:action>
  <iact:action type="add" startTime="105974">
    <iact:property name="dataType"/>
    <iact:actionData xml:id="d50">
      <inkml:trace xmlns:inkml="http://www.w3.org/2003/InkML" xml:id="stk50" contextRef="#ctx0" brushRef="#br0">26425 15033 0,'0'0'4,"0"0"3,0 0 1,0 0-1,0 0 0,0 0 0,0 0 0,0 0 1,0 0-1,0 0 0,0 0 0,0 0 1,0 0-1,0 0 0,0 0 0,0 0 0,0 0 1,0 0-1,0 0 0,0 0 0,0 0 1,0 0-2,0 0 2,0 0-1,0 0 0,0 0 0,0 0 1,0 0-1,0 0 0,0 0 1,0 0-2,0 0 2,0 0-1,0 0 0,-62-23 1,62 23-1,0 0 0,0 0 0,0 0 1,-83-30-1,83 30 0,0 0 1,0 0-2,-115-17 3,115 17-1,0 0-2,0 0 1,0 0 1,0 0-2,-72 41 2,72-41-1,0 0 0,0 0 0,0 0 1,0 0-2,-31 88 3,31-88-3,0 0 1,0 0 0,0 0 1,0 0-1,20 76 1,-20-76 0,0 0-3,0 0 3,83 52 0,-83-52-2,0 0 1,83 30 2,-83-30-3,0 0 1,0 0 1,94 5-1,-94-5 0,0 0 0,0 0 0,0 0 0,0 0 2,0 0-3,0 0 2,83-24 0,-83 24-3,0 0 3,0 0-1,0 0 1,0 0-2,83-52 3,-83 52-4,0 0 3,0 0-1,0 0 0,0 0 1,10-57 0,-10 57-2,0 0 1,0 0 2,0 0-3,0 0 1,-53-64 1,53 64-2,0 0 2,0 0-1,0 0 0,0 0 0,0 0 1,0 0-1,-82-48 0,82 48 1,0 0-2,0 0 2,0 0 0,0 0-2,0 0 1</inkml:trace>
    </iact:actionData>
  </iact:action>
  <iact:action type="add" startTime="107027">
    <iact:property name="dataType"/>
    <iact:actionData xml:id="d51">
      <inkml:trace xmlns:inkml="http://www.w3.org/2003/InkML" xml:id="stk51" contextRef="#ctx0" brushRef="#br0">26465 14729 0,'0'0'5,"0"0"2,0 0 0,0 0 2,0 0-4,0 0 3,0 0-1,0 0 0,0 0 0,0 0 1,0 0-1,0 0 0,0 0 2,0 0-4,0 0 3,0 0-1,0 0 1,0 0-2,0 0 2,0 0-1,0 0 0,0 0 1,0 0-2,0 0 2,0 0-1,0 0 0,0 0 0,12 77 1,-12-77-1,0 0 0,0 0 1,0 0-2,10 116 3,-10-116-2,0 0-1,0 0 1,0 0 1,0 0-1,52 136 2,-52-136-2,0 0-1,0 0 1,0 0 0,52 86 0,-52-86 0,0 0 1,0 0-2,0 0 3,83 59-3,-83-59 1,0 0 0,0 0 2,0 0-3,0 0 1,83 23 2,-83-23-4,0 0 3,0 0-1,0 0 1,0 0-2,94-12 3,-94 12-4,0 0 4,0 0-2,0 0 0,0 0 0,0 0 1,0 0-1,72-46 0,-72 46-1,0 0 1,0 0 0,0-64 1,0 64-2,0 0 2,-72-52 0,72 52-3</inkml:trace>
    </iact:actionData>
  </iact:action>
  <iact:action type="add" startTime="107750">
    <iact:property name="dataType"/>
    <iact:actionData xml:id="d52">
      <inkml:trace xmlns:inkml="http://www.w3.org/2003/InkML" xml:id="stk52" contextRef="#ctx0" brushRef="#br0">26207 14998 0,'0'0'6,"0"0"1,0 0 0,0 0 0,0 0 1,0 0-1,0 0 0,0 0 1,0 0-1,0 0 0,0 0 1,0 0-2,0 0 2,0 0 1,0 0-4,0 0 3,0 0 0,0 0-2,73 0 1,-73 0 2,0 0-3,0 0 1,0 0 0,103-11 0,-103 11 1,0 0-1,0 0 1,0 0-2,0 0 2,156-12 1,-156 12-3,0 0 1,0 0 0,0 0-1,0 0 2,0 0-1,0 0 1,83-6 0,-83 6-3,0 0 2,52 41 1</inkml:trace>
    </iact:actionData>
  </iact:action>
  <iact:action type="add" startTime="109499">
    <iact:property name="dataType"/>
    <iact:actionData xml:id="d53">
      <inkml:trace xmlns:inkml="http://www.w3.org/2003/InkML" xml:id="stk53" contextRef="#ctx0" brushRef="#br0">26984 14876 0,'0'0'4,"0"0"3,0 0 1,0 0-2,0 0 2,0 0-1,0 0 0,0 0 0,-9-64 1,9 64-2,0 0 2,0 0-1,0 0 0,-52-94 0,52 94 1,0 0-1,0 0 0,-72-134 2,72 134-2,-104-89 0,104 89 0,0 0-1,0 0 1,-105-51 1,105 51-1,0 0 0,-165-18 1,165 18-2,0 0 2,-156-6-1,156 6 0,0 0 0,-145-6 2,145 6-3,-146 0 2,146 0 0,-114 12-2,114-12 1,0 0 0,-136 34 0,136-34 0,-123 35 2,123-35-3,0 0 1,-94 60 1,94-60-1,-72 59 1,72-59-1,0 0 0,-52 80 1,52-80-1,0 0 1,-42 94-3,42-94 3,0 0-1,-62 112 0,62-112 1,0 0-2,-21 104 3,21-104-3,0 0 1,0 0 1,0 129 0,0-129-2,0 0 1,0 0 1,42 122-1,-42-122 0,51 106 2,-51-106-4,0 0 3,73 93 1,-73-93-4,0 0 2,0 0 1,94 76 0,-94-76-2,103 77 2,-103-77-1,0 0-1,103 63 2,-103-63 0,0 0-2,95 64 3,-95-64-4,104 47 3,-104-47-2,0 0 0,124 29 2,-124-29-1,0 0-1,125 0 2,-125 0 0,124-29-2,-124 29 0,0 0 1,113-24 1,-113 24-2,105-29 1,-105 29 1,0 0-2,104-29 1,-104 29 0,83-52 0,-83 52 0,83-46 1,-83 46-2,0 0 2,83-53-1,-83 53-1,73-59 2,-73 59-1,0 0-1,0 0 2,62-70 0,-62 70-2,0 0 1,42-87 0,-42 87 0,0 0 1,0 0-1,0 0 1,41-106-1,-41 106-1,0 0 1,0-104 2,0 104-3,0 0 1,-31-112 2,31 112-4,0 0 3,-72-88 0,72 88-2,-94-75 2,94 75-1,-124-65 0,124 65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5DB16-F9B8-4937-996E-E106977E8B62}" type="datetimeFigureOut">
              <a:rPr lang="en-GB" smtClean="0"/>
              <a:t>29/01/2021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511ED-38A7-4131-9D47-CAE0463EDD77}" type="slidenum">
              <a:rPr lang="en-GB" smtClean="0"/>
              <a:t>‹#›</a:t>
            </a:fld>
            <a:endParaRPr lang="en-GB"/>
          </a:p>
        </p:txBody>
      </p:sp>
    </p:spTree>
    <p:extLst>
      <p:ext uri="{BB962C8B-B14F-4D97-AF65-F5344CB8AC3E}">
        <p14:creationId xmlns:p14="http://schemas.microsoft.com/office/powerpoint/2010/main" val="74324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A28CD6-EC76-4669-8A75-01FD00017DAA}" type="slidenum">
              <a:rPr lang="en-GB" smtClean="0"/>
              <a:t>5</a:t>
            </a:fld>
            <a:endParaRPr lang="en-GB"/>
          </a:p>
        </p:txBody>
      </p:sp>
    </p:spTree>
    <p:extLst>
      <p:ext uri="{BB962C8B-B14F-4D97-AF65-F5344CB8AC3E}">
        <p14:creationId xmlns:p14="http://schemas.microsoft.com/office/powerpoint/2010/main" val="346283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A28CD6-EC76-4669-8A75-01FD00017DAA}" type="slidenum">
              <a:rPr lang="en-GB" smtClean="0"/>
              <a:t>6</a:t>
            </a:fld>
            <a:endParaRPr lang="en-GB"/>
          </a:p>
        </p:txBody>
      </p:sp>
    </p:spTree>
    <p:extLst>
      <p:ext uri="{BB962C8B-B14F-4D97-AF65-F5344CB8AC3E}">
        <p14:creationId xmlns:p14="http://schemas.microsoft.com/office/powerpoint/2010/main" val="28389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E01C85-DD0C-4BA5-9655-ED13E621930C}" type="datetimeFigureOut">
              <a:rPr lang="en-GB" smtClean="0"/>
              <a:t>29/01/2021</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02AFF043-220E-4EF7-8BBD-9D1D08CEFC39}"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05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E01C85-DD0C-4BA5-9655-ED13E621930C}"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552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E01C85-DD0C-4BA5-9655-ED13E621930C}"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216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E01C85-DD0C-4BA5-9655-ED13E621930C}"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723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E01C85-DD0C-4BA5-9655-ED13E621930C}"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232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E01C85-DD0C-4BA5-9655-ED13E621930C}"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111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E01C85-DD0C-4BA5-9655-ED13E621930C}"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AFF043-220E-4EF7-8BBD-9D1D08CEFC39}"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390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E01C85-DD0C-4BA5-9655-ED13E621930C}"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AFF043-220E-4EF7-8BBD-9D1D08CEFC39}"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077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01C85-DD0C-4BA5-9655-ED13E621930C}"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36301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E01C85-DD0C-4BA5-9655-ED13E621930C}"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42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2E01C85-DD0C-4BA5-9655-ED13E621930C}" type="datetimeFigureOut">
              <a:rPr lang="en-GB" smtClean="0"/>
              <a:t>29/01/2021</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456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2E01C85-DD0C-4BA5-9655-ED13E621930C}" type="datetimeFigureOut">
              <a:rPr lang="en-GB" smtClean="0"/>
              <a:t>29/01/2021</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2AFF043-220E-4EF7-8BBD-9D1D08CEFC39}"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86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l0k6XqfFEUo"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File:Chilli_pepper_4.svg" TargetMode="External"/><Relationship Id="rId13"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6.png"/><Relationship Id="rId12" Type="http://schemas.microsoft.com/office/2011/relationships/inkAction" Target="../ink/inkAction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8.jpeg"/><Relationship Id="rId4" Type="http://schemas.openxmlformats.org/officeDocument/2006/relationships/audio" Target="../media/media3.m4a"/><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n.wikipedia.org/wiki/File:Chilli_pepper_4.svg"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hyperlink" Target="https://www.topmarks.co.uk/maths-games/daily1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hyperlink" Target="https://creativecommons.org/licenses/by/3.0/" TargetMode="External"/><Relationship Id="rId12" Type="http://schemas.openxmlformats.org/officeDocument/2006/relationships/image" Target="../media/image1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freeimageslive.co.uk/free_stock_image/mathematicsjpg-0" TargetMode="External"/><Relationship Id="rId11" Type="http://schemas.openxmlformats.org/officeDocument/2006/relationships/hyperlink" Target="https://gsouto-digitalteacher.blogspot.com/2018/02/schools-lets-talk-world-cancer-day.html" TargetMode="External"/><Relationship Id="rId5" Type="http://schemas.openxmlformats.org/officeDocument/2006/relationships/image" Target="../media/image10.jpeg"/><Relationship Id="rId10" Type="http://schemas.openxmlformats.org/officeDocument/2006/relationships/image" Target="../media/image12.jpg"/><Relationship Id="rId4" Type="http://schemas.openxmlformats.org/officeDocument/2006/relationships/image" Target="../media/image5.png"/><Relationship Id="rId9" Type="http://schemas.openxmlformats.org/officeDocument/2006/relationships/hyperlink" Target="https://en.wikipedia.org/wiki/Fountain_p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0D1173B-FBCA-4F2A-AB78-7DB51EC95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08DCF8-02FA-4015-A96A-7F8A89EB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1">
            <a:extLst>
              <a:ext uri="{FF2B5EF4-FFF2-40B4-BE49-F238E27FC236}">
                <a16:creationId xmlns:a16="http://schemas.microsoft.com/office/drawing/2014/main" id="{F5CADCA8-2942-497A-8C7C-F3050F6FCD0C}"/>
              </a:ext>
            </a:extLst>
          </p:cNvPr>
          <p:cNvSpPr>
            <a:spLocks noGrp="1"/>
          </p:cNvSpPr>
          <p:nvPr>
            <p:ph type="ctrTitle"/>
          </p:nvPr>
        </p:nvSpPr>
        <p:spPr>
          <a:xfrm>
            <a:off x="5770072" y="964769"/>
            <a:ext cx="4966432" cy="2376915"/>
          </a:xfrm>
        </p:spPr>
        <p:txBody>
          <a:bodyPr>
            <a:normAutofit/>
          </a:bodyPr>
          <a:lstStyle/>
          <a:p>
            <a:r>
              <a:rPr lang="en-GB" sz="4200" dirty="0"/>
              <a:t>St Mary’s RC primary school </a:t>
            </a:r>
            <a:br>
              <a:rPr lang="en-GB" sz="4200" dirty="0"/>
            </a:br>
            <a:r>
              <a:rPr lang="en-GB" sz="4200" dirty="0"/>
              <a:t>Friday 29.01.21</a:t>
            </a:r>
            <a:endParaRPr lang="en-US" sz="4200" dirty="0"/>
          </a:p>
        </p:txBody>
      </p:sp>
      <p:sp>
        <p:nvSpPr>
          <p:cNvPr id="7" name="Subtitle 6">
            <a:extLst>
              <a:ext uri="{FF2B5EF4-FFF2-40B4-BE49-F238E27FC236}">
                <a16:creationId xmlns:a16="http://schemas.microsoft.com/office/drawing/2014/main" id="{B5EB4A20-0EE9-4ACC-B46C-5E53D0378A07}"/>
              </a:ext>
            </a:extLst>
          </p:cNvPr>
          <p:cNvSpPr>
            <a:spLocks noGrp="1"/>
          </p:cNvSpPr>
          <p:nvPr>
            <p:ph type="subTitle" idx="1"/>
          </p:nvPr>
        </p:nvSpPr>
        <p:spPr>
          <a:xfrm>
            <a:off x="5770074" y="3529159"/>
            <a:ext cx="4972063" cy="1612688"/>
          </a:xfrm>
        </p:spPr>
        <p:txBody>
          <a:bodyPr>
            <a:normAutofit/>
          </a:bodyPr>
          <a:lstStyle/>
          <a:p>
            <a:r>
              <a:rPr lang="en-GB" dirty="0"/>
              <a:t>P3 and P4</a:t>
            </a:r>
          </a:p>
        </p:txBody>
      </p:sp>
      <p:grpSp>
        <p:nvGrpSpPr>
          <p:cNvPr id="19" name="Group 18">
            <a:extLst>
              <a:ext uri="{FF2B5EF4-FFF2-40B4-BE49-F238E27FC236}">
                <a16:creationId xmlns:a16="http://schemas.microsoft.com/office/drawing/2014/main" id="{72EFD7EB-F887-4187-BD35-2F6584E9E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8" y="482171"/>
            <a:ext cx="4641751" cy="5149101"/>
            <a:chOff x="7463259" y="583365"/>
            <a:chExt cx="4641750" cy="5181928"/>
          </a:xfrm>
        </p:grpSpPr>
        <p:sp>
          <p:nvSpPr>
            <p:cNvPr id="20" name="Rectangle 19">
              <a:extLst>
                <a:ext uri="{FF2B5EF4-FFF2-40B4-BE49-F238E27FC236}">
                  <a16:creationId xmlns:a16="http://schemas.microsoft.com/office/drawing/2014/main" id="{D802ABCE-86EF-458C-B776-FBEE5B3ED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257E23-BAFF-4E5A-9DCD-5EB001A2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7E30C0D8-AD45-47DE-ACC1-AA48F84CA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1171"/>
          <a:stretch/>
        </p:blipFill>
        <p:spPr bwMode="auto">
          <a:xfrm>
            <a:off x="1271223" y="1116345"/>
            <a:ext cx="3362141" cy="386617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480890EC-EC50-46D3-879E-63EDF4D06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0073" y="3526496"/>
            <a:ext cx="49595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5" name="Picture 24">
            <a:extLst>
              <a:ext uri="{FF2B5EF4-FFF2-40B4-BE49-F238E27FC236}">
                <a16:creationId xmlns:a16="http://schemas.microsoft.com/office/drawing/2014/main" id="{971F6991-E635-48F8-9309-D5A5C1ECBF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3ACF2F98-1DF0-4594-9502-F2B79E795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78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67810-8896-4415-83EA-EE45CE304B2E}"/>
              </a:ext>
            </a:extLst>
          </p:cNvPr>
          <p:cNvSpPr txBox="1"/>
          <p:nvPr/>
        </p:nvSpPr>
        <p:spPr>
          <a:xfrm>
            <a:off x="162732" y="263472"/>
            <a:ext cx="6639959" cy="646331"/>
          </a:xfrm>
          <a:prstGeom prst="rect">
            <a:avLst/>
          </a:prstGeom>
          <a:noFill/>
        </p:spPr>
        <p:txBody>
          <a:bodyPr wrap="none" rtlCol="0">
            <a:spAutoFit/>
          </a:bodyPr>
          <a:lstStyle/>
          <a:p>
            <a:r>
              <a:rPr lang="en-GB" sz="3600" b="1" u="sng" dirty="0">
                <a:latin typeface="PrimaryCheynes" panose="020B0500000000000000" pitchFamily="34" charset="0"/>
              </a:rPr>
              <a:t>Interactive School Assembly</a:t>
            </a:r>
          </a:p>
        </p:txBody>
      </p:sp>
      <p:sp>
        <p:nvSpPr>
          <p:cNvPr id="3" name="TextBox 2">
            <a:extLst>
              <a:ext uri="{FF2B5EF4-FFF2-40B4-BE49-F238E27FC236}">
                <a16:creationId xmlns:a16="http://schemas.microsoft.com/office/drawing/2014/main" id="{F614CBF8-CDE5-46F6-AC0A-D4DAFE7F39D0}"/>
              </a:ext>
            </a:extLst>
          </p:cNvPr>
          <p:cNvSpPr txBox="1"/>
          <p:nvPr/>
        </p:nvSpPr>
        <p:spPr>
          <a:xfrm>
            <a:off x="162732" y="1705590"/>
            <a:ext cx="7980852" cy="646331"/>
          </a:xfrm>
          <a:prstGeom prst="rect">
            <a:avLst/>
          </a:prstGeom>
          <a:noFill/>
        </p:spPr>
        <p:txBody>
          <a:bodyPr wrap="square" rtlCol="0">
            <a:spAutoFit/>
          </a:bodyPr>
          <a:lstStyle/>
          <a:p>
            <a:r>
              <a:rPr lang="en-GB" dirty="0">
                <a:latin typeface="PrimaryCheynes" panose="020B0500000000000000" pitchFamily="34" charset="0"/>
              </a:rPr>
              <a:t>Please follow the link on the P3 and P4 blog for an invite into the </a:t>
            </a:r>
            <a:r>
              <a:rPr lang="en-GB">
                <a:latin typeface="PrimaryCheynes" panose="020B0500000000000000" pitchFamily="34" charset="0"/>
              </a:rPr>
              <a:t>school assembly </a:t>
            </a:r>
            <a:r>
              <a:rPr lang="en-GB" dirty="0">
                <a:latin typeface="PrimaryCheynes" panose="020B0500000000000000" pitchFamily="34" charset="0"/>
              </a:rPr>
              <a:t>via Microsoft Teams. </a:t>
            </a:r>
          </a:p>
        </p:txBody>
      </p:sp>
      <p:sp>
        <p:nvSpPr>
          <p:cNvPr id="6" name="Rectangle 5">
            <a:extLst>
              <a:ext uri="{FF2B5EF4-FFF2-40B4-BE49-F238E27FC236}">
                <a16:creationId xmlns:a16="http://schemas.microsoft.com/office/drawing/2014/main" id="{E0F4BD19-FC5A-4431-808B-B513D1BDFBBB}"/>
              </a:ext>
            </a:extLst>
          </p:cNvPr>
          <p:cNvSpPr/>
          <p:nvPr/>
        </p:nvSpPr>
        <p:spPr>
          <a:xfrm>
            <a:off x="8238836" y="1311564"/>
            <a:ext cx="3666837" cy="4285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652F908F-1E47-4860-9B89-6F1F1E9C688F}"/>
              </a:ext>
            </a:extLst>
          </p:cNvPr>
          <p:cNvPicPr>
            <a:picLocks noChangeAspect="1"/>
          </p:cNvPicPr>
          <p:nvPr/>
        </p:nvPicPr>
        <p:blipFill>
          <a:blip r:embed="rId2"/>
          <a:stretch>
            <a:fillRect/>
          </a:stretch>
        </p:blipFill>
        <p:spPr>
          <a:xfrm>
            <a:off x="8387495" y="1496400"/>
            <a:ext cx="3359187" cy="3865199"/>
          </a:xfrm>
          <a:prstGeom prst="rect">
            <a:avLst/>
          </a:prstGeom>
        </p:spPr>
      </p:pic>
    </p:spTree>
    <p:extLst>
      <p:ext uri="{BB962C8B-B14F-4D97-AF65-F5344CB8AC3E}">
        <p14:creationId xmlns:p14="http://schemas.microsoft.com/office/powerpoint/2010/main" val="46552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2E23A-85DD-4BA5-9218-25C2E335C569}"/>
              </a:ext>
            </a:extLst>
          </p:cNvPr>
          <p:cNvSpPr txBox="1"/>
          <p:nvPr/>
        </p:nvSpPr>
        <p:spPr>
          <a:xfrm>
            <a:off x="154982" y="232474"/>
            <a:ext cx="2224008" cy="584775"/>
          </a:xfrm>
          <a:prstGeom prst="rect">
            <a:avLst/>
          </a:prstGeom>
          <a:noFill/>
        </p:spPr>
        <p:txBody>
          <a:bodyPr wrap="square" rtlCol="0">
            <a:spAutoFit/>
          </a:bodyPr>
          <a:lstStyle/>
          <a:p>
            <a:r>
              <a:rPr lang="en-GB" sz="3200" b="1" u="sng" dirty="0">
                <a:latin typeface="PrimaryCheynes" panose="020B0500000000000000" pitchFamily="34" charset="0"/>
              </a:rPr>
              <a:t>P.E</a:t>
            </a:r>
          </a:p>
        </p:txBody>
      </p:sp>
      <p:sp>
        <p:nvSpPr>
          <p:cNvPr id="3" name="TextBox 2">
            <a:extLst>
              <a:ext uri="{FF2B5EF4-FFF2-40B4-BE49-F238E27FC236}">
                <a16:creationId xmlns:a16="http://schemas.microsoft.com/office/drawing/2014/main" id="{59B8358A-3F50-4D9D-9DDF-9246C32016F6}"/>
              </a:ext>
            </a:extLst>
          </p:cNvPr>
          <p:cNvSpPr txBox="1"/>
          <p:nvPr/>
        </p:nvSpPr>
        <p:spPr>
          <a:xfrm>
            <a:off x="154982" y="977707"/>
            <a:ext cx="9359229" cy="369332"/>
          </a:xfrm>
          <a:prstGeom prst="rect">
            <a:avLst/>
          </a:prstGeom>
          <a:noFill/>
        </p:spPr>
        <p:txBody>
          <a:bodyPr wrap="none" rtlCol="0">
            <a:spAutoFit/>
          </a:bodyPr>
          <a:lstStyle/>
          <a:p>
            <a:r>
              <a:rPr lang="en-GB" dirty="0">
                <a:latin typeface="PrimaryCheynes" panose="020B0500000000000000" pitchFamily="34" charset="0"/>
              </a:rPr>
              <a:t>Follow the link to Joe Wicks P.E Lesson. Watch the video and complete the activities.  </a:t>
            </a:r>
          </a:p>
        </p:txBody>
      </p:sp>
      <p:sp>
        <p:nvSpPr>
          <p:cNvPr id="4" name="TextBox 3">
            <a:extLst>
              <a:ext uri="{FF2B5EF4-FFF2-40B4-BE49-F238E27FC236}">
                <a16:creationId xmlns:a16="http://schemas.microsoft.com/office/drawing/2014/main" id="{6E08CAF2-BBDC-43B2-A6C8-EA7D822DC3E1}"/>
              </a:ext>
            </a:extLst>
          </p:cNvPr>
          <p:cNvSpPr txBox="1"/>
          <p:nvPr/>
        </p:nvSpPr>
        <p:spPr>
          <a:xfrm>
            <a:off x="519193" y="5326295"/>
            <a:ext cx="7656162" cy="369332"/>
          </a:xfrm>
          <a:prstGeom prst="rect">
            <a:avLst/>
          </a:prstGeom>
          <a:noFill/>
        </p:spPr>
        <p:txBody>
          <a:bodyPr wrap="square" rtlCol="0">
            <a:spAutoFit/>
          </a:bodyPr>
          <a:lstStyle/>
          <a:p>
            <a:r>
              <a:rPr lang="en-GB" dirty="0">
                <a:hlinkClick r:id="rId2"/>
              </a:rPr>
              <a:t>https://www.youtube.com/watch?v=l0k6XqfFEUo</a:t>
            </a:r>
            <a:endParaRPr lang="en-GB" dirty="0"/>
          </a:p>
        </p:txBody>
      </p:sp>
      <p:pic>
        <p:nvPicPr>
          <p:cNvPr id="7" name="Picture 6" descr="A picture containing floor&#10;&#10;Description automatically generated">
            <a:extLst>
              <a:ext uri="{FF2B5EF4-FFF2-40B4-BE49-F238E27FC236}">
                <a16:creationId xmlns:a16="http://schemas.microsoft.com/office/drawing/2014/main" id="{D92FEFD3-620E-4894-98C3-4A0F2FC3A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986" y="1347039"/>
            <a:ext cx="9429750" cy="3924160"/>
          </a:xfrm>
          <a:prstGeom prst="rect">
            <a:avLst/>
          </a:prstGeom>
        </p:spPr>
      </p:pic>
    </p:spTree>
    <p:extLst>
      <p:ext uri="{BB962C8B-B14F-4D97-AF65-F5344CB8AC3E}">
        <p14:creationId xmlns:p14="http://schemas.microsoft.com/office/powerpoint/2010/main" val="47094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AE9A-952C-4B4D-B6B7-9ED08E3D0CE9}"/>
              </a:ext>
            </a:extLst>
          </p:cNvPr>
          <p:cNvSpPr>
            <a:spLocks noGrp="1"/>
          </p:cNvSpPr>
          <p:nvPr>
            <p:ph type="title"/>
          </p:nvPr>
        </p:nvSpPr>
        <p:spPr>
          <a:xfrm>
            <a:off x="1294362" y="1156211"/>
            <a:ext cx="9603275" cy="1049235"/>
          </a:xfrm>
        </p:spPr>
        <p:txBody>
          <a:bodyPr/>
          <a:lstStyle/>
          <a:p>
            <a:pPr algn="ctr"/>
            <a:r>
              <a:rPr lang="en-GB" dirty="0">
                <a:latin typeface="PrimaryCheynes" panose="020B0500000000000000" pitchFamily="34" charset="0"/>
              </a:rPr>
              <a:t>Night time prayer</a:t>
            </a:r>
            <a:endParaRPr lang="en-US" dirty="0">
              <a:latin typeface="PrimaryCheynes" panose="020B0500000000000000" pitchFamily="34" charset="0"/>
            </a:endParaRPr>
          </a:p>
        </p:txBody>
      </p:sp>
      <p:sp>
        <p:nvSpPr>
          <p:cNvPr id="3" name="Content Placeholder 2">
            <a:extLst>
              <a:ext uri="{FF2B5EF4-FFF2-40B4-BE49-F238E27FC236}">
                <a16:creationId xmlns:a16="http://schemas.microsoft.com/office/drawing/2014/main" id="{5604C375-6C2E-ED42-B450-2FD82B74D3FE}"/>
              </a:ext>
            </a:extLst>
          </p:cNvPr>
          <p:cNvSpPr>
            <a:spLocks noGrp="1"/>
          </p:cNvSpPr>
          <p:nvPr>
            <p:ph idx="1"/>
          </p:nvPr>
        </p:nvSpPr>
        <p:spPr/>
        <p:txBody>
          <a:bodyPr>
            <a:normAutofit/>
          </a:bodyPr>
          <a:lstStyle/>
          <a:p>
            <a:pPr algn="ctr"/>
            <a:r>
              <a:rPr lang="en-US" sz="2400" dirty="0">
                <a:solidFill>
                  <a:srgbClr val="0B385D"/>
                </a:solidFill>
                <a:latin typeface="PrimaryCheynes" panose="020B0500000000000000" pitchFamily="34" charset="0"/>
              </a:rPr>
              <a:t>God our Father, I come to say</a:t>
            </a:r>
            <a:r>
              <a:rPr lang="en-GB" sz="2400" dirty="0">
                <a:solidFill>
                  <a:srgbClr val="0B385D"/>
                </a:solidFill>
                <a:latin typeface="PrimaryCheynes" panose="020B0500000000000000" pitchFamily="34" charset="0"/>
              </a:rPr>
              <a:t> thank</a:t>
            </a:r>
            <a:r>
              <a:rPr lang="en-US" sz="2400" dirty="0">
                <a:solidFill>
                  <a:srgbClr val="0B385D"/>
                </a:solidFill>
                <a:latin typeface="PrimaryCheynes" panose="020B0500000000000000" pitchFamily="34" charset="0"/>
              </a:rPr>
              <a:t> you for your love today.</a:t>
            </a:r>
            <a:endParaRPr lang="en-GB" sz="2400" dirty="0">
              <a:solidFill>
                <a:srgbClr val="0B385D"/>
              </a:solidFill>
              <a:latin typeface="PrimaryCheynes" panose="020B0500000000000000" pitchFamily="34" charset="0"/>
            </a:endParaRPr>
          </a:p>
          <a:p>
            <a:pPr algn="ctr"/>
            <a:r>
              <a:rPr lang="en-US" sz="2400" dirty="0">
                <a:solidFill>
                  <a:srgbClr val="0B385D"/>
                </a:solidFill>
                <a:latin typeface="PrimaryCheynes" panose="020B0500000000000000" pitchFamily="34" charset="0"/>
              </a:rPr>
              <a:t>Thank you for my family</a:t>
            </a:r>
            <a:r>
              <a:rPr lang="en-GB" sz="2400" dirty="0">
                <a:solidFill>
                  <a:srgbClr val="0B385D"/>
                </a:solidFill>
                <a:latin typeface="PrimaryCheynes" panose="020B0500000000000000" pitchFamily="34" charset="0"/>
              </a:rPr>
              <a:t> and </a:t>
            </a:r>
            <a:r>
              <a:rPr lang="en-US" sz="2400" dirty="0">
                <a:solidFill>
                  <a:srgbClr val="0B385D"/>
                </a:solidFill>
                <a:latin typeface="PrimaryCheynes" panose="020B0500000000000000" pitchFamily="34" charset="0"/>
              </a:rPr>
              <a:t> all the friends you give to me.</a:t>
            </a:r>
            <a:endParaRPr lang="en-GB" sz="2400" dirty="0">
              <a:solidFill>
                <a:srgbClr val="0B385D"/>
              </a:solidFill>
              <a:latin typeface="PrimaryCheynes" panose="020B0500000000000000" pitchFamily="34" charset="0"/>
            </a:endParaRPr>
          </a:p>
          <a:p>
            <a:pPr algn="ctr"/>
            <a:r>
              <a:rPr lang="en-US" sz="2400" dirty="0">
                <a:solidFill>
                  <a:srgbClr val="0B385D"/>
                </a:solidFill>
                <a:latin typeface="PrimaryCheynes" panose="020B0500000000000000" pitchFamily="34" charset="0"/>
              </a:rPr>
              <a:t>Guard me in the dark of night</a:t>
            </a:r>
            <a:r>
              <a:rPr lang="en-GB" sz="2400" dirty="0">
                <a:solidFill>
                  <a:srgbClr val="0B385D"/>
                </a:solidFill>
                <a:latin typeface="PrimaryCheynes" panose="020B0500000000000000" pitchFamily="34" charset="0"/>
              </a:rPr>
              <a:t> and</a:t>
            </a:r>
            <a:r>
              <a:rPr lang="en-US" sz="2400" dirty="0">
                <a:solidFill>
                  <a:srgbClr val="0B385D"/>
                </a:solidFill>
                <a:latin typeface="PrimaryCheynes" panose="020B0500000000000000" pitchFamily="34" charset="0"/>
              </a:rPr>
              <a:t> in the morning send your light.Amen.</a:t>
            </a:r>
            <a:endParaRPr lang="en-GB" sz="2800" dirty="0">
              <a:latin typeface="PrimaryCheynes" panose="020B0500000000000000" pitchFamily="34" charset="0"/>
            </a:endParaRPr>
          </a:p>
        </p:txBody>
      </p:sp>
    </p:spTree>
    <p:extLst>
      <p:ext uri="{BB962C8B-B14F-4D97-AF65-F5344CB8AC3E}">
        <p14:creationId xmlns:p14="http://schemas.microsoft.com/office/powerpoint/2010/main" val="358665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3752973" y="342420"/>
            <a:ext cx="7645572"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3600" dirty="0">
                <a:latin typeface="PrimaryCheynes" panose="020B0500000000000000" pitchFamily="34" charset="0"/>
              </a:rPr>
              <a:t>Morning Prayer</a:t>
            </a:r>
            <a:endParaRPr lang="en-US" sz="3600" dirty="0">
              <a:latin typeface="PrimaryCheynes" panose="020B0500000000000000" pitchFamily="34" charset="0"/>
            </a:endParaRP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1173283" y="1391655"/>
            <a:ext cx="9603275" cy="34506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GB" sz="2800" dirty="0">
                <a:latin typeface="PrimaryCheynes" panose="020B0500000000000000" pitchFamily="34" charset="0"/>
              </a:rPr>
              <a:t>Father in heaven you love me</a:t>
            </a:r>
          </a:p>
          <a:p>
            <a:pPr marL="0" indent="0" algn="ctr">
              <a:buNone/>
            </a:pPr>
            <a:r>
              <a:rPr lang="en-GB" sz="2800" dirty="0">
                <a:latin typeface="PrimaryCheynes" panose="020B0500000000000000" pitchFamily="34" charset="0"/>
              </a:rPr>
              <a:t>You are with me night and day</a:t>
            </a:r>
          </a:p>
          <a:p>
            <a:pPr marL="0" indent="0" algn="ctr">
              <a:buNone/>
            </a:pPr>
            <a:r>
              <a:rPr lang="en-GB" sz="2800" dirty="0">
                <a:latin typeface="PrimaryCheynes" panose="020B0500000000000000" pitchFamily="34" charset="0"/>
              </a:rPr>
              <a:t>I want to love you always</a:t>
            </a:r>
          </a:p>
          <a:p>
            <a:pPr marL="0" indent="0" algn="ctr">
              <a:buNone/>
            </a:pPr>
            <a:r>
              <a:rPr lang="en-GB" sz="2800" dirty="0">
                <a:latin typeface="PrimaryCheynes" panose="020B0500000000000000" pitchFamily="34" charset="0"/>
              </a:rPr>
              <a:t>In all I do and say</a:t>
            </a:r>
          </a:p>
          <a:p>
            <a:pPr marL="0" indent="0" algn="ctr">
              <a:buNone/>
            </a:pPr>
            <a:r>
              <a:rPr lang="en-GB" sz="2800" dirty="0">
                <a:latin typeface="PrimaryCheynes" panose="020B0500000000000000" pitchFamily="34" charset="0"/>
              </a:rPr>
              <a:t>I’ll try to please you Father</a:t>
            </a:r>
          </a:p>
          <a:p>
            <a:pPr marL="0" indent="0" algn="ctr">
              <a:buNone/>
            </a:pPr>
            <a:r>
              <a:rPr lang="en-GB" sz="2800" dirty="0">
                <a:latin typeface="PrimaryCheynes" panose="020B0500000000000000" pitchFamily="34" charset="0"/>
              </a:rPr>
              <a:t>Bless me through this day</a:t>
            </a:r>
          </a:p>
          <a:p>
            <a:pPr marL="0" indent="0" algn="ctr">
              <a:buNone/>
            </a:pPr>
            <a:r>
              <a:rPr lang="en-GB" sz="2800" dirty="0">
                <a:latin typeface="PrimaryCheynes" panose="020B0500000000000000" pitchFamily="34" charset="0"/>
              </a:rPr>
              <a:t>Amen</a:t>
            </a:r>
          </a:p>
        </p:txBody>
      </p:sp>
      <p:pic>
        <p:nvPicPr>
          <p:cNvPr id="4" name="Picture 4">
            <a:extLst>
              <a:ext uri="{FF2B5EF4-FFF2-40B4-BE49-F238E27FC236}">
                <a16:creationId xmlns:a16="http://schemas.microsoft.com/office/drawing/2014/main" id="{90594C09-5A6A-4C2B-8A9F-01CF36883F75}"/>
              </a:ext>
            </a:extLst>
          </p:cNvPr>
          <p:cNvPicPr>
            <a:picLocks noChangeAspect="1"/>
          </p:cNvPicPr>
          <p:nvPr/>
        </p:nvPicPr>
        <p:blipFill>
          <a:blip r:embed="rId2"/>
          <a:stretch>
            <a:fillRect/>
          </a:stretch>
        </p:blipFill>
        <p:spPr>
          <a:xfrm>
            <a:off x="0" y="0"/>
            <a:ext cx="1577009" cy="1577009"/>
          </a:xfrm>
          <a:prstGeom prst="rect">
            <a:avLst/>
          </a:prstGeom>
        </p:spPr>
      </p:pic>
    </p:spTree>
    <p:extLst>
      <p:ext uri="{BB962C8B-B14F-4D97-AF65-F5344CB8AC3E}">
        <p14:creationId xmlns:p14="http://schemas.microsoft.com/office/powerpoint/2010/main" val="108050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5AB6ADB-15E5-46CF-AF91-C1DE2BF39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23709"/>
          </a:xfrm>
          <a:prstGeom prst="rect">
            <a:avLst/>
          </a:prstGeom>
        </p:spPr>
      </p:pic>
    </p:spTree>
    <p:extLst>
      <p:ext uri="{BB962C8B-B14F-4D97-AF65-F5344CB8AC3E}">
        <p14:creationId xmlns:p14="http://schemas.microsoft.com/office/powerpoint/2010/main" val="3129364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1074-4EA7-4FD6-9C15-AFEA3F340B73}"/>
              </a:ext>
            </a:extLst>
          </p:cNvPr>
          <p:cNvSpPr>
            <a:spLocks noGrp="1"/>
          </p:cNvSpPr>
          <p:nvPr>
            <p:ph type="title"/>
          </p:nvPr>
        </p:nvSpPr>
        <p:spPr/>
        <p:txBody>
          <a:bodyPr/>
          <a:lstStyle/>
          <a:p>
            <a:r>
              <a:rPr lang="en-GB" dirty="0"/>
              <a:t>Literacy - Handwriting</a:t>
            </a:r>
            <a:br>
              <a:rPr lang="en-GB" dirty="0"/>
            </a:br>
            <a:endParaRPr lang="en-GB" dirty="0"/>
          </a:p>
        </p:txBody>
      </p:sp>
      <p:sp>
        <p:nvSpPr>
          <p:cNvPr id="3" name="Content Placeholder 2">
            <a:extLst>
              <a:ext uri="{FF2B5EF4-FFF2-40B4-BE49-F238E27FC236}">
                <a16:creationId xmlns:a16="http://schemas.microsoft.com/office/drawing/2014/main" id="{6FB794DC-8B3D-4E94-B1F0-AAEF8D85CECC}"/>
              </a:ext>
            </a:extLst>
          </p:cNvPr>
          <p:cNvSpPr>
            <a:spLocks noGrp="1"/>
          </p:cNvSpPr>
          <p:nvPr>
            <p:ph idx="1"/>
          </p:nvPr>
        </p:nvSpPr>
        <p:spPr/>
        <p:txBody>
          <a:bodyPr>
            <a:normAutofit/>
          </a:bodyPr>
          <a:lstStyle/>
          <a:p>
            <a:pPr marL="0" indent="0">
              <a:buNone/>
            </a:pPr>
            <a:r>
              <a:rPr lang="en-GB" dirty="0">
                <a:latin typeface="PrimaryCheynes" panose="020B0500000000000000" pitchFamily="34" charset="0"/>
              </a:rPr>
              <a:t>Learning Intention:</a:t>
            </a:r>
          </a:p>
          <a:p>
            <a:pPr marL="0" indent="0">
              <a:buNone/>
            </a:pPr>
            <a:r>
              <a:rPr lang="en-GB" dirty="0">
                <a:latin typeface="PrimaryCheynes" panose="020B0500000000000000" pitchFamily="34" charset="0"/>
              </a:rPr>
              <a:t>We are learning to improve our handwriting.</a:t>
            </a:r>
          </a:p>
          <a:p>
            <a:pPr marL="0" indent="0">
              <a:buNone/>
            </a:pPr>
            <a:r>
              <a:rPr lang="en-GB" dirty="0">
                <a:latin typeface="PrimaryCheynes" panose="020B0500000000000000" pitchFamily="34" charset="0"/>
              </a:rPr>
              <a:t>Success Criteria:</a:t>
            </a:r>
          </a:p>
          <a:p>
            <a:pPr>
              <a:buFontTx/>
              <a:buChar char="-"/>
            </a:pPr>
            <a:r>
              <a:rPr lang="en-GB" dirty="0">
                <a:latin typeface="PrimaryCheynes" panose="020B0500000000000000" pitchFamily="34" charset="0"/>
              </a:rPr>
              <a:t>Form our letters correctly</a:t>
            </a:r>
          </a:p>
          <a:p>
            <a:pPr>
              <a:buFontTx/>
              <a:buChar char="-"/>
            </a:pPr>
            <a:r>
              <a:rPr lang="en-GB" dirty="0">
                <a:latin typeface="PrimaryCheynes" panose="020B0500000000000000" pitchFamily="34" charset="0"/>
              </a:rPr>
              <a:t>I can form my letters on the line.</a:t>
            </a:r>
          </a:p>
          <a:p>
            <a:pPr>
              <a:buFontTx/>
              <a:buChar char="-"/>
            </a:pPr>
            <a:r>
              <a:rPr lang="en-GB" dirty="0">
                <a:latin typeface="PrimaryCheynes" panose="020B0500000000000000" pitchFamily="34" charset="0"/>
              </a:rPr>
              <a:t>Write my letters in my jotter.</a:t>
            </a:r>
          </a:p>
          <a:p>
            <a:pPr>
              <a:buFontTx/>
              <a:buChar char="-"/>
            </a:pPr>
            <a:endParaRPr lang="en-GB" dirty="0"/>
          </a:p>
        </p:txBody>
      </p:sp>
      <p:pic>
        <p:nvPicPr>
          <p:cNvPr id="4" name="Literacy">
            <a:hlinkClick r:id="" action="ppaction://media"/>
            <a:extLst>
              <a:ext uri="{FF2B5EF4-FFF2-40B4-BE49-F238E27FC236}">
                <a16:creationId xmlns:a16="http://schemas.microsoft.com/office/drawing/2014/main" id="{2E4B8BF6-E662-4E5E-A9BC-85391C14DA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87" y="499719"/>
            <a:ext cx="609600" cy="609600"/>
          </a:xfrm>
          <a:prstGeom prst="rect">
            <a:avLst/>
          </a:prstGeom>
        </p:spPr>
      </p:pic>
    </p:spTree>
    <p:extLst>
      <p:ext uri="{BB962C8B-B14F-4D97-AF65-F5344CB8AC3E}">
        <p14:creationId xmlns:p14="http://schemas.microsoft.com/office/powerpoint/2010/main" val="20671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2EBD5-ACF1-497D-9D5A-4F1FF3A3827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431069" y="176982"/>
            <a:ext cx="936710" cy="840658"/>
          </a:xfrm>
          <a:prstGeom prst="rect">
            <a:avLst/>
          </a:prstGeom>
        </p:spPr>
      </p:pic>
      <p:pic>
        <p:nvPicPr>
          <p:cNvPr id="3" name="Picture 2" descr="Text, letter&#10;&#10;Description automatically generated">
            <a:extLst>
              <a:ext uri="{FF2B5EF4-FFF2-40B4-BE49-F238E27FC236}">
                <a16:creationId xmlns:a16="http://schemas.microsoft.com/office/drawing/2014/main" id="{56209454-F63A-4E8C-9EDC-5917710EDE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5016716" cy="2290618"/>
          </a:xfrm>
          <a:prstGeom prst="rect">
            <a:avLst/>
          </a:prstGeom>
        </p:spPr>
      </p:pic>
      <p:pic>
        <p:nvPicPr>
          <p:cNvPr id="6" name="Picture 5" descr="Table&#10;&#10;Description automatically generated">
            <a:extLst>
              <a:ext uri="{FF2B5EF4-FFF2-40B4-BE49-F238E27FC236}">
                <a16:creationId xmlns:a16="http://schemas.microsoft.com/office/drawing/2014/main" id="{46B76C5C-7265-46A1-96A5-60D2472413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7683" y="923637"/>
            <a:ext cx="4566059" cy="5197838"/>
          </a:xfrm>
          <a:prstGeom prst="rect">
            <a:avLst/>
          </a:prstGeom>
        </p:spPr>
      </p:pic>
      <p:sp>
        <p:nvSpPr>
          <p:cNvPr id="8" name="TextBox 7">
            <a:extLst>
              <a:ext uri="{FF2B5EF4-FFF2-40B4-BE49-F238E27FC236}">
                <a16:creationId xmlns:a16="http://schemas.microsoft.com/office/drawing/2014/main" id="{8723BD92-6778-4EC1-B614-60600CF2773B}"/>
              </a:ext>
            </a:extLst>
          </p:cNvPr>
          <p:cNvSpPr txBox="1"/>
          <p:nvPr/>
        </p:nvSpPr>
        <p:spPr>
          <a:xfrm>
            <a:off x="253190" y="3251199"/>
            <a:ext cx="5019707" cy="1477328"/>
          </a:xfrm>
          <a:prstGeom prst="rect">
            <a:avLst/>
          </a:prstGeom>
          <a:noFill/>
        </p:spPr>
        <p:txBody>
          <a:bodyPr wrap="none" rtlCol="0">
            <a:spAutoFit/>
          </a:bodyPr>
          <a:lstStyle/>
          <a:p>
            <a:r>
              <a:rPr lang="en-GB" dirty="0">
                <a:latin typeface="PrimaryCheynes" panose="020B0500000000000000" pitchFamily="34" charset="0"/>
              </a:rPr>
              <a:t>Write  6 version of g and circle your best.</a:t>
            </a:r>
          </a:p>
          <a:p>
            <a:r>
              <a:rPr lang="en-GB" dirty="0">
                <a:latin typeface="PrimaryCheynes" panose="020B0500000000000000" pitchFamily="34" charset="0"/>
              </a:rPr>
              <a:t>Write 6 versions of G and circle your best.</a:t>
            </a:r>
          </a:p>
          <a:p>
            <a:r>
              <a:rPr lang="en-GB" dirty="0">
                <a:latin typeface="PrimaryCheynes" panose="020B0500000000000000" pitchFamily="34" charset="0"/>
              </a:rPr>
              <a:t>Write 6 versions of Gg and circle your best.</a:t>
            </a:r>
          </a:p>
          <a:p>
            <a:r>
              <a:rPr lang="en-GB" dirty="0">
                <a:latin typeface="PrimaryCheynes" panose="020B0500000000000000" pitchFamily="34" charset="0"/>
              </a:rPr>
              <a:t>Write each word 6 times and circle your best.</a:t>
            </a:r>
          </a:p>
          <a:p>
            <a:endParaRPr lang="en-GB" dirty="0"/>
          </a:p>
        </p:txBody>
      </p:sp>
      <p:pic>
        <p:nvPicPr>
          <p:cNvPr id="4" name="Recorded Sound">
            <a:hlinkClick r:id="" action="ppaction://media"/>
            <a:extLst>
              <a:ext uri="{FF2B5EF4-FFF2-40B4-BE49-F238E27FC236}">
                <a16:creationId xmlns:a16="http://schemas.microsoft.com/office/drawing/2014/main" id="{032C13F4-1B54-46E1-9D4E-BC5D58D4F3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8869" y="4706439"/>
            <a:ext cx="609600" cy="609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2" name="Ink 1">
                <a:extLst>
                  <a:ext uri="{FF2B5EF4-FFF2-40B4-BE49-F238E27FC236}">
                    <a16:creationId xmlns:a16="http://schemas.microsoft.com/office/drawing/2014/main" id="{86B7D224-5748-4A8D-B01E-82880F0DD251}"/>
                  </a:ext>
                </a:extLst>
              </p14:cNvPr>
              <p14:cNvContentPartPr/>
              <p14:nvPr>
                <p:extLst>
                  <p:ext uri="{42D2F446-02D8-4167-A562-619A0277C38B}">
                    <p15:isNarration xmlns:p15="http://schemas.microsoft.com/office/powerpoint/2012/main" val="1"/>
                  </p:ext>
                </p:extLst>
              </p14:nvPr>
            </p14:nvContentPartPr>
            <p14:xfrm>
              <a:off x="7659000" y="1591560"/>
              <a:ext cx="2183400" cy="4100400"/>
            </p14:xfrm>
          </p:contentPart>
        </mc:Choice>
        <mc:Fallback xmlns="">
          <p:pic>
            <p:nvPicPr>
              <p:cNvPr id="2" name="Ink 1">
                <a:extLst>
                  <a:ext uri="{FF2B5EF4-FFF2-40B4-BE49-F238E27FC236}">
                    <a16:creationId xmlns:a16="http://schemas.microsoft.com/office/drawing/2014/main" id="{86B7D224-5748-4A8D-B01E-82880F0DD251}"/>
                  </a:ext>
                </a:extLst>
              </p:cNvPr>
              <p:cNvPicPr>
                <a:picLocks noGrp="1" noRot="1" noChangeAspect="1" noMove="1" noResize="1" noEditPoints="1" noAdjustHandles="1" noChangeArrowheads="1" noChangeShapeType="1"/>
              </p:cNvPicPr>
              <p:nvPr/>
            </p:nvPicPr>
            <p:blipFill>
              <a:blip r:embed="rId13"/>
              <a:stretch>
                <a:fillRect/>
              </a:stretch>
            </p:blipFill>
            <p:spPr>
              <a:xfrm>
                <a:off x="7649640" y="1582200"/>
                <a:ext cx="2202120" cy="4119120"/>
              </a:xfrm>
              <a:prstGeom prst="rect">
                <a:avLst/>
              </a:prstGeom>
            </p:spPr>
          </p:pic>
        </mc:Fallback>
      </mc:AlternateContent>
      <p:pic>
        <p:nvPicPr>
          <p:cNvPr id="7" name="Audio 6">
            <a:hlinkClick r:id="" action="ppaction://media"/>
            <a:extLst>
              <a:ext uri="{FF2B5EF4-FFF2-40B4-BE49-F238E27FC236}">
                <a16:creationId xmlns:a16="http://schemas.microsoft.com/office/drawing/2014/main" id="{B79060F0-6437-4D13-9166-3986AA1BFBF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439724"/>
      </p:ext>
    </p:extLst>
  </p:cSld>
  <p:clrMapOvr>
    <a:masterClrMapping/>
  </p:clrMapOvr>
  <mc:AlternateContent xmlns:mc="http://schemas.openxmlformats.org/markup-compatibility/2006" xmlns:p14="http://schemas.microsoft.com/office/powerpoint/2010/main">
    <mc:Choice Requires="p14">
      <p:transition spd="slow" p14:dur="2000" advTm="112789"/>
    </mc:Choice>
    <mc:Fallback xmlns="">
      <p:transition spd="slow" advTm="11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6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AE405-99C6-47E4-A0A1-ED72627D1281}"/>
              </a:ext>
            </a:extLst>
          </p:cNvPr>
          <p:cNvSpPr txBox="1"/>
          <p:nvPr/>
        </p:nvSpPr>
        <p:spPr>
          <a:xfrm>
            <a:off x="6659417" y="2312666"/>
            <a:ext cx="4803933" cy="4247317"/>
          </a:xfrm>
          <a:prstGeom prst="rect">
            <a:avLst/>
          </a:prstGeom>
          <a:noFill/>
        </p:spPr>
        <p:txBody>
          <a:bodyPr wrap="square" rtlCol="0">
            <a:spAutoFit/>
          </a:bodyPr>
          <a:lstStyle/>
          <a:p>
            <a:r>
              <a:rPr lang="en-GB" sz="2400" dirty="0">
                <a:latin typeface="PrimaryCheynes" panose="020B0500000000000000" pitchFamily="34" charset="0"/>
              </a:rPr>
              <a:t>Practise your neat handwriting</a:t>
            </a:r>
          </a:p>
          <a:p>
            <a:r>
              <a:rPr lang="en-GB" sz="2400" dirty="0">
                <a:latin typeface="PrimaryCheynes" panose="020B0500000000000000" pitchFamily="34" charset="0"/>
              </a:rPr>
              <a:t>By writing each word out 5 times.</a:t>
            </a:r>
          </a:p>
          <a:p>
            <a:endParaRPr lang="en-GB" sz="2400" dirty="0">
              <a:latin typeface="PrimaryCheynes" panose="020B0500000000000000" pitchFamily="34" charset="0"/>
            </a:endParaRPr>
          </a:p>
          <a:p>
            <a:r>
              <a:rPr lang="en-GB" sz="2400" dirty="0">
                <a:latin typeface="PrimaryCheynes" panose="020B0500000000000000" pitchFamily="34" charset="0"/>
              </a:rPr>
              <a:t>Remember finger spaces and write</a:t>
            </a:r>
          </a:p>
          <a:p>
            <a:r>
              <a:rPr lang="en-GB" sz="2400" dirty="0">
                <a:latin typeface="PrimaryCheynes" panose="020B0500000000000000" pitchFamily="34" charset="0"/>
              </a:rPr>
              <a:t>on the line</a:t>
            </a:r>
            <a:r>
              <a:rPr lang="en-GB" dirty="0"/>
              <a:t>.</a:t>
            </a:r>
          </a:p>
          <a:p>
            <a:endParaRPr lang="en-GB" dirty="0"/>
          </a:p>
          <a:p>
            <a:r>
              <a:rPr lang="en-GB" sz="2400" dirty="0">
                <a:latin typeface="PrimaryCheynes" panose="020B0500000000000000" pitchFamily="34" charset="0"/>
              </a:rPr>
              <a:t>Pick 5 words and write a sentence for each word.</a:t>
            </a:r>
          </a:p>
          <a:p>
            <a:endParaRPr lang="en-GB" dirty="0"/>
          </a:p>
          <a:p>
            <a:endParaRPr lang="en-GB" dirty="0"/>
          </a:p>
        </p:txBody>
      </p:sp>
      <p:pic>
        <p:nvPicPr>
          <p:cNvPr id="4" name="Picture 3">
            <a:extLst>
              <a:ext uri="{FF2B5EF4-FFF2-40B4-BE49-F238E27FC236}">
                <a16:creationId xmlns:a16="http://schemas.microsoft.com/office/drawing/2014/main" id="{254FFA9A-8C67-4A65-A320-4E5DC2717DE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431069" y="176982"/>
            <a:ext cx="936710" cy="840658"/>
          </a:xfrm>
          <a:prstGeom prst="rect">
            <a:avLst/>
          </a:prstGeom>
        </p:spPr>
      </p:pic>
      <p:pic>
        <p:nvPicPr>
          <p:cNvPr id="5" name="Picture 4">
            <a:extLst>
              <a:ext uri="{FF2B5EF4-FFF2-40B4-BE49-F238E27FC236}">
                <a16:creationId xmlns:a16="http://schemas.microsoft.com/office/drawing/2014/main" id="{9E59BB16-75AA-4C1D-B729-B945E02EF60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91258" y="608582"/>
            <a:ext cx="936710" cy="840658"/>
          </a:xfrm>
          <a:prstGeom prst="rect">
            <a:avLst/>
          </a:prstGeom>
        </p:spPr>
      </p:pic>
      <p:pic>
        <p:nvPicPr>
          <p:cNvPr id="6" name="Picture 5" descr="Table&#10;&#10;Description automatically generated">
            <a:extLst>
              <a:ext uri="{FF2B5EF4-FFF2-40B4-BE49-F238E27FC236}">
                <a16:creationId xmlns:a16="http://schemas.microsoft.com/office/drawing/2014/main" id="{F6132ED9-917C-48E1-935D-38289B23B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066938" cy="6123709"/>
          </a:xfrm>
          <a:prstGeom prst="rect">
            <a:avLst/>
          </a:prstGeom>
        </p:spPr>
      </p:pic>
      <p:pic>
        <p:nvPicPr>
          <p:cNvPr id="2" name="Recorded Sound">
            <a:hlinkClick r:id="" action="ppaction://media"/>
            <a:extLst>
              <a:ext uri="{FF2B5EF4-FFF2-40B4-BE49-F238E27FC236}">
                <a16:creationId xmlns:a16="http://schemas.microsoft.com/office/drawing/2014/main" id="{B37887A2-3BD8-442C-B4EF-C5338CAC20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8645" y="1144440"/>
            <a:ext cx="609600" cy="609600"/>
          </a:xfrm>
          <a:prstGeom prst="rect">
            <a:avLst/>
          </a:prstGeom>
        </p:spPr>
      </p:pic>
    </p:spTree>
    <p:extLst>
      <p:ext uri="{BB962C8B-B14F-4D97-AF65-F5344CB8AC3E}">
        <p14:creationId xmlns:p14="http://schemas.microsoft.com/office/powerpoint/2010/main" val="18735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5B13-B472-4EBA-B4FC-D442F9A3FDD3}"/>
              </a:ext>
            </a:extLst>
          </p:cNvPr>
          <p:cNvSpPr>
            <a:spLocks noGrp="1"/>
          </p:cNvSpPr>
          <p:nvPr>
            <p:ph type="title"/>
          </p:nvPr>
        </p:nvSpPr>
        <p:spPr/>
        <p:txBody>
          <a:bodyPr/>
          <a:lstStyle/>
          <a:p>
            <a:r>
              <a:rPr lang="en-GB" dirty="0"/>
              <a:t>Numeracy</a:t>
            </a:r>
          </a:p>
        </p:txBody>
      </p:sp>
      <p:sp>
        <p:nvSpPr>
          <p:cNvPr id="3" name="Content Placeholder 2">
            <a:extLst>
              <a:ext uri="{FF2B5EF4-FFF2-40B4-BE49-F238E27FC236}">
                <a16:creationId xmlns:a16="http://schemas.microsoft.com/office/drawing/2014/main" id="{DF06F75C-2B50-4D4B-86CC-2C3B4690719C}"/>
              </a:ext>
            </a:extLst>
          </p:cNvPr>
          <p:cNvSpPr>
            <a:spLocks noGrp="1"/>
          </p:cNvSpPr>
          <p:nvPr>
            <p:ph idx="1"/>
          </p:nvPr>
        </p:nvSpPr>
        <p:spPr/>
        <p:txBody>
          <a:bodyPr/>
          <a:lstStyle/>
          <a:p>
            <a:pPr marL="0" indent="0">
              <a:buNone/>
            </a:pPr>
            <a:r>
              <a:rPr lang="en-GB" dirty="0">
                <a:latin typeface="PrimaryCheynes" panose="020B0500000000000000" pitchFamily="34" charset="0"/>
              </a:rPr>
              <a:t>Learning Intention</a:t>
            </a:r>
          </a:p>
          <a:p>
            <a:pPr marL="0" indent="0">
              <a:buNone/>
            </a:pPr>
            <a:r>
              <a:rPr lang="en-GB" dirty="0">
                <a:latin typeface="PrimaryCheynes" panose="020B0500000000000000" pitchFamily="34" charset="0"/>
              </a:rPr>
              <a:t> We are learning to use addition.</a:t>
            </a:r>
          </a:p>
          <a:p>
            <a:pPr marL="0" indent="0">
              <a:buNone/>
            </a:pPr>
            <a:r>
              <a:rPr lang="en-GB" dirty="0">
                <a:latin typeface="PrimaryCheynes" panose="020B0500000000000000" pitchFamily="34" charset="0"/>
              </a:rPr>
              <a:t>Success Criteria</a:t>
            </a:r>
          </a:p>
          <a:p>
            <a:r>
              <a:rPr lang="en-GB" dirty="0">
                <a:latin typeface="PrimaryCheynes" panose="020B0500000000000000" pitchFamily="34" charset="0"/>
              </a:rPr>
              <a:t>Complete the following number tasks on </a:t>
            </a:r>
            <a:r>
              <a:rPr lang="en-GB" dirty="0" err="1">
                <a:latin typeface="PrimaryCheynes" panose="020B0500000000000000" pitchFamily="34" charset="0"/>
              </a:rPr>
              <a:t>Topmarks</a:t>
            </a:r>
            <a:r>
              <a:rPr lang="en-GB" dirty="0">
                <a:latin typeface="PrimaryCheynes" panose="020B0500000000000000" pitchFamily="34" charset="0"/>
              </a:rPr>
              <a:t>.</a:t>
            </a:r>
          </a:p>
          <a:p>
            <a:r>
              <a:rPr lang="en-GB" dirty="0">
                <a:latin typeface="PrimaryCheynes" panose="020B0500000000000000" pitchFamily="34" charset="0"/>
              </a:rPr>
              <a:t>Choose the Mild, Hot or Spicy Chilli challenge.</a:t>
            </a:r>
          </a:p>
          <a:p>
            <a:r>
              <a:rPr lang="en-GB" dirty="0">
                <a:latin typeface="PrimaryCheynes" panose="020B0500000000000000" pitchFamily="34" charset="0"/>
              </a:rPr>
              <a:t>Don’t worry if you do have internet access, complete a number activity in your home learning pack.</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86C88243-9B08-42D9-AF2B-EEF359DB8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04244" y="499719"/>
            <a:ext cx="609600" cy="609600"/>
          </a:xfrm>
          <a:prstGeom prst="rect">
            <a:avLst/>
          </a:prstGeom>
        </p:spPr>
      </p:pic>
    </p:spTree>
    <p:extLst>
      <p:ext uri="{BB962C8B-B14F-4D97-AF65-F5344CB8AC3E}">
        <p14:creationId xmlns:p14="http://schemas.microsoft.com/office/powerpoint/2010/main" val="207391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1FDE-4CC5-45B9-92A4-0D8FCA3C4843}"/>
              </a:ext>
            </a:extLst>
          </p:cNvPr>
          <p:cNvSpPr>
            <a:spLocks noGrp="1"/>
          </p:cNvSpPr>
          <p:nvPr>
            <p:ph type="title"/>
          </p:nvPr>
        </p:nvSpPr>
        <p:spPr/>
        <p:txBody>
          <a:bodyPr>
            <a:normAutofit fontScale="90000"/>
          </a:bodyPr>
          <a:lstStyle/>
          <a:p>
            <a:r>
              <a:rPr lang="en-GB" dirty="0"/>
              <a:t>Numeracy</a:t>
            </a:r>
            <a:br>
              <a:rPr lang="en-GB" dirty="0"/>
            </a:br>
            <a:r>
              <a:rPr lang="en-GB" sz="3100" dirty="0">
                <a:hlinkClick r:id="rId2"/>
              </a:rPr>
              <a:t>https://www.topmarks.co.uk/maths-games/daily10</a:t>
            </a:r>
            <a:r>
              <a:rPr lang="en-GB" sz="3100" dirty="0"/>
              <a:t> </a:t>
            </a:r>
            <a:endParaRPr lang="en-GB" dirty="0"/>
          </a:p>
        </p:txBody>
      </p:sp>
      <p:graphicFrame>
        <p:nvGraphicFramePr>
          <p:cNvPr id="4" name="Table 4">
            <a:extLst>
              <a:ext uri="{FF2B5EF4-FFF2-40B4-BE49-F238E27FC236}">
                <a16:creationId xmlns:a16="http://schemas.microsoft.com/office/drawing/2014/main" id="{C40AF654-F6D8-49BC-85BA-45FAE4432989}"/>
              </a:ext>
            </a:extLst>
          </p:cNvPr>
          <p:cNvGraphicFramePr>
            <a:graphicFrameLocks noGrp="1"/>
          </p:cNvGraphicFramePr>
          <p:nvPr>
            <p:ph idx="1"/>
            <p:extLst>
              <p:ext uri="{D42A27DB-BD31-4B8C-83A1-F6EECF244321}">
                <p14:modId xmlns:p14="http://schemas.microsoft.com/office/powerpoint/2010/main" val="2967827833"/>
              </p:ext>
            </p:extLst>
          </p:nvPr>
        </p:nvGraphicFramePr>
        <p:xfrm>
          <a:off x="1450975" y="2016125"/>
          <a:ext cx="9604374" cy="3850640"/>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3470159113"/>
                    </a:ext>
                  </a:extLst>
                </a:gridCol>
                <a:gridCol w="3201458">
                  <a:extLst>
                    <a:ext uri="{9D8B030D-6E8A-4147-A177-3AD203B41FA5}">
                      <a16:colId xmlns:a16="http://schemas.microsoft.com/office/drawing/2014/main" val="1278062082"/>
                    </a:ext>
                  </a:extLst>
                </a:gridCol>
                <a:gridCol w="3201458">
                  <a:extLst>
                    <a:ext uri="{9D8B030D-6E8A-4147-A177-3AD203B41FA5}">
                      <a16:colId xmlns:a16="http://schemas.microsoft.com/office/drawing/2014/main" val="821135658"/>
                    </a:ext>
                  </a:extLst>
                </a:gridCol>
              </a:tblGrid>
              <a:tr h="370840">
                <a:tc>
                  <a:txBody>
                    <a:bodyPr/>
                    <a:lstStyle/>
                    <a:p>
                      <a:r>
                        <a:rPr lang="en-GB" dirty="0"/>
                        <a:t>Mild</a:t>
                      </a:r>
                    </a:p>
                  </a:txBody>
                  <a:tcPr/>
                </a:tc>
                <a:tc>
                  <a:txBody>
                    <a:bodyPr/>
                    <a:lstStyle/>
                    <a:p>
                      <a:r>
                        <a:rPr lang="en-GB" dirty="0"/>
                        <a:t>Hot</a:t>
                      </a:r>
                    </a:p>
                  </a:txBody>
                  <a:tcPr/>
                </a:tc>
                <a:tc>
                  <a:txBody>
                    <a:bodyPr/>
                    <a:lstStyle/>
                    <a:p>
                      <a:r>
                        <a:rPr lang="en-GB" dirty="0"/>
                        <a:t>Spicy</a:t>
                      </a:r>
                    </a:p>
                  </a:txBody>
                  <a:tcPr/>
                </a:tc>
                <a:extLst>
                  <a:ext uri="{0D108BD9-81ED-4DB2-BD59-A6C34878D82A}">
                    <a16:rowId xmlns:a16="http://schemas.microsoft.com/office/drawing/2014/main" val="485544311"/>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96818939"/>
                  </a:ext>
                </a:extLst>
              </a:tr>
              <a:tr h="370840">
                <a:tc>
                  <a:txBody>
                    <a:bodyPr/>
                    <a:lstStyle/>
                    <a:p>
                      <a:pPr marL="285750" indent="-285750">
                        <a:buFont typeface="Arial" panose="020B0604020202020204" pitchFamily="34" charset="0"/>
                        <a:buChar char="•"/>
                      </a:pPr>
                      <a:r>
                        <a:rPr lang="en-GB" sz="2000" dirty="0">
                          <a:latin typeface="PrimaryCheynes" panose="020B0500000000000000" pitchFamily="34" charset="0"/>
                        </a:rPr>
                        <a:t>Choose level 2.</a:t>
                      </a:r>
                    </a:p>
                    <a:p>
                      <a:pPr marL="285750" indent="-285750">
                        <a:buFont typeface="Arial" panose="020B0604020202020204" pitchFamily="34" charset="0"/>
                        <a:buChar char="•"/>
                      </a:pPr>
                      <a:r>
                        <a:rPr lang="en-GB" sz="2000" dirty="0">
                          <a:latin typeface="PrimaryCheynes" panose="020B0500000000000000" pitchFamily="34" charset="0"/>
                        </a:rPr>
                        <a:t>Choose Subtraction.</a:t>
                      </a:r>
                    </a:p>
                    <a:p>
                      <a:pPr marL="285750" indent="-285750">
                        <a:buFont typeface="Arial" panose="020B0604020202020204" pitchFamily="34" charset="0"/>
                        <a:buChar char="•"/>
                      </a:pPr>
                      <a:r>
                        <a:rPr lang="en-GB" sz="2000" dirty="0">
                          <a:latin typeface="PrimaryCheynes" panose="020B0500000000000000" pitchFamily="34" charset="0"/>
                        </a:rPr>
                        <a:t>Choose Two-Digit Numbers.</a:t>
                      </a:r>
                    </a:p>
                    <a:p>
                      <a:pPr marL="285750" indent="-285750">
                        <a:buFont typeface="Arial" panose="020B0604020202020204" pitchFamily="34" charset="0"/>
                        <a:buChar char="•"/>
                      </a:pPr>
                      <a:r>
                        <a:rPr lang="en-GB" sz="2000" dirty="0">
                          <a:latin typeface="PrimaryCheynes" panose="020B0500000000000000" pitchFamily="34" charset="0"/>
                        </a:rPr>
                        <a:t>Choose manual so you can control the time limit.</a:t>
                      </a:r>
                    </a:p>
                    <a:p>
                      <a:pPr marL="285750" indent="-285750">
                        <a:buFont typeface="Arial" panose="020B0604020202020204" pitchFamily="34" charset="0"/>
                        <a:buChar char="•"/>
                      </a:pPr>
                      <a:r>
                        <a:rPr lang="en-GB" sz="2000" dirty="0">
                          <a:latin typeface="PrimaryCheynes" panose="020B0500000000000000" pitchFamily="34" charset="0"/>
                        </a:rPr>
                        <a:t>Mark your answers at the end.</a:t>
                      </a:r>
                    </a:p>
                    <a:p>
                      <a:endParaRPr lang="en-GB" dirty="0"/>
                    </a:p>
                  </a:txBody>
                  <a:tcPr/>
                </a:tc>
                <a:tc>
                  <a:txBody>
                    <a:bodyPr/>
                    <a:lstStyle/>
                    <a:p>
                      <a:pPr marL="285750" indent="-285750">
                        <a:buFont typeface="Arial" panose="020B0604020202020204" pitchFamily="34" charset="0"/>
                        <a:buChar char="•"/>
                      </a:pPr>
                      <a:r>
                        <a:rPr lang="en-GB" dirty="0">
                          <a:latin typeface="PrimaryCheynes" panose="020B0500000000000000" pitchFamily="34" charset="0"/>
                        </a:rPr>
                        <a:t>Choose level 2.</a:t>
                      </a:r>
                    </a:p>
                    <a:p>
                      <a:pPr marL="285750" indent="-285750">
                        <a:buFont typeface="Arial" panose="020B0604020202020204" pitchFamily="34" charset="0"/>
                        <a:buChar char="•"/>
                      </a:pPr>
                      <a:r>
                        <a:rPr lang="en-GB" dirty="0">
                          <a:latin typeface="PrimaryCheynes" panose="020B0500000000000000" pitchFamily="34" charset="0"/>
                        </a:rPr>
                        <a:t>Choose Subtraction.</a:t>
                      </a:r>
                    </a:p>
                    <a:p>
                      <a:pPr marL="285750" indent="-285750">
                        <a:buFont typeface="Arial" panose="020B0604020202020204" pitchFamily="34" charset="0"/>
                        <a:buChar char="•"/>
                      </a:pPr>
                      <a:r>
                        <a:rPr lang="en-GB" dirty="0">
                          <a:latin typeface="PrimaryCheynes" panose="020B0500000000000000" pitchFamily="34" charset="0"/>
                        </a:rPr>
                        <a:t>Choose Two-Digit Numbers with Decomposition.</a:t>
                      </a:r>
                    </a:p>
                    <a:p>
                      <a:pPr marL="285750" indent="-285750">
                        <a:buFont typeface="Arial" panose="020B0604020202020204" pitchFamily="34" charset="0"/>
                        <a:buChar char="•"/>
                      </a:pPr>
                      <a:r>
                        <a:rPr lang="en-GB" sz="1800" dirty="0">
                          <a:latin typeface="PrimaryCheynes" panose="020B0500000000000000" pitchFamily="34" charset="0"/>
                        </a:rPr>
                        <a:t>Choose manual so you can control the time limit.</a:t>
                      </a:r>
                    </a:p>
                    <a:p>
                      <a:pPr marL="285750" indent="-285750">
                        <a:buFont typeface="Arial" panose="020B0604020202020204" pitchFamily="34" charset="0"/>
                        <a:buChar char="•"/>
                      </a:pPr>
                      <a:r>
                        <a:rPr lang="en-GB" sz="1800" dirty="0">
                          <a:latin typeface="PrimaryCheynes" panose="020B0500000000000000" pitchFamily="34" charset="0"/>
                        </a:rPr>
                        <a:t>Mark your answers at the end.</a:t>
                      </a:r>
                    </a:p>
                    <a:p>
                      <a:endParaRPr lang="en-GB" dirty="0"/>
                    </a:p>
                  </a:txBody>
                  <a:tcPr/>
                </a:tc>
                <a:tc>
                  <a:txBody>
                    <a:bodyPr/>
                    <a:lstStyle/>
                    <a:p>
                      <a:pPr marL="285750" indent="-285750">
                        <a:buFont typeface="Arial" panose="020B0604020202020204" pitchFamily="34" charset="0"/>
                        <a:buChar char="•"/>
                      </a:pPr>
                      <a:r>
                        <a:rPr lang="en-GB" dirty="0">
                          <a:latin typeface="PrimaryCheynes" panose="020B0500000000000000" pitchFamily="34" charset="0"/>
                        </a:rPr>
                        <a:t>Choose level 3</a:t>
                      </a:r>
                    </a:p>
                    <a:p>
                      <a:pPr marL="285750" indent="-285750">
                        <a:buFont typeface="Arial" panose="020B0604020202020204" pitchFamily="34" charset="0"/>
                        <a:buChar char="•"/>
                      </a:pPr>
                      <a:r>
                        <a:rPr lang="en-GB" dirty="0">
                          <a:latin typeface="PrimaryCheynes" panose="020B0500000000000000" pitchFamily="34" charset="0"/>
                        </a:rPr>
                        <a:t>Choose Subtraction</a:t>
                      </a:r>
                    </a:p>
                    <a:p>
                      <a:pPr marL="285750" indent="-285750">
                        <a:buFont typeface="Arial" panose="020B0604020202020204" pitchFamily="34" charset="0"/>
                        <a:buChar char="•"/>
                      </a:pPr>
                      <a:r>
                        <a:rPr lang="en-GB" dirty="0">
                          <a:latin typeface="PrimaryCheynes" panose="020B0500000000000000" pitchFamily="34" charset="0"/>
                        </a:rPr>
                        <a:t>Choose Two-Digit Numbers with Decomposition.</a:t>
                      </a:r>
                    </a:p>
                    <a:p>
                      <a:pPr marL="285750" indent="-285750">
                        <a:buFont typeface="Arial" panose="020B0604020202020204" pitchFamily="34" charset="0"/>
                        <a:buChar char="•"/>
                      </a:pPr>
                      <a:r>
                        <a:rPr lang="en-GB" sz="1800" dirty="0">
                          <a:latin typeface="PrimaryCheynes" panose="020B0500000000000000" pitchFamily="34" charset="0"/>
                        </a:rPr>
                        <a:t>Choose manual so you can control the time limit.</a:t>
                      </a:r>
                    </a:p>
                    <a:p>
                      <a:pPr marL="285750" indent="-285750">
                        <a:buFont typeface="Arial" panose="020B0604020202020204" pitchFamily="34" charset="0"/>
                        <a:buChar char="•"/>
                      </a:pPr>
                      <a:r>
                        <a:rPr lang="en-GB" sz="1800" dirty="0">
                          <a:latin typeface="PrimaryCheynes" panose="020B0500000000000000" pitchFamily="34" charset="0"/>
                        </a:rPr>
                        <a:t>Mark your answers at the end.</a:t>
                      </a:r>
                    </a:p>
                    <a:p>
                      <a:endParaRPr lang="en-GB" dirty="0"/>
                    </a:p>
                  </a:txBody>
                  <a:tcPr/>
                </a:tc>
                <a:extLst>
                  <a:ext uri="{0D108BD9-81ED-4DB2-BD59-A6C34878D82A}">
                    <a16:rowId xmlns:a16="http://schemas.microsoft.com/office/drawing/2014/main" val="2541324755"/>
                  </a:ext>
                </a:extLst>
              </a:tr>
            </a:tbl>
          </a:graphicData>
        </a:graphic>
      </p:graphicFrame>
    </p:spTree>
    <p:extLst>
      <p:ext uri="{BB962C8B-B14F-4D97-AF65-F5344CB8AC3E}">
        <p14:creationId xmlns:p14="http://schemas.microsoft.com/office/powerpoint/2010/main" val="384361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E3B0-0D07-4C10-A31C-8B97DBEA9048}"/>
              </a:ext>
            </a:extLst>
          </p:cNvPr>
          <p:cNvSpPr>
            <a:spLocks noGrp="1"/>
          </p:cNvSpPr>
          <p:nvPr>
            <p:ph type="title"/>
          </p:nvPr>
        </p:nvSpPr>
        <p:spPr>
          <a:xfrm>
            <a:off x="124240" y="262079"/>
            <a:ext cx="9603275" cy="1049235"/>
          </a:xfrm>
        </p:spPr>
        <p:txBody>
          <a:bodyPr/>
          <a:lstStyle/>
          <a:p>
            <a:r>
              <a:rPr lang="en-GB" dirty="0"/>
              <a:t>Weekly Journal</a:t>
            </a:r>
          </a:p>
        </p:txBody>
      </p:sp>
      <p:sp>
        <p:nvSpPr>
          <p:cNvPr id="3" name="Content Placeholder 2">
            <a:extLst>
              <a:ext uri="{FF2B5EF4-FFF2-40B4-BE49-F238E27FC236}">
                <a16:creationId xmlns:a16="http://schemas.microsoft.com/office/drawing/2014/main" id="{B20F1F11-E072-42E8-88BB-C5DF580EA038}"/>
              </a:ext>
            </a:extLst>
          </p:cNvPr>
          <p:cNvSpPr>
            <a:spLocks noGrp="1"/>
          </p:cNvSpPr>
          <p:nvPr>
            <p:ph idx="1"/>
          </p:nvPr>
        </p:nvSpPr>
        <p:spPr>
          <a:xfrm>
            <a:off x="1294362" y="1395800"/>
            <a:ext cx="9603275" cy="3450613"/>
          </a:xfrm>
        </p:spPr>
        <p:txBody>
          <a:bodyPr>
            <a:normAutofit fontScale="85000" lnSpcReduction="10000"/>
          </a:bodyPr>
          <a:lstStyle/>
          <a:p>
            <a:r>
              <a:rPr lang="en-GB" dirty="0">
                <a:latin typeface="PrimaryCheynes" panose="020B0500000000000000" pitchFamily="34" charset="0"/>
              </a:rPr>
              <a:t>For the Weekly Journal we would like to hear about how you are experiencing your learning. </a:t>
            </a:r>
          </a:p>
          <a:p>
            <a:pPr marL="0" indent="0">
              <a:buNone/>
            </a:pPr>
            <a:endParaRPr lang="en-GB" dirty="0">
              <a:latin typeface="PrimaryCheynes" panose="020B0500000000000000" pitchFamily="34" charset="0"/>
            </a:endParaRPr>
          </a:p>
          <a:p>
            <a:r>
              <a:rPr lang="en-GB" dirty="0">
                <a:latin typeface="PrimaryCheynes" panose="020B0500000000000000" pitchFamily="34" charset="0"/>
              </a:rPr>
              <a:t>In your jotters please tell us what has been your favourite thing you have done in learning this week and tell us why. Have you enjoyed completing your learning at home with family? Do you enjoy going at your own pace?</a:t>
            </a:r>
          </a:p>
          <a:p>
            <a:r>
              <a:rPr lang="en-GB" dirty="0">
                <a:latin typeface="PrimaryCheynes" panose="020B0500000000000000" pitchFamily="34" charset="0"/>
              </a:rPr>
              <a:t>We would also like to know if there has been anything you have missed not being in school. Do you miss your friends? Do you miss your teachers? </a:t>
            </a:r>
          </a:p>
          <a:p>
            <a:r>
              <a:rPr lang="en-GB" dirty="0">
                <a:latin typeface="PrimaryCheynes" panose="020B0500000000000000" pitchFamily="34" charset="0"/>
              </a:rPr>
              <a:t>If you have the know how and would rather make a video of yourself we would be more than happy to receive these to know how you are getting on and see your smiling faces.</a:t>
            </a:r>
          </a:p>
        </p:txBody>
      </p:sp>
      <p:pic>
        <p:nvPicPr>
          <p:cNvPr id="4" name="Recorded Sound">
            <a:hlinkClick r:id="" action="ppaction://media"/>
            <a:extLst>
              <a:ext uri="{FF2B5EF4-FFF2-40B4-BE49-F238E27FC236}">
                <a16:creationId xmlns:a16="http://schemas.microsoft.com/office/drawing/2014/main" id="{F3738D82-AF05-42AE-A374-68F788B3B4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6435" y="481896"/>
            <a:ext cx="609600" cy="609600"/>
          </a:xfrm>
          <a:prstGeom prst="rect">
            <a:avLst/>
          </a:prstGeom>
        </p:spPr>
      </p:pic>
      <p:pic>
        <p:nvPicPr>
          <p:cNvPr id="6" name="Picture 5" descr="Text&#10;&#10;Description automatically generated">
            <a:extLst>
              <a:ext uri="{FF2B5EF4-FFF2-40B4-BE49-F238E27FC236}">
                <a16:creationId xmlns:a16="http://schemas.microsoft.com/office/drawing/2014/main" id="{5F52443F-7DE8-447B-BEB5-3C4D4D6DCD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4580388"/>
            <a:ext cx="3028426" cy="1535185"/>
          </a:xfrm>
          <a:prstGeom prst="rect">
            <a:avLst/>
          </a:prstGeom>
        </p:spPr>
      </p:pic>
      <p:sp>
        <p:nvSpPr>
          <p:cNvPr id="7" name="TextBox 6">
            <a:extLst>
              <a:ext uri="{FF2B5EF4-FFF2-40B4-BE49-F238E27FC236}">
                <a16:creationId xmlns:a16="http://schemas.microsoft.com/office/drawing/2014/main" id="{F82B1349-F06A-4FC7-A561-440190CEB94C}"/>
              </a:ext>
            </a:extLst>
          </p:cNvPr>
          <p:cNvSpPr txBox="1"/>
          <p:nvPr/>
        </p:nvSpPr>
        <p:spPr>
          <a:xfrm>
            <a:off x="0" y="10483983"/>
            <a:ext cx="3028426" cy="230832"/>
          </a:xfrm>
          <a:prstGeom prst="rect">
            <a:avLst/>
          </a:prstGeom>
          <a:noFill/>
        </p:spPr>
        <p:txBody>
          <a:bodyPr wrap="square" rtlCol="0">
            <a:spAutoFit/>
          </a:bodyPr>
          <a:lstStyle/>
          <a:p>
            <a:r>
              <a:rPr lang="en-GB" sz="900">
                <a:hlinkClick r:id="rId6" tooltip="https://www.freeimageslive.co.uk/free_stock_image/mathematicsjpg-0"/>
              </a:rPr>
              <a:t>This Photo</a:t>
            </a:r>
            <a:r>
              <a:rPr lang="en-GB" sz="900"/>
              <a:t> by Unknown Author is licensed under </a:t>
            </a:r>
            <a:r>
              <a:rPr lang="en-GB" sz="900">
                <a:hlinkClick r:id="rId7" tooltip="https://creativecommons.org/licenses/by/3.0/"/>
              </a:rPr>
              <a:t>CC BY</a:t>
            </a:r>
            <a:endParaRPr lang="en-GB" sz="900"/>
          </a:p>
        </p:txBody>
      </p:sp>
      <p:pic>
        <p:nvPicPr>
          <p:cNvPr id="9" name="Picture 8" descr="A pencil on a piece of paper&#10;&#10;Description automatically generated with low confidence">
            <a:extLst>
              <a:ext uri="{FF2B5EF4-FFF2-40B4-BE49-F238E27FC236}">
                <a16:creationId xmlns:a16="http://schemas.microsoft.com/office/drawing/2014/main" id="{CECAAE36-7CD8-4029-817F-A56C3C0C43D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028426" y="4580388"/>
            <a:ext cx="3758268" cy="1535185"/>
          </a:xfrm>
          <a:prstGeom prst="rect">
            <a:avLst/>
          </a:prstGeom>
        </p:spPr>
      </p:pic>
      <p:pic>
        <p:nvPicPr>
          <p:cNvPr id="12" name="Picture 11" descr="A picture containing outdoor, grass, sky, sport&#10;&#10;Description automatically generated">
            <a:extLst>
              <a:ext uri="{FF2B5EF4-FFF2-40B4-BE49-F238E27FC236}">
                <a16:creationId xmlns:a16="http://schemas.microsoft.com/office/drawing/2014/main" id="{C3A29FFC-9317-4B94-BC1F-B694C686B50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786694" y="4580387"/>
            <a:ext cx="3059672" cy="1535185"/>
          </a:xfrm>
          <a:prstGeom prst="rect">
            <a:avLst/>
          </a:prstGeom>
        </p:spPr>
      </p:pic>
      <p:pic>
        <p:nvPicPr>
          <p:cNvPr id="14" name="Picture 13">
            <a:extLst>
              <a:ext uri="{FF2B5EF4-FFF2-40B4-BE49-F238E27FC236}">
                <a16:creationId xmlns:a16="http://schemas.microsoft.com/office/drawing/2014/main" id="{20A5DA66-61DE-40D0-829F-CB457DE62DDE}"/>
              </a:ext>
            </a:extLst>
          </p:cNvPr>
          <p:cNvPicPr>
            <a:picLocks noChangeAspect="1"/>
          </p:cNvPicPr>
          <p:nvPr/>
        </p:nvPicPr>
        <p:blipFill>
          <a:blip r:embed="rId12"/>
          <a:stretch>
            <a:fillRect/>
          </a:stretch>
        </p:blipFill>
        <p:spPr>
          <a:xfrm>
            <a:off x="9846366" y="4580387"/>
            <a:ext cx="2259256" cy="1535185"/>
          </a:xfrm>
          <a:prstGeom prst="rect">
            <a:avLst/>
          </a:prstGeom>
        </p:spPr>
      </p:pic>
    </p:spTree>
    <p:extLst>
      <p:ext uri="{BB962C8B-B14F-4D97-AF65-F5344CB8AC3E}">
        <p14:creationId xmlns:p14="http://schemas.microsoft.com/office/powerpoint/2010/main" val="72768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564</Words>
  <Application>Microsoft Office PowerPoint</Application>
  <PresentationFormat>Widescreen</PresentationFormat>
  <Paragraphs>72</Paragraphs>
  <Slides>12</Slides>
  <Notes>2</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Gill Sans MT</vt:lpstr>
      <vt:lpstr>PrimaryCheynes</vt:lpstr>
      <vt:lpstr>Gallery</vt:lpstr>
      <vt:lpstr>St Mary’s RC primary school  Friday 29.01.21</vt:lpstr>
      <vt:lpstr>PowerPoint Presentation</vt:lpstr>
      <vt:lpstr>PowerPoint Presentation</vt:lpstr>
      <vt:lpstr>Literacy - Handwriting </vt:lpstr>
      <vt:lpstr>PowerPoint Presentation</vt:lpstr>
      <vt:lpstr>PowerPoint Presentation</vt:lpstr>
      <vt:lpstr>Numeracy</vt:lpstr>
      <vt:lpstr>Numeracy https://www.topmarks.co.uk/maths-games/daily10 </vt:lpstr>
      <vt:lpstr>Weekly Journal</vt:lpstr>
      <vt:lpstr>PowerPoint Presentation</vt:lpstr>
      <vt:lpstr>PowerPoint Presentation</vt:lpstr>
      <vt:lpstr>Night time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RC primary school  Tuesday 26th May 2020</dc:title>
  <dc:creator>lgavine663</dc:creator>
  <cp:lastModifiedBy>Dale Samson</cp:lastModifiedBy>
  <cp:revision>44</cp:revision>
  <dcterms:created xsi:type="dcterms:W3CDTF">2020-05-20T12:07:01Z</dcterms:created>
  <dcterms:modified xsi:type="dcterms:W3CDTF">2021-01-29T08:07:12Z</dcterms:modified>
</cp:coreProperties>
</file>