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60" r:id="rId3"/>
    <p:sldId id="330" r:id="rId4"/>
    <p:sldId id="317" r:id="rId5"/>
    <p:sldId id="309" r:id="rId6"/>
    <p:sldId id="312" r:id="rId7"/>
    <p:sldId id="321" r:id="rId8"/>
    <p:sldId id="319" r:id="rId9"/>
    <p:sldId id="318" r:id="rId10"/>
    <p:sldId id="313" r:id="rId11"/>
    <p:sldId id="322" r:id="rId12"/>
    <p:sldId id="323" r:id="rId13"/>
    <p:sldId id="316" r:id="rId14"/>
    <p:sldId id="324" r:id="rId15"/>
    <p:sldId id="325" r:id="rId16"/>
    <p:sldId id="326" r:id="rId17"/>
    <p:sldId id="327" r:id="rId18"/>
    <p:sldId id="328" r:id="rId19"/>
    <p:sldId id="329" r:id="rId20"/>
    <p:sldId id="320" r:id="rId21"/>
    <p:sldId id="27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357" autoAdjust="0"/>
  </p:normalViewPr>
  <p:slideViewPr>
    <p:cSldViewPr snapToGrid="0">
      <p:cViewPr varScale="1">
        <p:scale>
          <a:sx n="104" d="100"/>
          <a:sy n="104" d="100"/>
        </p:scale>
        <p:origin x="138"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6T10:51:16.918"/>
    </inkml:context>
    <inkml:brush xml:id="br0">
      <inkml:brushProperty name="width" value="0.08819" units="cm"/>
      <inkml:brushProperty name="height" value="0.35278" units="cm"/>
      <inkml:brushProperty name="tip" value="rectangle"/>
      <inkml:brushProperty name="rasterOp" value="maskPen"/>
    </inkml:brush>
  </inkml:definitions>
  <iact:action type="add" startTime="12828">
    <iact:property name="dataType"/>
    <iact:actionData xml:id="d0">
      <inkml:trace xmlns:inkml="http://www.w3.org/2003/InkML" xml:id="stk0" contextRef="#ctx0" brushRef="#br0">2961 2208 0,'0'0'3,"0"0"4,0 0-1,0 0-1,0 0 2,0 0 0,0 0-1,0 0 0,0 0 1,0 0-1,0 0 0,0 0 1,0 0-2,0 0 1,0 0 2,0 0-2,0 0-1,0 0 3,0 0-3,0 0 1,-53-35 1,53 35-1,0 0 1,0 0-1,0 0 0,0 0 0,0 0 2,0 0-4,-73-64 4,73 64-2,0 0 0,0 0 0,-125-71 2,125 71 10,0 0-18,0 0 1,-92-41 4,92 41 1,0 0 1,-95-35-1,95 35 0,0 0 0,0 0 1,-102-29 0,102 29-1,0 0-1,-116-17 3,116 17-3,-103 6 2,103-6-1,0 0 0,-93 11 2,93-11-3,0 0 1,-105 29 1,105-29-1,0 0 3,-124 0-4,124 0 0,-104 29 2,104-29-2,0 0 1,-104 24 1,104-24-1,0 0 0,0 0 1,-113 46-1,113-46 0,0 0 1,-105 48-2,105-48 2,0 0-1,0 0-1,-93 64 4,93-64-4,0 0 1,-94 69 0,94-69 0,0 0 0,0 0 0,-93 76 0,93-76 0,0 0 1,0 0 0,-73 100 0,73-100-2,0 0 2,-83 88-2,83-88 1,0 0 1,-52 93-1,52-93 0,0 0 0,-61 94 0,61-94 0,0 0 1,-41 99 0,41-99-3,0 0 4,0 0-3,-74 105 2,74-105-2,0 0 1,-42 116 2,42-116-3,0 0 1,-51 123 1,51-123 0,0 0-1,0 0 0,-22 123 0,22-123 0,0 0 0,-10 123 1,10-123-1,0 0 0,-21 116 1,21-116-3,0 0 3,-10 124 0,10-124-2,0 0 2,-11 109-1,11-109 0,0 0 0,0 130 1,0-130-1,0 0-1,0 110 2,0-110-1,0 105 1,0-105-2,0 0 2,11 118 0,-11-118-1,0 0-1,10 122 2,-10-122 0,0 0 1,11 129-3,-11-129 0,0 0 1,10 122 1,-10-122-1,0 0-1,32 123 4,-32-123-4,0 0 1,11 118 0,-11-118 0,0 0 0,10 122 1,-10-122 0,0 0-1,21 110 0,-21-110 0,0 0 1,40 130-1,-40-130 1,0 0-2,0 0 1,52 115 2,-52-115-4,0 0 3,0 0 0,74 123-1,-74-123 0,0 0 0,0 0 1,71 111 0,-71-111-1,0 0 0,0 0 1,85 111 0,-85-111-2,0 0 1,0 0 0,61 99 1,-61-99-1,0 0 1,105 76-1,-105-76 0,0 0 1,71 66-1,-71-66-1,0 0 2,0 0-1,105 51 1,-105-51-1,0 0 0,0 0 1,103 52 0,-103-52-1,0 0-1,0 0 2,125 47 0,-125-47-1,0 0 0,0 0 0,0 0 1,115 31 0,-115-31-2,0 0 2,113 22 0,-113-22-2,0 0 3,125 5 0,-125-5-2,94-23 0,-94 23 1,0 0-2,0 0 1,103-23 2,-103 23-4,0 0 3,84-29 0,-84 29-2,0 0 2,113-18 1,-113 18-3,0 0 0,104-46 3,-104 46-2,0 0-1,105-58 4,-105 58-4,0 0 2,103-60-1,-103 60-1,0 0 3,94-64-1,-94 64-3,82-57 5,-82 57-3,0 0-1,84-76 2,-84 76 0,72-83 0,-72 83-3,0 0 4,62-82-2,-62 82 0,43-81 1,-43 81-2,0 0 2,51-88-1,-51 88 1,52-87 0,-52 87-2,0 0 1,41-99 2,-41 99-1,33-112-1,-33 112 0,40-92 1,-40 92-1,31-107 0,-31 107 1,0 0 2,41-104-4,-41 104 0,0 0 1,21-98 0,22-15 1,-43 113-2,0 0 3,9-98-2,-9 98 0,0 0 1,21-111 0,-21 111-3,10-111 5,-10 111 0,0 0-6,0-118 3,0 118 0,0 0 1,0-115-2,0 115 2,0 0 0,-21-124 0,21 124-1,11-122 2,-11 122-3,0 0 2,-11-106-1,11 106 0,-10-88 1,10 88-3,0 0 4,-9-87-2,9 87-1,0-100 2,0 100 0,-43-87-1,43 87 0,0 0 1,-31-87 1,31 87-4,0 0 2,0 0 1,-21-112-2,21 112 2,0 0 0,-20-116-1,20 116 1,0 0-2,0 0 2,-32-129 0,32 129-2,0 0 1,0 0 2,-40-111-3,40 111 1,0 0 1,0 0-2,-32-123 3,32 123-2,0 0 0,-52-110 1,52 110-1,0 0-1,0 0 2,-42-99 2,42 99-2,0 0-3,0 0 2,-40-89 1,40 89-1,0 0-1,0 0 2,0 0 0,0 0-1,-43-87 0,43 87 1,0 0-1,0 0 1,0 0-2,0 0 2,-73-65-2,73 65 1,0 0 1,-93-35-1,93 35 0,0 0-1</inkml:trace>
    </iact:actionData>
  </iact:action>
  <iact:action type="add" startTime="17339">
    <iact:property name="dataType"/>
    <iact:actionData xml:id="d1">
      <inkml:trace xmlns:inkml="http://www.w3.org/2003/InkML" xml:id="stk1" contextRef="#ctx0" brushRef="#br0">25034 10010 0,'0'0'5,"0"0"2,0 0 2,0 0-3,0 0 1,0 0 0,0 0 1,0 0-1,0 0 1,0 0-1,0 0 1,0 0 0,0 0-3,0 0 3,0 0 1,0 0-2,0 0-1,0 0 3,0 0-3,0 0 2,0 0 0,0 0-1,0 0 2,0 0-3,0 0 1,0 0 1,0 0 0,0 0-3,0 0 4,0 0-2,0 0 1,0 0-1,0 0 0,0 0 0,0 0 2,0 0-2,0 0 0,0 0 1,0 0-2,0 0 1,0 0 2,0 0-1,0 0-2,62-23 2,-62 23 0,0 0-1,0 0 2,62-64-3,-62 64 0,0 0 2,0 0-1,63-87 3,-63 87-4,0 0 1,0 0 0,20-100 1,-20 100 0,0 0-3,21-105 4,-21 105-1,0 0-2,21-100 2,-21 100 0,0 0-1,21-98 0,-21 98 1,0 0-1,31-94 1,-31 94-1,0 0 0,31-106 1,-31 106-1,41-98 0,-41 98 1,0 0 0,21-112-1,-21 112 0,0 0 1,31-104-1,-31 104 0,0 0 1,21-118-2,-21 118 2,21-111-2,-21 111 2,0 0 0,0-110 0,0 110-1,0-100 2,0 100-4,0 0 2,10-116 1,-10 116-1,11-112 1,-11 112-2,0 0 2,10-110 0,-10 110-1,0-100 0,0 100 0,0 0 1,0-116 0,0 116-2,0 0 2,0-112-1,0 112 0,-21-122 1,21 122 0,0 0-2,-10-105 2,10 105-1,0 0 0,-10-129 1,10 129-1,0 0-1,-11-116 3,11 116-3,-21-124 2,21 124-2,0 0 3,-10-98-2,10 98 0,0 0 0,-10-88 0,10 88 0,0-93 1,0 93-1,0 0 0,-11-88 1,11 88-2,0 0 2,0-88 0,0 88-2,0 0 2,0 0-1,0 0 0,-10-122 0,10 122 1,0 0-1,0 0-1,0 0 3,0 0-3,10-118 3,-10 118-3,0 0 1,0 0 0,0 0 1,0 0-1,0 0 0,0 0 1,0-110-2,0 110 1,0 0 1,0 0-1,0 0 0,0 0 1,0 0-2,0 0 2,0-58-1,0 58 0,0 0 0,0 0 1,0 0-1,0 0 0,0 0 2,0 0-4,0 0 3,0 0-1,0 0 0,0 0-1,0 0 3,0 0-3,0 0 2,0 0-1,-21 0 1,21 0-2,0 0 1,0 0 1,0 0-1,0 0 0,-51 64 1,51-64-2,0 0 2,0 0-1,-52 104 0,52-104 0,0 0 0,-73 95 1,73-95-1,0 0 0,0 0-1,-62 99 3,62-99-2,0 0 0,-52 98 1,52-98-1,0 0 0,-73 95 2,73-95-5,0 0 5,0 0-2,0 0 0,-52 104 0,52-104 1,0 0-2,0 0 2,0 0 0,-52 88-2,52-88 1,0 0 1,0 0-1,0 0 1,0 0-1,0 0-1,0 0 2,-41 70 0,41-70-1,0 0-1,0 0 3,0 0-2,0 0 0,0 0 1,0 0-1,0 0 0,0 0 1,0 0-2,0 0 2,0 0-1,0 0 0,0 6 1,0-6-1,0 0 0,0 0 0,20-58 1,-20 58-1,0 0 0,0 0 0,42-94 0,-42 94 0,0 0 1,0 0-1,31-110 0,-31 110 1,0 0-1,31-101 0,-31 101 1,0 0-1,52-87 0,-52 87 1,0 0-2,62-87 3,-62 87-3,0 0 0,0 0 1,63-112 2,-63 112-2,0 0 0,0 0 1,0 0-2,52-122 3,-52 122-4,0 0 3,0 0-1,0 0 0,0 0 0,0 0-1,0 0 4,52-117-5,-52 117 3,0 0-1,0 0 0,0 0 0,0 0 1,0 0-3,0 0 5,31-75-4,-31 75 1,0 0-1,0 0 4,0 0-4,0 0 1,0 0 0,0 0-1,31-24 3,-31 24-2,0 0 1,0 0-3,0 0 4,0 0-3,41 46 2,-41-46-1,0 0 0,0 0 0,0 0 1,0 0-2,52 76 2,-52-76-2,0 0 2,52 88-1,-52-88 1,0 0-2,0 0 2,52 82-1,-52-82 0,0 0 3,0 0-5,42 99 4,-42-99-5,0 0 5,0 0-4,62 100 5,-62-100-4,0 0 0,62 104 2,-62-104-1,0 0 0,63 89 0,-63-89 0,0 0 1,0 0 0,83 92-1,-83-92-1,0 0 2,41 105 1,-41-105-5,0 0 6,0 0-3,0 0-1,0 0 2,0 0 0,0 0-2,42 71 3,-42-71-4,0 0 3,0 0-2,0 0 3,0 0-2,0 0 0,0 0 1,0 0-3,0 0 4,0 0-1,0 0-3,0 0 3,0 0 0,0 0-1,0 0 1,0 0-1,0 18 0,0-18-1</inkml:trace>
    </iact:actionData>
  </iact:action>
  <iact:action type="add" startTime="31528">
    <iact:property name="dataType"/>
    <iact:actionData xml:id="d2">
      <inkml:trace xmlns:inkml="http://www.w3.org/2003/InkML" xml:id="stk2" contextRef="#ctx0" brushRef="#br0">25044 10134 0,'0'0'5,"0"0"1,0 0 3,0 0-1,0 0-3,0 0 4,0 0-2,0 0 1,0 0-2,0 0 2,0 0-1,0 0 0,0 0 1,0 0 0,0 0 0,0 0-1,0 0 0,0 0 1,0 0-1,0 0 0,0 0 0,0 0 2,0 0-2,0 0 0,0 0 0,0 0 1,0 0-1,0 0 0,0 0 1,0 0 0,62-12-2,-62 12 2,0 0 0,0 0 0,0 0-2,0 0 1,0 0 2,0 0-3,73-29 1,-73 29 1,0 0 0,0 0-1,0 0 1,0 0-2,125-48 5,-125 48-4,0 0-2,0 0 4,0 0-2,0 0 0,0 0 0,72-46 1,-72 46-1,0 0 0,0 0 1,94-41-1,-94 41 1,0 0-1,0 0 0,0 0 1,0 0 0,93-46 0,-93 46-2,0 0 2,0 0-2,83-41 3,-83 41-2,0 0-1,0 0 2,83-53 0,-83 53-2,0 0 2,0 0 0,0 0-2,94-53 2,-94 53 0,0 0-1,0 0 0,93-53 1,-93 53-1,0 0 0,0 0 1,94-51-1,-94 51 0,0 0 1,0 0-1,0 0 1,83-59-1,-83 59 0,0 0 3,0 0-5,0 0 2,83-77 1,-83 77-1,0 0 0,0 0 1,0 0 0,93-52 0,-93 52-2,0 0 2,0 0-1,0 0 1,94-75-1,-94 75-1,0 0 3,0 0-2,0 0 0,0 0 1,102-53 1,-102 53-4,0 0 2,0 0 2,85-82-2,-85 82 0,0 0 1,92-53-1,-92 53 0,0 0 1,0 0-1,0 0 0,84-46 1,-84 46-1,0 0 0,0 0 1,0 0-1,82-41 1,-82 41-2,0 0 2,0 0 0,0 0-2,0 0 3,0 0-2,0 0 0,53-41 1,-53 41-3,0 0 4,0 0 1,0 0-6,0 0 4,0 0-2,0 0 2,0 0 0,42-41-3,-42 41 4,0 0-1,0 0-2,0 0 2,0 0-2,0 0 1,0 0 2,0 0-3,0 0 2,0 0 0,0 0-1,0 0 0,0 0 1,0 0-1,0 0 0,0 0 1,0 0-1,0 0 0,0 0 0,0 0 1,0 0-1,0 0 0,0 0 2,0 0-3,0 0 1,0 0 1,0 0-1,0 0 0,0 0 1,0 0-1,0 0 0,0 0 2,0 0-3,0 0 1,0 0 1,0 0-1,0 0 0,0 0 1,0 0-2,0 0 2,0 0 0,0 0-2,0 0 2,0 0 0,0 0-2,0 0 2,0 0 1,0 0-4,0 0 3,0 0-2,0 0 2,0 0-1,0 0 1,0 0-1,0 0 1,-21-6-1,21 6 0,0 0 1,0 0-1,0 0 0,0 0 1,-52 17 1,52-17-4,0 0 3,0 0-1,-104 30 0,104-30 0,0 0 1,-104 6 0,104-6-1,0 0 1,-124 0-1,124 0 0,0 0 1,-104 5-1,104-5 0,0 0 1,0 0-1,-94 30 1,94-30 0,0 0-2,-114 29 2,114-29-2,0 0 2,0 0 0,0 0 0,0 0-2,0 0 2,0 0 0,-73 12-1,73-12 0,0 0 1,0 0-1,0 0 0,0 0 1,0 0-1,0 0 1,0 0-1,0 0 0,0 0 1,0 0 0,0 0-1,0 0 0,0 0 1,0 0-1,0 0 0,0 0 1,-10-12 0,10 12-1,0 0 0,0 0-1,0 0 3,52-11-2,-52 11 0,0 0 1,114-24 0,-114 24-2,0 0 2,0 0 0,104-17-1,-104 17 0,92-18 1,-92 18-1,0 0 1,0 0 2,116-11-5,-116 11 1,0 0 1,93-19 0,-93 19 1,0 0 0,0 0-1,0 0 0,0 0 2,0 0-3,0 0 1,83-11 2,-83 11-4,0 0 4,0 0-2,0 0 0,0 0 1,0 0-1,0 0 0,51-6 0,-51 6 1,0 0-1,0 0 1,0 0-1,0 0 0,0 0 1,0 0-1,0 0 0,0 0 1,0 0 0,0 0-2,0 0 2,0 0 0,0 0-2,43 36 2,-43-36 0,0 0-1,0 0-1,0 0 3,0 0-2,0 0 0,0 0 1,20 58-2,-20-58 2,0 0 0,0 0-2,21 87 2,-21-87 0,0 0-2,0 0 2,0 0 0,21 70-1,-21-70-1,0 0 2,0 0-1,0 0 1,0 100 0,0-100-2,0 0 2,0 0 0,0 0-2,-21 116 2,21-116 0,0 0-2,0 0 2,-21 118 0,21-118-1,0 0 0,0 0 1,0 0-1,-41 121 0,41-121 1,0 0 2,0 0-6,0 0 4,0 0-1,-52 118 1,52-118-1,0 0-1,0 0 3,0 0-1,0 0-1,0 0 0,0 0 1,-42 99-1,42-99 1,0 0-2,0 0 2,0 0 0,0 0-1,0 0 1,0 0-1,-20 52 1,20-52-1,0 0 2,0 0-3,0 0 2,0 0-2,0-6 3,0 6-3,-21-23 1</inkml:trace>
    </iact:actionData>
  </iact:action>
  <iact:action type="add" startTime="37620">
    <iact:property name="dataType"/>
    <iact:actionData xml:id="d3">
      <inkml:trace xmlns:inkml="http://www.w3.org/2003/InkML" xml:id="stk3" contextRef="#ctx0" brushRef="#br0">30173 7061 0,'0'0'5,"0"0"2,0 0 0,0 0 0,0 0 0,0 0 0,0 0 1,0 0-2,0 0 2,0 0-1,0 0 0,0 0 0,0 0 1,0 0-2,0 0 0,0 0 3,0 0-4,0 0 3,0 0 0,0 0-3,0 0 3,0 0 0,0 0-3,0 0 3,0 0-2,0 0 1,-21-59 0,-10-33 1,31 92-1,0 0 0,-62-106 2,62 106-5,0 0 4,0 0-2,-73-65 2,73 65 0,-94-46-2,94 46 2,0 0-2,-93-23 1,93 23 0,0 0 0,-93-17 0,93 17 0,0 0-1,0 0 2,-136-18-2,136 18 1,0 0 0,0 0 0,-113-17 0,113 17 1,-114 5-2,114-5 1,0 0 0,0 0 0,-104 18 0,104-18 0,-104 47 1,104-47-2,0 0 2,0 0-1,-95 34 1,95-34-2,0 0 0,-102 70 2,102-70 0,0 0-2,-115 65 1,115-65 2,0 0-4,-93 82 3,93-82-1,-73 87 0,73-87 5,0 0-9,-62 82 3,62-82 2,-64 82-2,64-82 2,0 0-2,-50 104 3,50-104-3,0 0 2,-52 106-1,52-106 0,-52 116 2,52-116-2,0 0-2,-22 112 3,22-112-1,0 0 0,0 0 0,-9 122 1,9-122-2,-11 123 0,11-123 3,0 0-3,20 111 2,-20-111 0,0 0-1,22 94 0,-22-94 1,52 87-2,-52-87 2,52 87 0,-52-87-3,50 83 5,-50-83-4,0 0 1,74 82 2,-74-82-3,0 0 1,83 98 1,-83-98-1,84 77 1,-84-77-1,0 0 0,92 58 0,2-6 1,-94-52-1,0 0 0,93 53 1,-93-53 0,0 0-2,105 52 3,-105-52-3,124 42 2,-124-42 2,0 0-6,103 23 4,-103-23 0,0 0-2,95 12 1,-95-12-1,0 0 3,114 0-2,-114 0 0,104-18 1,-104 18-1,0 0 0,93-29 1,-93 29-1,93-36 0,-93 36 1,84-46 0,-84 46-1,0 0 0,0 0 1,93-41-2,-10-23 2,-83 64-1,0 0 1,83-58 0,-83 58-3,62-83 4,-62 83-2,0 0-1,83-81 3,-83 81-2,0 0 0,51-82 1,-51 82-1,64-88 0,-64 88 0,31-98 1,-31 98-1,0 0 0,21-95 2,-21 95-3,0 0 1,0-99 2,0 99-3,20-104 1,-20 104 0,0 0 0,0-95 1,0 95-2,-31-110 3,31 110-2,0 0 3,0 0-7,-52-117 6,52 117-2,0 0-1,0 0 2,-43-122 0,43 122-3,-50-124 4,50 124-3,0 0 1,0 0 0,-73-98 0,73 98 0,0 0 0,0 0 1,0 0-2,-72-129 2,72 129-1,0 0-1,0 0 1,0 0 1,0 0-2,-73-111 2,73 111-1,-74-93-1,74 93 2,0 0 0,0 0-2,0 0 0,0 0 3,-82-53-3,82 53 1,0 0 0,0 0 0,0 0 0,0 0 0,0 0-1,0 0 2,-84-59-1,84 59 0,0 0-1,0 0 2,0 0-2,0 0 1,0 0 0,0 0 0,-51-34 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6T11:07:19.166"/>
    </inkml:context>
    <inkml:brush xml:id="br0">
      <inkml:brushProperty name="width" value="0.08819" units="cm"/>
      <inkml:brushProperty name="height" value="0.35278" units="cm"/>
      <inkml:brushProperty name="tip" value="rectangle"/>
      <inkml:brushProperty name="rasterOp" value="maskPen"/>
    </inkml:brush>
    <inkml:brush xml:id="br1">
      <inkml:brushProperty name="width" value="0.08819" units="cm"/>
      <inkml:brushProperty name="height" value="0.35278" units="cm"/>
      <inkml:brushProperty name="color" value="#FFC000"/>
      <inkml:brushProperty name="tip" value="rectangle"/>
      <inkml:brushProperty name="rasterOp" value="maskPen"/>
    </inkml:brush>
  </inkml:definitions>
  <iact:action type="add" startTime="12768">
    <iact:property name="dataType"/>
    <iact:actionData xml:id="d0">
      <inkml:trace xmlns:inkml="http://www.w3.org/2003/InkML" xml:id="stk0" contextRef="#ctx0" brushRef="#br0">3127 2687 0,'0'0'3,"0"0"3,0 0 1,0 0-1,0 0 0,0 0 1,0 0-1,0 0 0,-64-30 1,64 30-1,0 0 0,-72-58 1,72 58-1,0 0 0,0 0 1,-125-65 0,125 65 8,0 0-15,-92-41 4,92 41 1,0 0 3,-126-23-1,126 23-2,0 0 2,-125-5 0,125 5-2,-124-12 3,124 12-3,-123 12 2,123-12-1,-116 23-1,34 6 3,82-29-2,0 0 0,-94 29 0,94-29 1,-104 23-1,104-23 0,-113 30 0,113-30-1,-116 35 3,116-35-3,-124 35 1,124-35 1,-94 47 1,94-47-3,-72 63 2,72-63 1,-94 49-4,94-49 2,-83 57 0,83-57 0,-93 59 1,93-59-2,-63 69 2,63-69-1,-72 66 2,72-66 0,-72 81-5,72-81 4,0 0-2,-63 93 3,63-93-4,-52 118 4,52-118-3,-61 93 3,61-93-4,-43 92 2,43-92 3,0 0-5,-42 94 3,22 11-2,20-105 1,0 0 0,-11 106 2,11-106-2,0 0 0,-20 104 1,20-104-2,-20 111 3,20-111-2,10 123 0,-10-123-1,10 93 2,-10-93-1,20 106 1,-20-106-1,0 110 0,0-110-1,11 124 4,-11-124-5,20 105 4,-20-105-2,0 0-1,21 128 3,-21-128-3,53 111 1,-53-111 1,0 0-1,51 129 0,-51-129 2,83 99-3,-83-99 1,74 87 0,-74-87 0,71 88 2,-71-88-4,74 87 4,-74-87-1,82 88 0,-82-88-2,95 53 0,-95-53 1,82 48 2,-82-48-4,94 46 3,-94-46 0,82 57-1,-82-57 1,114 53-1,-114-53-1,104 36 3,-104-36-2,0 0-1,104 29 3,-104-29-2,0 0 0,116 23 1,-116-23-1,144 18 1,-144-18-2,114-24 3,-114 24-3,95-22 2,-95 22-1,92-60 1,-92 60-2,93-59 3,-93 59-3,104-57 2,-104 57 0,83-58-1,-83 58 0,116-77 2,-116 77-4,81-100 5,-81 100-5,73-109 3,-73 109-1,83-118 2,-83 118-3,83-105 2,-10-7 1,-73 112-4,52-97 3,-52 97 0,62-111-1,-10 5 1,-52 106-2,31-118 2,-31 118 0,42-128-1,-22 5-1,-20 123 2,21-128 0,-21 128-1,22-111 0,-22 111 0,21-134 2,-21 134-3,0-139 2,0 139-1,0-147 0,0 147 1,0-141-1,0 141 0,0-127 1,0 127-2,0-136 2,0 136-1,0 0 1,-10-122 0,10 122-2,-22-129 1,22 129 0,0 0 1,-42-116 0,42 116-2,-52-111 3,52 111-2,0 0-1,-61-99 2,61 99-1,-63-94 1,63 94 0,0 0-1,0 0-1,0 0 3,-84-82-2,84 82-1,0 0 2,0 0-2,-93-70 3,93 70-2,0 0-1,0 0 2,-83-76 2,83 76-3</inkml:trace>
    </iact:actionData>
  </iact:action>
  <iact:action type="add" startTime="15685">
    <iact:property name="dataType"/>
    <iact:actionData xml:id="d1">
      <inkml:trace xmlns:inkml="http://www.w3.org/2003/InkML" xml:id="stk1" contextRef="#ctx0" brushRef="#br0">25200 10134 0,'0'0'3,"0"0"5,0 0-1,0 0 0,0 0 1,0 0-1,0 0 1,0 0-1,0 0 0,0 0 1,0 0 0,0 0-2,0 0 2,0 0 0,0 0-1,0 0 0,0 0 1,0 0-1,0 0 0,0 0 1,0 0-1,0 0 1,0 0 0,0 0-2,0 0 2,0 0 0,0 0 0,0 0-2,41-59 2,-41 59-1,0 0 0,31-94 1,-31 94-1,0 0 0,0 0 1,32-139 1,-32 139-3,0 0 1,0 0 0,10-141 2,-10 141-1,0 0-2,-10-152 3,10 152-3,0 0 2,10-151-1,-10 151 1,0-123-1,0 123 1,0 0-2,21-134 2,-21 134-1,-11-118 1,11 118-1,11-116 1,-11 116 0,0-100-2,0 100 2,10-111 0,-10 111-1,0 0 0,-10-116 1,10 116-1,0 0 0,0-146 2,0 146-3,0 0 1,0-141 2,0 141-3,0 0 1,21-145 1,-21 145-1,0-129 0,0 129 1,0 0-2,10-122 2,-10 122 0,0-99-1,0 99 0,-10-101 1,10 101-1,0 0-1,-11-92 4,11 92-4,0 0 0,-21-106 3,21 106-3,0 0 2,0 0-1,0-122 1,0 122-2,0 0 1,0 0 0,0-118 1,0 118-1,0 0-1,0 0 3,-10-109-1,10 109-3,0 0 2,0 0 0,0 0 1,0 0-1,0-107 1,0 107-2,0 0 1,0 0 1,0 0-2,0 0 2,0 0-1,0 0 0,0-104 1,0 104-2,0 0 2,0 0-1,0 0 1,0 0-2,0 0 2,0 0-1,10-64 0,-10 64 0,0 0 0,0 0 0,0 0 0,0 0 1,0 0-2,0 0 1,0 0 1,0 0-2,0 0 2,0 0 0,0 0-2,0 0 2,0 0-2,0 0 2,0 0-2,0 0 3,0 0-4,0 0 4,-10-6-2,10 6 0,0 0-1,0 0 2,0 0-1,-21 70 1,21-70-1,0 0 0,-41 104 1,41-104-1,-42 94 1,42-94-1,0 0 0,-41 99 0,41-99 0,0 0 1,-52 112-1,52-112 0,0 0 1,-83 116-1,83-116 0,0 0 0,-42 123 1,42-123-2,-41 110 3,41-110-3,-52 105 2,52-105-1,0 0 0,-52 89 2,52-89-2,0 0 0,-42 81 1,42-81-1,0 0-1,-41 87 2,41-87-1,0 0 0,0 0 1,0 0-1,0 0 1,0 0-1,0 0 0,-21 60 1,21-60-1,0 0 2,0 0-4,-21-12 5,21 12-4,0-71 2,0 71 2,0 0-1</inkml:trace>
    </iact:actionData>
  </iact:action>
  <iact:action type="add" startTime="17496">
    <iact:property name="dataType"/>
    <iact:actionData xml:id="d2">
      <inkml:trace xmlns:inkml="http://www.w3.org/2003/InkML" xml:id="stk2" contextRef="#ctx0" brushRef="#br0">25231 6786 0,'0'0'4,"0"0"3,0 0 2,0 0-4,0 0 3,0 0 0,0 0-2,0 0 2,0 0 0,0 0-2,0 0 1,0 0 1,0 0-1,0 0 1,0 0 0,0 0-1,0 0 0,0 0 1,0 0-2,0 0 2,0 0-1,0 0 1,0 0 0,0 0-2,0 0 0,0 0 1,0 0 1,0 0-1,0 0 0,0 0 1,0 0-2,0 0 2,0 0-1,0 0 0,0 0 1,0 0-1,0 0 0,0 0 0,0 0 1,0 0-1,0 0 0,0 0 1,0 0-1,0 0 0,0 0 1,0 0-2,0 0 3,31 65-3,-31-65 1,0 0 0,0 0 1,42 88-1,-42-88 0,0 0 1,62 133 0,-62-133 0,0 0-2,31 112 1,-31-112 0,52 110 1,-52-110-2,0 0 1,62 106 2,-62-106-3,0 0 3,42 110-1,-42-110-2,0 0 2,52 106 0,-52-106-3,0 0 3,41 105 1,-41-105-4,0 0 2,52 99 2,-52-99-3,0 0 2,0 0-1,0 0 0,42 94 1,-42-94 0,0 0-2,0 0 1,0 0 1,0 0-1,0 0 1,0 0-1,40 75 1,-40-75-2,0 0 2,0 0-1,0 0 0,22 7 2,-22-7-4,42-42 2</inkml:trace>
    </iact:actionData>
  </iact:action>
  <iact:action type="add" startTime="20043">
    <iact:property name="dataType"/>
    <iact:actionData xml:id="d3">
      <inkml:trace xmlns:inkml="http://www.w3.org/2003/InkML" xml:id="stk3" contextRef="#ctx0" brushRef="#br0">25075 10110 0,'0'0'5,"0"0"1,0 0 2,0 0 0,0 0-1,0 0 0,0 0 1,0 0-1,0 0 0,0 0 1,0 0-1,0 0 1,0 0-1,0 0 0,0 0 1,0 0 0,0 0-2,0 0 2,0 0 0,0 0-1,0 0 0,0 0 1,0 0 0,0 0-1,0 0 0,0 0 0,0 0 1,0 0-1,0 0 0,0 0 1,73 0 0,-73 0-2,0 0 2,0 0 0,104-5-1,-104 5 0,0 0 1,0 0-1,145-6 3,-145 6-3,104 0 2,-104 0-1,0 0-4,93 0 3,-93 0 1,0 0-1,104 0 0,-104 0 1,0 0 0,94 0-2,-94 0 1,0 0 2,124 0-1,-124 0-2,0 0 2,0 0-1,104 0 0,-104 0 1,0 0-1,114 6 2,-114-6-3,0 0 1,0 0 1,104 11 1,-104-11-3,0 0 1,104 12 2,-104-12-3,0 0 1,104 0 1,-104 0-1,0 0 1,114-12-1,-114 12 0,0 0 1,0 0 0,104-6 0,-104 6-2,0 0 2,0 0-1,0 0 0,104 12 1,-104-12-1,0 0 1,0 0-2,0 0 1,0 0 2,0 0-2,0 0 0,83 18 1,-83-18 0,0 0-1,0 0-1,0 0 3,0 0-2,0 0-1,0 0 2,0 0 0,0 0-1,0 0 1,0 0-2,0 0 2,0 0-1,0 0 1,0 0-2,0 0 2,20 23 0,-20-23-1,0 0 1,0 0-2,-51 34 4,51-34-4,0 0 2,-73 47 0,73-47-2,0 0 2,-83 71 0,83-71-2,0 0 1,-83 82 3,83-82-4,0 0 2,0 0-2,-94 69 2,94-69 0,0 0-2,-72 64 3,72-64-3,0 0 3,0 0-2,-73 53 2,73-53-3,0 0 2,0 0-1,0 0 0,0 0 1,0 0-2,0 0 2,-42 65 2,42-65-4,0 0 0,0 0 2,0 0-1,0 0 1,0 0 0,0 0-2,0 0 2,0 0 0,0 0 0,0 0-1,0 0 0,-20 0 2,20 0-3,0 0 2,20-53 0,-20 53-1,0 0 0</inkml:trace>
    </iact:actionData>
  </iact:action>
  <iact:action type="add" startTime="21437">
    <iact:property name="dataType"/>
    <iact:actionData xml:id="d4">
      <inkml:trace xmlns:inkml="http://www.w3.org/2003/InkML" xml:id="stk4" contextRef="#ctx0" brushRef="#br0">26664 9888 0,'0'0'5,"0"0"2,0 0 0,0 0 0,0 0 1,0 0-1,0 0 0,0 0 1,0 0 0,0 0-2,0 0 3,0 0-2,0 0 1,0 0-2,0 0 2,0 0 0,0 0-2,0 0 2,0 0-1,0 0 1,0 0-1,0 0 0,0 0 1,0 0 0,0 0-2,0 0 2,-52-35 0,52 35-1,0 0 0,-104-65 1,104 65-1,-125-70 1,125 70 0,0 0-1,-114-57 2,114 57-3,0 0 1,-135-53 1,135 53-2,0 0 1,0 0 2,-124-47-1,124 47-2,0 0 1,0 0 1,0 0-1,0 0 0,0 0 1,0 0 0,-104-47 1,104 47-3,0 0 1,0 0 1,0 0-1,0 0 1,0 0-1,-21-29 0,21 29 1,0 0-1,0 0 1,42 0 0</inkml:trace>
    </iact:actionData>
  </iact:action>
  <iact:action type="add" startTime="22576">
    <iact:property name="dataType"/>
    <iact:actionData xml:id="d5">
      <inkml:trace xmlns:inkml="http://www.w3.org/2003/InkML" xml:id="stk5" contextRef="#ctx0" brushRef="#br0">30464 9585 0,'0'0'5,"0"0"2,0 0 0,0 0 1,0 0 0,0 0-1,0 0 0,0 0 1,0 0-1,-62-60 0,62 60 1,0 0-1,0 0 1,-83-58-1,83 58 0,0 0 1,-135-58 2,135 58-4,0 0 5,-83 0-7,83 0 3,-84 0 2,84 0-3,0 0 1,-125 24-1,125-24 3,0 0-2,-113 46 2,113-46-3,-104 52 2,104-52-2,-94 48 3,94-48-4,-93 64 4,93-64-2,0 0-1,-62 87 3,62-87-3,-63 100 2,63-100-1,0 0 2,-52 104-2,52-104-1,-41 111 3,41-111-3,-31 111 3,31-111-3,0 105 1,0-105 1,10 101 2,-10-101-6,21 110 4,-21-110 0,10 106 0,-10-106-1,31 122 1,-31-122-1,42 99 0,-42-99 1,62 106-1,-62-106 0,63 92 1,-63-92-2,81 89 2,-81-89 0,85 104-1,-85-104 0,92 70 1,-92-70-1,95 65-1,-95-65 2,114 35 0,-114-35-1,114 24 2,-114-24-3,125 35 0,-125-35 2,0 0-2,135 28 3,-135-28-2,112 23 0,-112-23 0,116-11 1,-116 11-2,0 0 2,0 0-2,125-34 2,-125 34-2,113-65 3,-113 65-3,0 0 1,84-71 2,-84 71-4,71-81 4,-71 81-1,53-99-1,-53 99-1,42-106 3,-42 106-3,0 0 1,42-122 2,-42 122-2,10-111 1,-10 111-1,0 0 0,0-129 1,0 129-1,-31-111 1,31 111-1,0 0 0,-42-133 0,42 133 1,-41-118 0,41 118-2,-52-116 2,52 116 0,-52-88 0,52 88-3,-62-82 4,62 82-2,-63-93 2,63 93-4,-62-82 3,62 82 0,-74-93-2,74 93 1,-92-94 1,92 94 1,-95-82-2,95 82 0,-102-70 1,102 70-2,-115-46 2,115 46-1,-103-82 0,40-24 1</inkml:trace>
    </iact:actionData>
  </iact:action>
  <iact:action type="add" startTime="36893">
    <iact:property name="dataType"/>
    <iact:actionData xml:id="d6">
      <inkml:trace xmlns:inkml="http://www.w3.org/2003/InkML" xml:id="stk6" contextRef="#ctx0" brushRef="#br1">25179 10460 0,'0'0'5,"0"0"2,0 0 1,0 0-1,0 0 0,0 0 1,0 0 0,0 0-1,0 0 0,0 0 1,0 0-1,0 0 1,0 0 0,0 0-1,0 0 0,0 0 1,0 0-1,0 0 2,0 0-3,0 0 1,0 0 1,0 0 0,0 0-1,0 0 0,0 0 1,0 0-1,0 0 1,0 0 0,0 0-1,0 0 0,0 0 1,0 0-1,0 0 1,0 0 0,0 0-1,0 0 0,0 0 1,-10 64-1,10-64 1,0 0-1,0 0 0,0 0 1,0 0 0,10 82-1,-10-82 1,0 0-1,0 123 3,0-123-3,0 0 1,0 0-2,10 88 1,-10-88 1,0 0-2,-10 88 3,10-88-1,0 0-1,0 0 0,-21 110 1,21-110-1,0 0 0,0 106 1,0-106-1,0 0 1,0 115 1,0-115-3,0 0 0,0 107 4,0-107-4,-10 104 1,10-104 2,0 0-3,0 88 3,0-88-1,0 0-3,-11 94 3,11-94 0,0 0-1,0 104-1,0-104 3,0 0-3,-20 112 3,20-112-2,-11 116 1,11-116-2,0 0 3,-10 112-2,10-112 1,0 0-1,-10 122 0,10-122 1,0 0-1,-11 117 2,11-117-4,0 0 4,0 116-1,0-116-2,0 122 2,0-122-2,0 0 2,0 124-1,0-124 1,0 0-2,-21 117 3,21-117-3,0 117 2,0-117-1,0 0 1,0 0-2,0 110 3,0-110-2,0 0-1,11 118 4,-11-118-5,0 0 2,0 0 1,0 0-2,-11 122 3,11-122-2,0 0 0,0 0-1,0 0 2,0 0 0,0 0-1,0 0 1,0 94-1,0-94 0,0 0 0,0 0 0,0 0 1,0 0-1,0 0 0,0 0 0,0 0 1,0 0-1,0 0-1,0 0 3,0 0-3,0 0 2,0 0-2,0 0 2,0 0 0,0 0-2,0 0 2,0 0-1,0 0 0,0 0 1,0 0-1,0 0 1,0 0-2,0 0 2,0 0-2,0 0 2,0 0-1,0 0 1,0 0-1,0 0 0,0 0 1,0 0-1,0 0 0,0 0 0,0 0 0,0 0 0,0 0 1,0 0-1,0 0 1,0 0-1,0 0-1,0 0 2,0 0-1,0 0 1,0 0-1,0 0 1,0 0-2,0 0 1,0 0 2,0 0-4,0 0 4,0 0-2,0 0-1,0 0 2,0 0-1,0 0 0,0 0 0,0 0 2,-51 35-3,51-35 2,0 0-1,-42-47 0,42 47 1,0 0-2,-62-82 2,62 82-1,0 0 1,0 0-1,-63-82 1,63 82-1,-72-93 0,72 93-1,0 0 3,0 0-2,-63-83 0,63 83 1,0 0-1,-62-92 1,62 92-1,0 0 0,0 0 0,-31-93 1,31 93-2,0 0 2,0 0-1,0 0 0,0 0 1,0 0-1,0 0 0,-52-89 1,52 89-1,0 0 0,0 0 0,0 0 1,0 0-2,0 0 2,0 0-1,-21-57 0,21 57 0,0 0 1,0 0-1,0 0 0,0 0 0,0 0 0,0 0 0,0 0 1,0 0-1,0 5 1,0-5-1,0 0 0,11 57 2,-11-57-3,0 0 1,0 0 1,0 0-2,0 0 2,52 88 0,-52-88-1,0 0-1,0 0 2,72 89 0,-72-89-1,0 0 0,63 81 1,-63-81-2,0 0 3,72 83-2,-72-83-1,0 0 2,63 87 0,-63-87-1,0 0-1,83 81 3,-83-81-3,0 0 1,0 0 0,83 77 1,-83-77-1,0 0 1,0 0-1,0 0 0,83 93 1,-83-93-1,0 0-1,0 0 3,0 0-3,0 0 2,0 0-1,0 0-1,52 64 2,-52-64 0,0 0-1,0 0 0,0 0 2,0 0-3,0 0 1,0 0 1,0 0-3,0 0 4,0 0-3,0 0 1,0 0 0,0 0 1,0 0-1,0 0 0,0 0 1,0 0-1,0 0 1,0 0-1,0 0 0,0 0 0,0 0 1,41 17-1,-41-17 0,0 0 1,0 0-1,0 0-1,0 0 3,0 0-2,31-52 0,-31 52 0,0 0-1,0 0 2,73-105 0,-73 105-2,0 0 2,0 0 1,0 0-4,93-111 4,-93 111-3,0 0 1,94-105 1,-94 105-2,0 0 2,83-83-1,-83 83 0,0 0-1,0 0 3,73-70-2,-73 70 0,0 0-1,0 0 3,0 0-4,0 0 3,0 0 0,0 0-2,62-63 3,-62 63-2,0 0 1,0 0-2,0 0 2,0 0-2,0 0 2,0 0-1,31-58-2,-31 58 4,0 0-3,0 0 1,0 0 1,0 0-1,0 0 0,0 0 0,0 0 1,0 0-2,0 0 1,0 0 1,0 0-1,-21-35 1,21 35-2</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618.2453" units="1/cm"/>
          <inkml:channelProperty channel="Y" name="resolution" value="1092.23328" units="1/cm"/>
          <inkml:channelProperty channel="T" name="resolution" value="1" units="1/dev"/>
        </inkml:channelProperties>
      </inkml:inkSource>
      <inkml:timestamp xml:id="ts0" timeString="2021-01-26T11:09:24.558"/>
    </inkml:context>
    <inkml:brush xml:id="br0">
      <inkml:brushProperty name="width" value="0.08819" units="cm"/>
      <inkml:brushProperty name="height" value="0.35278" units="cm"/>
      <inkml:brushProperty name="tip" value="rectangle"/>
      <inkml:brushProperty name="rasterOp" value="maskPen"/>
    </inkml:brush>
    <inkml:brush xml:id="br1">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13915">
    <iact:property name="dataType"/>
    <iact:actionData xml:id="d0">
      <inkml:trace xmlns:inkml="http://www.w3.org/2003/InkML" xml:id="stk0" contextRef="#ctx0" brushRef="#br0">3396 1694 0,'0'0'3,"0"0"3,0 0 1,0 0-1,0 0 0,0 0 0,0 0 1,0 0-1,0 0-1,0 0 3,0 0-2,0 0 0,0 0 1,0 0-1,0 0 0,0 0 1,0 0-1,0 0 0,0 0 1,0 0-1,0 0 0,0 0 1,0 0-1,0 0 0,0 0 1,0 0-1,-42-35-1,42 35 3,0 0-2,0 0 0,-71-65 1,71 65-2,0 0 2,-116-59 1,116 59 10,0 0-18,0 0 0,0 0 5,-104-22 1,104 22 1,0 0-2,-102-18 3,102 18-2,0 0-1,0 0 2,-126-17-1,126 17 0,0 0 1,-114-12 1,114 12-4,0 0 3,0 0-1,-113-6 0,113 6 0,0 0 1,0 0-1,-126-6 1,126 6-1,0 0-1,0 0 2,-114-11 1,114 11-4,0 0 3,-124-6 0,124 6-2,0 0 1,0 0 1,-115 11-2,115-11 3,0 0-2,-104 35 1,104-35-2,-102 23 2,102-23-3,0 0 3,0 0-1,-106 24 0,106-24 0,0 0 1,-92 23-1,92-23 0,0 0 1,-94 41 0,94-41-2,0 0 2,-94 53-2,94-53 2,-93 41-1,93-41 0,-73 41 0,73-41 1,0 0-1,0 0 0,-83 46 1,83-46-2,0 0 2,0 0-1,-94 70 0,94-70 0,0 0 1,-93 77 0,93-77-2,0 0 1,0 0 0,-73 75 0,73-75 1,0 0-2,-72 87 3,72-87-3,0 0 1,0 0 0,-61 95 2,61-95-4,0 0 3,0 0-1,-74 93 0,74-93 0,0 0 1,-52 106 0,52-106-2,0 0 2,-30 104-1,30-104 0,0 0 0,-53 105 1,53-105-2,-42 106 3,42-106-4,0 0 3,-41 86 0,41-86-2,0 0 2,-31 112 0,31-112-2,-20 105 2,20-105-1,0 0 0,-31 100 1,9-1 0,22-99-3,0 0 3,0 0-1,0 0 0,-11 117 2,11-117-3,0 0 1,0 0 0,33 152 2,-33-152-3,0 0 1,31 151 2,-31-151-4,40 116 3,-40-116-1,0 0 0,0 0 0,52 118 1,-52-118-1,0 0 0,0 0 1,74 111-1,-74-111 0,0 0 0,72 134 0,-72-134 0,0 0 1,84 100-1,-84-100 1,71 93 0,-71-93-1,63 88 1,-63-88 0,0 0-4,83 81 5,-83-81-3,0 0 1,93 70 2,-93-70-2,0 0-1,114 82 1,-114-82 1,105 65 0,-105-65-2,93 40 3,-93-40-3,103 29 3,-103-29-3,83 30 2,-83-30-1,0 0 1,94 28-1,-94-28-1,104 30 1,-104-30 0,124 5 2,-124-5-3,105-5 1,-105 5 1,93-6 0,-93 6-2,93-6 2,-93 6 0,0 0-2,104-24 3,0 2-1,-104 22-2,0 0 1,84-35 2,-84 35-3,123-35 2,-123 35-1,0 0 0,104-59 1,-104 59-1,0 0 0,126-69 1,-126 69-1,103-77 1,-103 77-2,114-64 2,-114 64-1,83-64 0,-83 64 1,73-82 0,-73 82-1,62-82 1,-62 82-2,62-81 3,-62 81-3,0 0 1,83-101 2,-83 101-2,63-86 0,-63 86 0,42-88 2,-42 88-4,41-88 4,-41 88-2,31-87 1,-31 87-2,31-94 3,-31 94-3,0 0 1,41-122 1,-41 122-1,0 0 0,33-124 1,-33 124-1,0 0 0,21-139 1,-21 139-2,30-116 3,-30 116-3,0 0 1,0-118 1,0 118-1,0 0 0,0-123 1,0 123-1,-21-105 1,21 105-2,0-104 3,0 104-3,0 0 1,-9-106 2,9 106-3,0 0 1,-21-99 1,21 99-2,0 0 2,0 0 0,-33-117-1,33 117 0,0 0 1,-51-105-1,51 105 0,0 0 1,-42-106-1,42 106 0,0 0 1,-40-93 0,40 93-2,0 0 2,0 0-1,-64-81 0,64 81 1,0 0-1,0 0 0,0 0 1,-62-89-1,62 89 0,0 0 1,0 0-2,0 0 2,0 0-1,0 0 0,-83-82 0,83 82 1,0 0-1,0 0 0,0 0 1,-62-69-1,62 69 0,0 0 0,0 0 0,0 0 1,0 0-1,0 0 0,0 0 1,-61-47 0,61 47-3,0 0 4,0 0-2,0 0 0,0 0 1,-54-65 0</inkml:trace>
    </iact:actionData>
  </iact:action>
  <iact:action type="add" startTime="21404">
    <iact:property name="dataType"/>
    <iact:actionData xml:id="d1">
      <inkml:trace xmlns:inkml="http://www.w3.org/2003/InkML" xml:id="stk1" contextRef="#ctx0" brushRef="#br0">25324 6390 0,'0'0'5,"0"0"2,0 0 0,0 0 1,0 0-1,0 0-1,0 0 2,0 0 0,0 0-1,0 0 0,0 0 0,0 0 0,0 0 1,0 0-1,0 0 0,0 0-1,0 0 3,0 0-3,0 0 2,0 0-1,0 0 0,0 0 1,0 0-2,0 0 2,0 0-1,0 0 1,0 0-1,0 0 0,0 0 1,0 0-2,0 0 2,0 0-1,0 0 0,-20 63 1,20-63-1,0 0 0,0 0 0,0 0 1,0 0-1,-32 105 0,32-105 1,0 0-2,-62 118 4,62-118-3,-62 93 1,62-93-2,0 0 0,-83 76 2,83-76-1,0 0 0,-62 105 0,62-105 0,-73 111 2,73-111-3,0 0 1,-62 106 2,62-106-3,-63 98 2,63-98 1,0 0-4,0 0 3,-72 101 0,72-101-3,0 0 3,-63 109 0,63-109-2,0 0 2,0 0 0,0 0-2,0 0 2,0 0-1,0 0 0,-41 100 1,41-100-2,0 0 1,0 0 0,0 0 1,0 0-2,0 0 1,0 0 1,0 18 0,0-18-2,0 0 2,0 0-1,10-64 0,-10 64 1,52-105-1,-52 105 0,62-100 1,-62 100-1,52-106 1,-52 106-1,42-81-1,-42 81 2,62-94 0,-62 94-2,0 0 3,42-110-2,-42 110-1,62-106 3,-62 106-2,62-105 0,-62 105-1,73-87 2,-73 87-2,73-88 3,-73 88-3,0 0 1,41-94 1,-41 94-1,0 0 1,73-81-1,-73 81 0,0 0 0,0 0 0,0 0 0,0 0 0,62-76 1,-62 76-1,0 0-1,0 0 2,0 0-1,0 0 0,0 0 0,0 0 1,52-59 0,-52 59-2,0 0 1,42 6 1,-42-6-2,0 0 2,0 0-2,0 0 2,41 76 0,-41-76-2,21 94 2,-21-94-1,41 99 0,-41-99 0,31 88 2,-31-88-4,42 99 3,-42-99-1,52 116 1,-52-116-2,41 118 2,-41-118-2,63 122 3,-63-122-3,52 117 2,-52-117-1,41 111 0,-41-111 0,31 94 1,-31-94-1,0 0 0,32 93 1,-32-93-1,0 0 0,0 0 0,0 0 1,31 99-1,-31-99 0,0 0 2,0 0-3,0 0 2,0 0-1,0 0-1,0 0 2,31 53 0,-31-53-2</inkml:trace>
    </iact:actionData>
  </iact:action>
  <iact:action type="add" startTime="24075">
    <iact:property name="dataType"/>
    <iact:actionData xml:id="d2">
      <inkml:trace xmlns:inkml="http://www.w3.org/2003/InkML" xml:id="stk2" contextRef="#ctx0" brushRef="#br0">25397 6413 0,'0'0'4,"0"0"4,0 0-1,0 0 0,0 0 0,0 0 0,0 0 1,0 0-1,0 0 0,0 0-1,0 0 3,0 0-3,0 0 2,0 0-1,0 0 0,0 0 0,0 0 1,0 0-1,0 0 0,-21 75 1,21-75-2,-31 118 2,31-118 0,-21 163-1,21-163-1,-20 130 3,20-130-3,-11 144 2,-10-15 0,21-129-2,-10 159 2,-11-20-1,21-139 0,0 181 1,0-30 0,-10-4-1,0-25 1,10 2-1,10-3 0,-41 3 1,20 10-1,1 0 0,10 2-1,0-15 2,10-4-1,-30 5 0,20-4 2,0-13-2,10-1 1,-10 8-1,0-112-1,-10 140 3,10-140-2,-11 158 0,11-158 0,-31 146 2,31-146-3,0 0 1,10 139 1,-10-139-1,0 0 1,0 0 0,0 112-1,0-112 0,0 0 0,0 0 1,0 0 0,0 0-1,0 0 0,21 41 2,-21-41-2,0 0 0</inkml:trace>
    </iact:actionData>
  </iact:action>
  <iact:action type="add" startTime="26568">
    <iact:property name="dataType"/>
    <iact:actionData xml:id="d3">
      <inkml:trace xmlns:inkml="http://www.w3.org/2003/InkML" xml:id="stk3" contextRef="#ctx0" brushRef="#br0">25075 10197 0,'0'0'5,"0"0"2,0 0 0,0 0 1,0 0 0,0 0-1,0 0 0,0 0 1,0 0-1,0 0 0,0 0 1,0 0-1,0 0 1,0 0-1,0 0 0,0 0 0,0 0 2,0 0-2,0 0 0,0 0 1,0 0-1,0 0 0,0 0 1,0 0-1,0 0 1,0 0 0,0 0-2,-72 47 2,72-47 0,0 0-1,-73 77 0,73-77 1,-94 87 0,94-87-1,0 0 1,-72 75-1,72-75 0,-73 71 2,73-71-3,-104 65 3,104-65-3,0 0 1,-93 69 2,20-5-2,73-64-1,0 0 2,-83 69 1,83-69-3,-93 78 2,93-78-1,-104 69 1,104-69-1,-83 52 2,83-52-3,-94 66 1,94-66 1,-104 52 0,104-52-1,-93 64 1,93-64-2,0 0 2,-83 64 0,83-64-1,0 0 0,-83 71 1,83-71-1,0 0 1,0 0-1,0 0 0,0 0 1,0 0 0,0 0-1,-83 58 0,83-58 1,0 0-1,0 0 1,0 0 0,0 0-2,0 0 2,0 0 0,0 0-1,0 0 0,0 0 1,0 0-1,0 0 1,0 0 0,0 0-1,0 0 0,0 0 1,0 0-1,0 0 1,0 0-1,-52 30 0,52-30 1,0 0 0,0 0-1,0 0 0,0 0 1,-21-47 0,21 47-1,0 0 0,0 0 0,-10-83 2,10 83-2,0 0 0,0-116 1,0 116-1,0 0 0,0-124 1,0 124 0,0 0-1,10-122 0,-10 122 1,0-116 0,0 116-1,0-100 1,0 100-1,0 0 0,0-98 2,0 98-3,0 0 1,21-95 1,-21 95-1,0 0 1,0 0 0,0 0-1,0 0 0,0 0 1,0 0-1,21-87 0,-21 87 1,0 0-1,0 0 0,0 0 1,0 0-1,0 0 1,0 0 0,10-65-1,-10 65 0,0 0 1,0 0-1,0 0 0,0 0 1,0 0-1,0 0 1,0 0 0,0 0-1,0 0 0,0 0 1,0 0-1,0 0 1,0 0-1</inkml:trace>
    </iact:actionData>
  </iact:action>
  <iact:action type="add" startTime="27968">
    <iact:property name="dataType"/>
    <iact:actionData xml:id="d4">
      <inkml:trace xmlns:inkml="http://www.w3.org/2003/InkML" xml:id="stk4" contextRef="#ctx0" brushRef="#br0">23487 11254 0,'0'0'4,"0"0"4,0 0 0,0 0-1,0 0 0,0 0 0,0 0 0,0 0 1,0 0 1,0 0-3,0 0 2,0 0 0,0 0-1,0 0 0,0 0 1,0 0 1,0 0-3,0 0 2,0 0-1,0 0 0,0 0 1,0 0-1,0 0 1,0 0-1,0 0 0,0 0 1,0 0 0,0 0-1,0 0 0,0 0 1,0 0-1,83 24 1,-83-24-2,0 0 2,104 17 0,30 7 2,-134-24-4,0 0 0,146 6 3,-146-6-3,0 0 2,135 0-1,-135 0 0,0 0 1,135-6 1,-135 6-3,0 0 1,124 6 2,-124-6-3,0 0 2,0 0-1,0 0 0,0 0 1,0 0-2,0 0 2,73 12 0,-73-12-1,0 0 0,0 0 1,0 0 0,0 0-2,0 0 2,0 0-1,0 0 0,0 0 1,0 0 0,0 0-2,0 0 2,0 0 0,0 0-2,0 0 2,62-18 0,-62 18-2,0 0 2</inkml:trace>
    </iact:actionData>
  </iact:action>
  <iact:action type="add" startTime="37227">
    <iact:property name="dataType"/>
    <iact:actionData xml:id="d5">
      <inkml:trace xmlns:inkml="http://www.w3.org/2003/InkML" xml:id="stk5" contextRef="#ctx0" brushRef="#br1">24328 9946 0,'0'0'5,"0"0"2,0 0 1,0 0-1,0 0 0,0 0 1,0 0-1,0 0 0,0 0 1,0 0-1,0 0 1,0 0-1,0 0 0,0 0 1,0 0-1,0 0 0,0 0 1,0 0 0,0 0-1,0 0 0,0 0 0,0 0 1,0 0-1,0 0 1,0 0-1,0 0 0,0 0 1,-42-58-1,42 58 0,0 0 1,0 0-1,-62-64 0,62 64 1,0 0-1,0 0 1,-94-88 2,94 88-4,0 0 3,-83-64-3,83 64 0,0 0 2,-93-58-1,93 58 0,0 0 1,-114-47 0,114 47-2,0 0 2,-104-42 1,104 42-3,0 0 1,-104-23 2,104 23-3,-104-29 3,104 29-3,0 0 3,-104-12-1,104 12 0,-93-6-2,93 6 1,0 0 0,-94-5 1,94 5-2,0 0 2,-103 0-1,103 0 1,0 0-1,-104 17 1,104-17-1,0 0 1,-94 23 0,94-23-2,0 0 2,0 0 0,-93 41 0,93-41 0,0 0-3,-104 65 3,104-65 0,0 0-2,-73 82 3,73-82-3,0 0 1,-72 93 3,72-93-4,0 0 1,-52 94 2,52-94-2,-42 99-1,42-99 3,0 0-2,-41 93-1,41-93 2,-63 106 0,63-106-1,0 0 0,-20 116 2,20-116-3,0 0 1,-21 118 2,21-118-3,-11 116 3,11-116-2,0 0-1,0 117 3,0-117-2,21 116 1,-21-116-2,11 106 3,-11-106-3,20 87 3,-20-87-2,0 99 0,0-99 0,0 0 1,52 100-1,-52-100 0,31 116 2,-31-116-3,0 0 2,52 112 0,-52-112-1,42 110 0,-42-110 1,0 0-1,62 89 1,-62-89 0,63 93-1,-63-93 0,0 0 1,62 81 1,-62-81-3,0 0 3,72 83-2,-72-83 0,42 87 1,-42-87-1,0 0 1,73 81 0,-73-81-2,0 0 2,83 77-1,-83-77 0,83 64 2,-83-64-2,0 0 0,0 0 1,93 75 1,-93-75-4,0 0 4,104 59-1,-104-59-2,0 0 2,114 65 0,-114-65-1,104 35 1,-104-35 0,0 0-1,114 41-1,-114-41 2,0 0-1,115 17 2,-115-17-2,0 0 1,124 5-1,-124-5 0,125 0 1,-125 0 0,0 0-1,114-5-1,-114 5 2,104-17 0,-104 17-1,0 0 1,124-41 0,-124 41-2,0 0 2,115-41 0,-115 41-2,0 0 3,114-42-1,-114 42-1,0 0 0,0 0 1,124-52-2,-124 52 2,0 0 0,83-76-2,-83 76 2,0 0 0,0 0-1,84-87 1,-84 87-1,0 0 0,72-82 2,-72 82-2,0 0 0,0 0 0,52-105 1,-52 105-1,0 0 1,0 0-1,62-100 0,-62 100 1,0 0 0,52-104-1,-52 104 0,0 0 1,0 0-1,31-111 2,-31 111-3,0 0 1,0 0 1,32-118 1,-32 118-3,20-116 2,-20 116-1,0 0 0,11-100 1,-11 100-1,0 0 0,0-104 1,0 104 0,0 0-1,-11-107 1,11 107-1,0 0 0,-10-109 1,10 109 0,-31-94 0,31 94-2,-21-88 3,21 88-3,0 0 2,-52-105-1,52 105 0,0 0 1,-62-111 0,62 111-1,0 0 0,-73-111 2,73 111-3,0 0 2,-83-94 0,83 94-2,-73-93 2,73 93 0,0 0-1,-83-99 1,83 99-1,0 0 0,-62-76 0,62 76 1,0 0-1,-73-65 0,73 65 1,0 0-1,-62-63 0,62 63 1,0 0-1,0 0 0,0 0 1,-83-59-1,83 59 0,0 0 1,0 0-1,0 0 0,0 0 1,-83-59 0,83 59-2,0 0 1,0 0 1,0 0-1,0 0 1,-114-36 0,114 36-1,0 0 0,0 0 0,0 0 1,0 0 0,0 0-2,0 0 2,-73-17 0,73 17-1,0 0 0,0 0 1,0 0-1,0 0 0,0 0 1,0 0-1,0 0 1,0 0-1,0 0 0,0 0 1,0 0-1</inkml:trace>
    </iact:actionData>
  </iact:action>
  <iact:action type="add" startTime="46383">
    <iact:property name="dataType"/>
    <iact:actionData xml:id="d6">
      <inkml:trace xmlns:inkml="http://www.w3.org/2003/InkML" xml:id="stk6" contextRef="#ctx0" brushRef="#br1">19977 13188 0,'0'0'5,"0"0"2,0 0 2,0 0-2,0 0 0,0 0 1,0 0-1,0 0 1,0 0 0,0 0-1,0 0 0,0 0 1,0 0-1,0 0 1,0 0 0,0 0-2,0 0 2,0 0 0,0 0-1,0 0 1,0 0-1,0 0 0,0 0 1,0 0 0,0 0-1,0 0 0,0 0 1,0 0-1,0 0 1,0 0 0,0 0-1,0 0 0,0 0 1,0 0-1,0 0 1,-31 46 0,31-46-2,0 0 2,0 0 0,0 0-1,0 0 0,0 0 1,-41 89-1,41-89 1,0 0 0,0 0-2,0 0 2,0 0-1,-42 122 1,42-122 0,0 0 0,0 0-1,-10 111 1,10-111-1,0 0-1,0 0 2,-11 111-1,11-111 0,0 0 1,0 0 0,0 0 0,-21 99-1,21-99 1,0 0-2,0 0 2,-20 117 0,20-117-2,0 0 2,-31 117 0,31-117-1,0 0 0,0 0 1,0 123 0,0-19-1,0-104 0,0 0 0,0 0 1,20 87-1,-20-87 0,0 0 2,11 106-1,-11-106-3,0 0 3,10 110 0,-10-110-1,0 0 0,0 125 2,0-125-2,0 0-1,42 104 2,-42-104-1,20 106 1,-20-106-2,32 87 2,-32-87-1,31 94 1,-31-94-2,31 98 3,-31-98-3,41 94 2,-41-94-1,42 100 0,-42-100 0,41 93 1,-41-93-1,73 92 1,-73-92-2,62 101 4,-62-101-5,63 93 2,-63-93 1,0 0-1,62 93 1,0 1 0,-62-94-2,63 69 1,-63-69 1,0 0-2,83 59 3,-83-59-2,83 71-1,-83-71 2,0 0-1,93 64 1,-93-64-2,0 0 2,73 57-1,-73-57 0,114 42 1,-114-42-2,0 0 2,83 28 1,-83-28-4,0 0 2,104 31 2,-104-31-3,0 0 1,93 35 2,-93-35-3,0 0 1,94 23 1,-94-23-2,0 0 2,0 0-1,0 0 0,93 12 0,-93-12 1,0 0-2,0 0 2,94-12-1,-94 12 0,0 0 0,0 0 2,0 0-3,104-17 1,-104 17 1,0 0-2,93-23 3,-93 23-3,0 0 1,0 0 0,0 0 1,93-41-1,-93 41 0,0 0 1,0 0-2,0 0 2,94-60 0,-94 60-2,0 0 1,0 0 1,0 0-1,104-53 1,-104 53-1,0 0-1,93-86 3,-93 86-2,0 0 0,0 0 0,0 0 1,73-95 0,-73 95-2,0 0 1,62-98 0,-62 98 0,0 0 0,0 0 1,52-105 0,-52 105-2,0 0 1,0 0 0,0 0 1,52-88-1,-52 88 0,0 0 1,0 0-2,0 0 2,0 0 0,0 0-2,0 0 2,41-93-1,-41 93 0,0 0 1,0 0-1,0 0 0,0 0 0,0 0 1,0 0-1,11-76 0,-11 76 1,0 0-3,0 0 4,0 0-2,0 0 0,0 0 1,0 0-2,0 0 2,0 0-1,0 0 1,0 0-1,0 0 0,0 0 1,0 0-1,0 0 0,0 0 1,0 0-2,0 0 2,0 0-1,0 0 0,0 0 1,0 0-1,0 0 0,0 0 0,0 0 1,0 0-1,0 0 0,0 0 1,0 0-1,0 0 0,0 0 1,0 0-2,0 0 2,0 0-1,0 0 0,0 0 1,0 0-1,0 0 0,0 0 0,0 0 1,0 0-1,0 0 0,0 0 1,0 0-1,0 0 0,0 0 1,0 0-2,0 0 2,0 0-1,0 0 0,0 0 1,0 0 0,0 0-2,0 0 1,0 0 1,0 0-1,0 0 0,0 0 1,0 0-2,0 0 2,0 0 0,0 0-2,0 0 2,0 0-1,0 0 0,0 0 0,0 0 1,0 0-2,0 0 1,0 0 2,0 0-2,0 0 0,0 0 1,0 0-2,0 0 2,0 0-1,0 0 0,0 0 1,0 0-1,0 0-1,0 0 2,0 0 0,0 0-1,0 0 0,0 0 1,0 0-1,0 0 0,0 0 1,0 0-3,0 0 4,0 0-2,0 0-1,0 70 3,0-70-3,0 0 2,0 0-1,-11 93 1,11-93-1,0 0 0,0 0 1,0 0-2,0 0 2,-10 106-1,10-106 0,0 0 0,0 0 1,0 116 0,0-116-3,0 0 4,0 0-3,21 106 3,-21-106-3,41 98 1,-41-98 0,0 0 1,42 87-1,-11 14 1,-31-101-1,0 0-1,0 0 2,42 81 0,-1 12-1,-41-93-1,0 0 2,52 88 0,-52-88-3,73 88 5,-73-88-5,0 0 2,104 81 0,-104-81 0,0 0 0,83 112 0,-83-112 0,93 87 0,-93-87 1,73 106-1,-73-106-1,83 81 3,-83-81-4,73 75 4,-73-75-2,83 88-1,-83-88 1,0 0 1,103 88-2,-103-88 1,94 75 2,-94-75-3,104 53 1,-104-53 0,93 53 1,-93-53-2,0 0 2,94 53-1,-94-53 1,0 0-2,124 41 3,-124-41-3,0 0 2,114 41-2,-114-41 2,0 0-2,115 23 2,-115-23-2,93 12 3,-93-12-3,0 0 0,93 5 3,-93-5-4,94-17 3,-94 17-1,0 0 0,93-6 1,-93 6 0,0 0-3,0 0 3,125-17 0,-125 17-2,0 0 1,0 0 0,104-25 0,-104 25 0,0 0 0,0 0 0,124-40 1,-124 40-2,0 0 1,0 0 0,0 0 1,115-63-2,-115 63 2,0 0-1,0 0 0,124-71 1,-124 71-2,0 0 1,0 0 0,0 0 0,83-94 1,-83 94-2,0 0 1,0 0 0,94-81 0,-94 81 0,62-100 1,-62 100-2,0 0 2,62-64-1,-62 64-1,31-82 2,-31 82-2,0 0 1,0 0 1,52-93-1,-52 93-1,0 0 3,32-93-3,-32 93 2,0 0-2,0 0 0,20-111 2,-20 111-1,0 0 0,0-117 1,0 117-2,0 0 1,-10-130 1,10 130-1,0 0 0,-21-110 1,21 110-3,0 0 3,-21-105-1,21 105-1,0 0 2,0 0-2,0 0 2,-20-117-1,20 117-1,0 0 2,0 0-2,0 0 1,0 0 1,0 0-2,0 0 1,-21-99 1,21 99-2,0 0 1,0 0 2,0 0-4,0 0 2,0 0 1,0 0-2,-21-64 2,21 64-1,0 0-1,0 0 1,0 0 1,0 0-2,0 0 1,0 0 1,0 0-2,0 0 1,0 0 1,0 0-2,0 0 1,0 0 1,0 0-2,0 0 1,0 0 1,0 0-2,0 0 1,0 0 1,0 0-1,0 0-1,0 0 2,0 0-2,0 0 1,0 0 1,0 0-2,0 0 0,0 0 3,0 0-3,0 0 1,-41-53 2,41 53-4,0 0 3,-11-58 0,11 58-2</inkml:trace>
    </iact:actionData>
  </iact:action>
  <iact:action type="add" startTime="50990">
    <iact:property name="dataType"/>
    <iact:actionData xml:id="d7">
      <inkml:trace xmlns:inkml="http://www.w3.org/2003/InkML" xml:id="stk7" contextRef="#ctx0" brushRef="#br1">25594 14438 0,'0'0'5,"0"0"3,0 0-1,0 0 0,0 0 0,0 0 0,0 0 1,0 0-1,0 0 0,0 0 0,0 0 1,0 0-2,0 0 2,0 0-1,0 0-1,0 0 3,0 0-2,0 0 0,0 0 0,0 0 1,21-58-2,-21 58 2,0 0-1,0 0 0,0 0 0,0 0 1,10-94-1,-10 94 0,0 0 1,0 0-2,0 0 2,0-122 1,0 122-3,0 0 4,-51-83-5,51 83 1,0 0 2,-73-76 0,73 76-2,0 0 1,0 0 1,-83-52-1,83 52-1,0 0 2,-94-75-1,94 75 0,0 0 1,0 0-1,0 0 0,-93-59 1,93 59-2,0 0 2,0 0-1,0 0 0,-83-36 2,83 36-3,0 0 1,0 0 0,-104-17 1,104 17-1,0 0 0,-104 12 2,104-12-3,0 0 1,0 0 1,0 0-2,-93 34 3,93-34-3,0 0 1,0 0 1,0 0-1,-83 66 1,83-66-2,0 0 2,-94 87 0,94-87-2,0 0 2,0 0-2,0 0 2,-93 111 1,93-111-4,0 0 2,0 0 0,-73 111 2,73-111-4,0 0 3,-83 117-2,83-117 2,0 0-2,-62 99 3,62-99-2,0 0 0,0 0 0,-42 116 1,42-116-1,-21 106 1,21-106-2,0 0 2,-10 99-1,10-99 0,0 0 1,0 112-1,0-112 0,0 0 0,0 0-1,0 116 4,0-116-4,0 0 1,0 117 1,0-117-1,0 0 0,0 122 1,0-122-1,0 0 0,0 116 1,0-116-1,0 0 0,-10 118 1,10-118-2,0 0 2,20 105-1,-20-105 1,0 0-2,32 117 2,-32-117-2,31 105 2,-31-105-2,0 0 2,41 106-1,-41-106-1,0 0 2,42 98-2,-42-98 1,41 100 0,-41-100 0,0 0 0,42 105 1,-42-105-2,0 0 1,52 111 2,-52-111-4,0 0 2,0 0 1,83 99-1,-83-99-1,0 0 2,93 87-2,-93-87 1,0 0 1,94 59-1,-94-59 0,0 0 1,0 0-2,93 53 2,-93-53-1,0 0-1,104 41 3,-104-41-3,0 0 0,0 0 1,104 18 1,-104-18-2,0 0 1,0 0 0,104 0 0,-104 0 0,0 0 2,0 0-4,124-30 3,-124 30-1,0 0-1,0 0 1,94-35 1,-94 35-2,0 0 2,0 0-1,83-65-1,-83 65 2,83-52-1,-83 52-1,0 0 3,0 0-3,73-81 1,-73 81 0,0 0 0,0 0-1,83-83 3,-83 83-3,72-87 1,-72 87 0,0 0-1,42-82 2,-42 82-1,0 0 0,62-93-1,-62 93 2,0 0-1,0 0-1,52-111 2,-52 111-1,42-123 0,-42 123-1,0 0 2,20-123-2,-20 123 2,0 0-1,21-128 1,-21 128-2,0 0 1,31-117 1,-31 117-2,11-122 2,-11 122-1,0 0 0,-11-118 1,11 118-2,-31-127 2,31 127-1,0 0 1,0 0-1,-10-118 2,10 118-4,0 0 4,-42-110-2,42 110-2,-62-100 3,62 100-1,0 0 0,-52-99 1,52 99-1,0 0-1,-42-100 3,42 100-3,-51-76 2,51 76-2,0 0 2,0 0-1,-52-75-1,52 75 2,0 0-1,-83-77 1,83 77-1,0 0 0,0 0 0,-63-87 2,63 87-4,0 0 3,0 0-1,-62-76 1,62 76-2,0 0 3,0 0-3,0 0 1,0 0 2,0 0-3,0 0 2,-62-99-1,62 99-1,0 0 3,0 0-3,0 0 1,0 0-1,0 0 3,0 0-2,-63-76 0,63 76 1,0 0-2,0 0 3,0 0-3,0 0 1,0 0 2,0 0-2,0 0-1,-62-52 2,62 52 0,0 0-3,0 0 3,0 0-1,0 0 0,0 0 1,0 0-1,-62-29 1,62 29-2,0 0 4,0 0-5,-11-59 3,11 59-1,0 0-1,0 0 1</inkml:trace>
    </iact:actionData>
  </iact:action>
  <iact:action type="add" startTime="54223">
    <iact:property name="dataType"/>
    <iact:actionData xml:id="d8">
      <inkml:trace xmlns:inkml="http://www.w3.org/2003/InkML" xml:id="stk8" contextRef="#ctx0" brushRef="#br1">25106 10250 0,'0'0'5,"0"0"1,0 0 2,0 0 0,0 0-1,0 0 0,0 0 1,0 0-1,0 0 1,0 0 0,0 0-2,0 0 2,0 0 0,0 0-1,0 0 0,0 0 1,0 0-1,0 0 1,0 0 0,0 0-2,0 0 2,0 0 0,0 0-1,11 65 1,-11-65-1,0 0 1,0 0-1,0 0 1,20 87-1,-20-87 1,0 0 0,0 0-1,0 0 1,32 140 1,-32-140-2,0 0 0,0 0 0,20 99 1,-20-99-1,0 0 1,0 0-1,0 123 0,0-123 1,0 0-1,-10 117 2,10-117-1,0 0-2,-21 128 1,21-128 1,0 112 0,0-112-1,0 0 1,0 122-1,0-122 0,0 123 2,0-123-3,0 0 1,0 128 1,0-128-1,-10 117 3,10-117-3,-11 117 0,11-117-1,-20 100 3,20-100-3,20 104 2,-20-104 0,-10 99-1,10-99 1,10 118 0,-10-118-1,0 98 0,0-98 0,0 95 1,0-95-1,-10 104 0,10-104 0,-21 99 2,21-99-2,0 0-1,-10 106 3,10-106-2,-31 93 0,31-93 0,0 0 1,0 0-1,-11 112 1,11-112-1,0 0 0,0 0 0,-10 109 2,10-109-2,0 0 0,0 0 1,0 0 0,0 0-2,0 118 2,0-118-1,0 0-1,0 0 2,0 0-1,0 0 0,0 0 1,0 0-2,-10 105 3,10-105-3,0 0 1,0 0 1,0 0-1,0 0 0,0 0 0,0 0 2,-21 81-2,21-81-1,0 0 2,0 0-2,0 0 2,0 0-1,0 0 0,0 0 0,21 42 2,-21-42-3,0 0 1,0 0 2,0 0-4,0 0 3,0 0-1,0 0 0,31-12 2,-31 12-3,0 0 0,0 0 2,52-53 1,-52 53-3,62-82 2,-62 82-1,0 0-1,62-69 2,-62 69-1,0 0 1,73-71-1,-73 71 1,0 0-2,104-59 2,-104 59 0,0 0-3,83-74 4,-83 74-2,83-76 1,-83 76-2,0 0 2,0 0-2,83-71 3,-83 71-2,0 0-1,0 0 2,0 0 0,0 0-1,0 0 0,0 0 1,83-59 0,-83 59-2,0 0 2,0 0-1,0 0 0,0 0 1,0 0-1,0 0 0,52-40 2,-52 40-3,0 0 2,0 0-1,0 0 0,0 0 1,0 0-1,0 0 0,0 0 1,0 0-1,0 0 0,0 0 1,0 0-1,-73 18 1,73-18-1,0 0 1,-72 40-1</inkml:trace>
    </iact:actionData>
  </iact:action>
  <iact:action type="add" startTime="55824">
    <iact:property name="dataType"/>
    <iact:actionData xml:id="d9">
      <inkml:trace xmlns:inkml="http://www.w3.org/2003/InkML" xml:id="stk9" contextRef="#ctx0" brushRef="#br1">25013 13089 0,'0'0'5,"0"0"3,0 0-1,0 0 1,0 0 0,0 0-2,0 0 2,0 0 0,0 0-1,0 0 0,0 0 1,0 0-1,0 0 0,0 0 1,0 0-1,0 0 1,0 0-1,0 0 0,0 0 1,0 0-1,0 0-1,0 0 3,0 0-2,0 0 1,0 0-1,0 0 1,0 0-1,0 0 0,0 0 1,0 0-1,0 0 0,0 0 1,0 0-1,0 0 1,0 0-1,0 0 0,0 0 1,0 0 0,0 0-2,0 0 2,-62-17 0,62 17-1,0 0-1,-73-42 3,73 42-2,-94-65 1,94 65 0,-51-74-2,51 74 1,-63-76 2,63 76-3,-52-89 1,52 89 1,-52-110 0,52 110-2,0 0 2,-51-117 0,51 117-1,-63-122 1,63 122-2,-62-106 3,62 106-2,0 0 0,-52-88 1,52 88-1,0 0 1,-62-93 0,62 93-1,0 0 0,0 0 1,0 0-1,0 0 0,0 0 1,0 0 0,-42-76-2,42 76 2,0 0 0,0 0-1,0 0 1,0 0 0,0 0-1,0 0 0,-10-53 2,10 53-3,0 0 2,0 0-1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5DB16-F9B8-4937-996E-E106977E8B62}" type="datetimeFigureOut">
              <a:rPr lang="en-GB" smtClean="0"/>
              <a:t>28/01/2021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511ED-38A7-4131-9D47-CAE0463EDD77}" type="slidenum">
              <a:rPr lang="en-GB" smtClean="0"/>
              <a:t>‹#›</a:t>
            </a:fld>
            <a:endParaRPr lang="en-GB"/>
          </a:p>
        </p:txBody>
      </p:sp>
    </p:spTree>
    <p:extLst>
      <p:ext uri="{BB962C8B-B14F-4D97-AF65-F5344CB8AC3E}">
        <p14:creationId xmlns:p14="http://schemas.microsoft.com/office/powerpoint/2010/main" val="743240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28/01/2021</a:t>
            </a:r>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02AFF043-220E-4EF7-8BBD-9D1D08CEFC39}"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05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28/01/2021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5524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28/01/2021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2163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28/01/2021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0723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28/01/2021</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2AFF043-220E-4EF7-8BBD-9D1D08CEFC39}"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2320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28/01/2021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21115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28/01/2021</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2AFF043-220E-4EF7-8BBD-9D1D08CEFC39}"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3907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28/01/2021</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2AFF043-220E-4EF7-8BBD-9D1D08CEFC39}"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00770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28/01/2021</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2AFF043-220E-4EF7-8BBD-9D1D08CEFC39}" type="slidenum">
              <a:rPr lang="en-GB" smtClean="0"/>
              <a:t>‹#›</a:t>
            </a:fld>
            <a:endParaRPr lang="en-GB"/>
          </a:p>
        </p:txBody>
      </p:sp>
    </p:spTree>
    <p:extLst>
      <p:ext uri="{BB962C8B-B14F-4D97-AF65-F5344CB8AC3E}">
        <p14:creationId xmlns:p14="http://schemas.microsoft.com/office/powerpoint/2010/main" val="336301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28/01/2021</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42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r>
              <a:rPr lang="en-US"/>
              <a:t>28/01/2021</a:t>
            </a:r>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02AFF043-220E-4EF7-8BBD-9D1D08CEFC39}"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456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28/01/2021</a:t>
            </a:r>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2AFF043-220E-4EF7-8BBD-9D1D08CEFC39}"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986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freesvg.org/vector-graphics-of-wall-clock-with-numbers" TargetMode="External"/><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11" Type="http://schemas.openxmlformats.org/officeDocument/2006/relationships/image" Target="../media/image5.png"/><Relationship Id="rId5" Type="http://schemas.openxmlformats.org/officeDocument/2006/relationships/hyperlink" Target="https://en.wikipedia.org/wiki/File:Chilli_pepper_4.svg" TargetMode="External"/><Relationship Id="rId10" Type="http://schemas.openxmlformats.org/officeDocument/2006/relationships/image" Target="../media/image160.png"/><Relationship Id="rId4" Type="http://schemas.openxmlformats.org/officeDocument/2006/relationships/image" Target="../media/image14.png"/><Relationship Id="rId9" Type="http://schemas.microsoft.com/office/2011/relationships/inkAction" Target="../ink/inkAction1.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7.xml"/><Relationship Id="rId7" Type="http://schemas.openxmlformats.org/officeDocument/2006/relationships/hyperlink" Target="https://freesvg.org/vector-graphics-of-wall-clock-with-number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hyperlink" Target="https://en.wikipedia.org/wiki/File:Chilli_pepper_4.svg" TargetMode="External"/><Relationship Id="rId10" Type="http://schemas.openxmlformats.org/officeDocument/2006/relationships/image" Target="../media/image18.png"/><Relationship Id="rId4" Type="http://schemas.openxmlformats.org/officeDocument/2006/relationships/image" Target="../media/image14.png"/><Relationship Id="rId9" Type="http://schemas.microsoft.com/office/2011/relationships/inkAction" Target="../ink/inkAction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7.xml"/><Relationship Id="rId7" Type="http://schemas.openxmlformats.org/officeDocument/2006/relationships/hyperlink" Target="https://freesvg.org/vector-graphics-of-wall-clock-with-number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hyperlink" Target="https://en.wikipedia.org/wiki/File:Chilli_pepper_4.svg" TargetMode="External"/><Relationship Id="rId10" Type="http://schemas.openxmlformats.org/officeDocument/2006/relationships/image" Target="../media/image20.png"/><Relationship Id="rId4" Type="http://schemas.openxmlformats.org/officeDocument/2006/relationships/image" Target="../media/image14.png"/><Relationship Id="rId9" Type="http://schemas.microsoft.com/office/2011/relationships/inkAction" Target="../ink/inkAction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R-BS87NTV5I"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hyperlink" Target="http://pngimg.com/download/86388" TargetMode="External"/><Relationship Id="rId3" Type="http://schemas.openxmlformats.org/officeDocument/2006/relationships/slideLayout" Target="../slideLayouts/slideLayout7.xml"/><Relationship Id="rId7" Type="http://schemas.openxmlformats.org/officeDocument/2006/relationships/hyperlink" Target="https://ministry-to-children.com/lesson-knowing-jesus-hearing/" TargetMode="External"/><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11" Type="http://schemas.openxmlformats.org/officeDocument/2006/relationships/hyperlink" Target="https://pixabay.com/en/mouth-lips-smile-red-lips-girl-2361675/" TargetMode="External"/><Relationship Id="rId5" Type="http://schemas.openxmlformats.org/officeDocument/2006/relationships/hyperlink" Target="http://www.makehumancommunity.org/wiki/FAQ:The_eyes_look_flat_and_%22dead%22_in_blender" TargetMode="External"/><Relationship Id="rId10" Type="http://schemas.openxmlformats.org/officeDocument/2006/relationships/image" Target="../media/image9.jpg"/><Relationship Id="rId4" Type="http://schemas.openxmlformats.org/officeDocument/2006/relationships/image" Target="../media/image6.png"/><Relationship Id="rId9" Type="http://schemas.openxmlformats.org/officeDocument/2006/relationships/hyperlink" Target="https://mappingignorance.org/2016/06/03/right-on-the-nose/" TargetMode="External"/><Relationship Id="rId1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hyperlink" Target="https://www.wallpaperflare.com/saif-ul-muluk-lake-pakistan-picture-cool-in-lake-saif-ul-muluk-wallpaper-tvtwt" TargetMode="Externa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s://www.wallpaperflare.com/saif-ul-muluk-lake-pakistan-picture-cool-in-lake-saif-ul-muluk-wallpaper-tvtwt"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sherwoodforesthistory.blogspot.com/2012/04/guest-blog-entry-promoting-sherwood.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jpg"/><Relationship Id="rId5" Type="http://schemas.openxmlformats.org/officeDocument/2006/relationships/hyperlink" Target="https://commons.wikimedia.org/wiki/File:Christmas_fayre_-_geograph.org.uk_-_624670.jpg"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0D1173B-FBCA-4F2A-AB78-7DB51EC95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08DCF8-02FA-4015-A96A-7F8A89EBC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Title 1">
            <a:extLst>
              <a:ext uri="{FF2B5EF4-FFF2-40B4-BE49-F238E27FC236}">
                <a16:creationId xmlns:a16="http://schemas.microsoft.com/office/drawing/2014/main" id="{F5CADCA8-2942-497A-8C7C-F3050F6FCD0C}"/>
              </a:ext>
            </a:extLst>
          </p:cNvPr>
          <p:cNvSpPr>
            <a:spLocks noGrp="1"/>
          </p:cNvSpPr>
          <p:nvPr>
            <p:ph type="ctrTitle"/>
          </p:nvPr>
        </p:nvSpPr>
        <p:spPr>
          <a:xfrm>
            <a:off x="5770072" y="964769"/>
            <a:ext cx="4966432" cy="2376915"/>
          </a:xfrm>
        </p:spPr>
        <p:txBody>
          <a:bodyPr>
            <a:normAutofit/>
          </a:bodyPr>
          <a:lstStyle/>
          <a:p>
            <a:r>
              <a:rPr lang="en-GB" sz="4200" dirty="0"/>
              <a:t>St Mary’s RC primary school </a:t>
            </a:r>
            <a:br>
              <a:rPr lang="en-GB" sz="4200" dirty="0"/>
            </a:br>
            <a:r>
              <a:rPr lang="en-GB" sz="4200" dirty="0"/>
              <a:t>Thursday 28.01.21</a:t>
            </a:r>
            <a:endParaRPr lang="en-US" sz="4200" dirty="0"/>
          </a:p>
        </p:txBody>
      </p:sp>
      <p:sp>
        <p:nvSpPr>
          <p:cNvPr id="7" name="Subtitle 6">
            <a:extLst>
              <a:ext uri="{FF2B5EF4-FFF2-40B4-BE49-F238E27FC236}">
                <a16:creationId xmlns:a16="http://schemas.microsoft.com/office/drawing/2014/main" id="{B5EB4A20-0EE9-4ACC-B46C-5E53D0378A07}"/>
              </a:ext>
            </a:extLst>
          </p:cNvPr>
          <p:cNvSpPr>
            <a:spLocks noGrp="1"/>
          </p:cNvSpPr>
          <p:nvPr>
            <p:ph type="subTitle" idx="1"/>
          </p:nvPr>
        </p:nvSpPr>
        <p:spPr>
          <a:xfrm>
            <a:off x="5770074" y="3529159"/>
            <a:ext cx="4972063" cy="1612688"/>
          </a:xfrm>
        </p:spPr>
        <p:txBody>
          <a:bodyPr>
            <a:normAutofit/>
          </a:bodyPr>
          <a:lstStyle/>
          <a:p>
            <a:r>
              <a:rPr lang="en-GB" dirty="0"/>
              <a:t>P3 and P4</a:t>
            </a:r>
          </a:p>
        </p:txBody>
      </p:sp>
      <p:grpSp>
        <p:nvGrpSpPr>
          <p:cNvPr id="19" name="Group 18">
            <a:extLst>
              <a:ext uri="{FF2B5EF4-FFF2-40B4-BE49-F238E27FC236}">
                <a16:creationId xmlns:a16="http://schemas.microsoft.com/office/drawing/2014/main" id="{72EFD7EB-F887-4187-BD35-2F6584E9E0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8" y="482171"/>
            <a:ext cx="4641751" cy="5149101"/>
            <a:chOff x="7463259" y="583365"/>
            <a:chExt cx="4641750" cy="5181928"/>
          </a:xfrm>
        </p:grpSpPr>
        <p:sp>
          <p:nvSpPr>
            <p:cNvPr id="20" name="Rectangle 19">
              <a:extLst>
                <a:ext uri="{FF2B5EF4-FFF2-40B4-BE49-F238E27FC236}">
                  <a16:creationId xmlns:a16="http://schemas.microsoft.com/office/drawing/2014/main" id="{D802ABCE-86EF-458C-B776-FBEE5B3ED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64175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F257E23-BAFF-4E5A-9DCD-5EB001A2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4001651"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7E30C0D8-AD45-47DE-ACC1-AA48F84CA2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1171"/>
          <a:stretch/>
        </p:blipFill>
        <p:spPr bwMode="auto">
          <a:xfrm>
            <a:off x="1271223" y="1116345"/>
            <a:ext cx="3362141" cy="3866172"/>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480890EC-EC50-46D3-879E-63EDF4D06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0073" y="3526496"/>
            <a:ext cx="49595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5" name="Picture 24">
            <a:extLst>
              <a:ext uri="{FF2B5EF4-FFF2-40B4-BE49-F238E27FC236}">
                <a16:creationId xmlns:a16="http://schemas.microsoft.com/office/drawing/2014/main" id="{971F6991-E635-48F8-9309-D5A5C1ECBF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3ACF2F98-1DF0-4594-9502-F2B79E795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7AA8A303-BBB6-44D4-B460-527EC35E9C69}"/>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42978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C42EA-01F4-441F-A44E-5D389CB89E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431069" y="176982"/>
            <a:ext cx="936710" cy="840658"/>
          </a:xfrm>
          <a:prstGeom prst="rect">
            <a:avLst/>
          </a:prstGeom>
        </p:spPr>
      </p:pic>
      <p:pic>
        <p:nvPicPr>
          <p:cNvPr id="4" name="Picture 3" descr="Circle&#10;&#10;Description automatically generated">
            <a:extLst>
              <a:ext uri="{FF2B5EF4-FFF2-40B4-BE49-F238E27FC236}">
                <a16:creationId xmlns:a16="http://schemas.microsoft.com/office/drawing/2014/main" id="{7CCE4439-D7C0-4B54-9268-3ECBC07935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4562573" cy="6116322"/>
          </a:xfrm>
          <a:prstGeom prst="rect">
            <a:avLst/>
          </a:prstGeom>
        </p:spPr>
      </p:pic>
      <p:sp>
        <p:nvSpPr>
          <p:cNvPr id="5" name="TextBox 4">
            <a:extLst>
              <a:ext uri="{FF2B5EF4-FFF2-40B4-BE49-F238E27FC236}">
                <a16:creationId xmlns:a16="http://schemas.microsoft.com/office/drawing/2014/main" id="{EA767459-2ACA-4569-A008-D9DFEE6B32E2}"/>
              </a:ext>
            </a:extLst>
          </p:cNvPr>
          <p:cNvSpPr txBox="1"/>
          <p:nvPr/>
        </p:nvSpPr>
        <p:spPr>
          <a:xfrm>
            <a:off x="5043340" y="1017640"/>
            <a:ext cx="3978112" cy="646331"/>
          </a:xfrm>
          <a:prstGeom prst="rect">
            <a:avLst/>
          </a:prstGeom>
          <a:noFill/>
        </p:spPr>
        <p:txBody>
          <a:bodyPr wrap="square" rtlCol="0">
            <a:spAutoFit/>
          </a:bodyPr>
          <a:lstStyle/>
          <a:p>
            <a:r>
              <a:rPr lang="en-GB" dirty="0"/>
              <a:t>In your jotters please write down the time shown on the clock. </a:t>
            </a:r>
          </a:p>
        </p:txBody>
      </p:sp>
      <p:pic>
        <p:nvPicPr>
          <p:cNvPr id="13" name="Picture 12" descr="A white clock with black numbers&#10;&#10;Description automatically generated with low confidence">
            <a:extLst>
              <a:ext uri="{FF2B5EF4-FFF2-40B4-BE49-F238E27FC236}">
                <a16:creationId xmlns:a16="http://schemas.microsoft.com/office/drawing/2014/main" id="{38C832EB-B67D-4E1C-BBEF-8847E545428E}"/>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938717" y="1575651"/>
            <a:ext cx="4232046" cy="4232046"/>
          </a:xfrm>
          <a:prstGeom prst="rect">
            <a:avLst/>
          </a:prstGeom>
        </p:spPr>
      </p:pic>
      <p:sp>
        <p:nvSpPr>
          <p:cNvPr id="2" name="Date Placeholder 1">
            <a:extLst>
              <a:ext uri="{FF2B5EF4-FFF2-40B4-BE49-F238E27FC236}">
                <a16:creationId xmlns:a16="http://schemas.microsoft.com/office/drawing/2014/main" id="{C3695BD0-1105-497C-A182-44F3C6EB1F48}"/>
              </a:ext>
            </a:extLst>
          </p:cNvPr>
          <p:cNvSpPr>
            <a:spLocks noGrp="1"/>
          </p:cNvSpPr>
          <p:nvPr>
            <p:ph type="dt" sz="half" idx="10"/>
          </p:nvPr>
        </p:nvSpPr>
        <p:spPr/>
        <p:txBody>
          <a:bodyPr/>
          <a:lstStyle/>
          <a:p>
            <a:r>
              <a:rPr lang="en-US"/>
              <a:t>28/01/2021</a:t>
            </a:r>
            <a:endParaRPr lang="en-GB"/>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4" name="Ink 13">
                <a:extLst>
                  <a:ext uri="{FF2B5EF4-FFF2-40B4-BE49-F238E27FC236}">
                    <a16:creationId xmlns:a16="http://schemas.microsoft.com/office/drawing/2014/main" id="{67F45304-39FF-443B-AF60-F99B0392C11F}"/>
                  </a:ext>
                </a:extLst>
              </p14:cNvPr>
              <p14:cNvContentPartPr/>
              <p14:nvPr>
                <p:extLst>
                  <p:ext uri="{42D2F446-02D8-4167-A562-619A0277C38B}">
                    <p15:isNarration xmlns:p15="http://schemas.microsoft.com/office/powerpoint/2012/main" val="1"/>
                  </p:ext>
                </p:extLst>
              </p14:nvPr>
            </p14:nvContentPartPr>
            <p14:xfrm>
              <a:off x="224280" y="689760"/>
              <a:ext cx="10776600" cy="2958840"/>
            </p14:xfrm>
          </p:contentPart>
        </mc:Choice>
        <mc:Fallback xmlns="">
          <p:pic>
            <p:nvPicPr>
              <p:cNvPr id="14" name="Ink 13">
                <a:extLst>
                  <a:ext uri="{FF2B5EF4-FFF2-40B4-BE49-F238E27FC236}">
                    <a16:creationId xmlns:a16="http://schemas.microsoft.com/office/drawing/2014/main" id="{67F45304-39FF-443B-AF60-F99B0392C11F}"/>
                  </a:ext>
                </a:extLst>
              </p:cNvPr>
              <p:cNvPicPr>
                <a:picLocks noGrp="1" noRot="1" noChangeAspect="1" noMove="1" noResize="1" noEditPoints="1" noAdjustHandles="1" noChangeArrowheads="1" noChangeShapeType="1"/>
              </p:cNvPicPr>
              <p:nvPr/>
            </p:nvPicPr>
            <p:blipFill>
              <a:blip r:embed="rId10"/>
              <a:stretch>
                <a:fillRect/>
              </a:stretch>
            </p:blipFill>
            <p:spPr>
              <a:xfrm>
                <a:off x="208440" y="626400"/>
                <a:ext cx="10807920" cy="3085560"/>
              </a:xfrm>
              <a:prstGeom prst="rect">
                <a:avLst/>
              </a:prstGeom>
            </p:spPr>
          </p:pic>
        </mc:Fallback>
      </mc:AlternateContent>
      <p:pic>
        <p:nvPicPr>
          <p:cNvPr id="15" name="Audio 14">
            <a:hlinkClick r:id="" action="ppaction://media"/>
            <a:extLst>
              <a:ext uri="{FF2B5EF4-FFF2-40B4-BE49-F238E27FC236}">
                <a16:creationId xmlns:a16="http://schemas.microsoft.com/office/drawing/2014/main" id="{87C5090B-F668-44A5-897F-5A9269901C1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6264911"/>
      </p:ext>
    </p:extLst>
  </p:cSld>
  <p:clrMapOvr>
    <a:masterClrMapping/>
  </p:clrMapOvr>
  <mc:AlternateContent xmlns:mc="http://schemas.openxmlformats.org/markup-compatibility/2006" xmlns:p14="http://schemas.microsoft.com/office/powerpoint/2010/main">
    <mc:Choice Requires="p14">
      <p:transition spd="slow" p14:dur="2000" advTm="57159"/>
    </mc:Choice>
    <mc:Fallback xmlns="">
      <p:transition spd="slow" advTm="57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C42EA-01F4-441F-A44E-5D389CB89E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431069" y="176982"/>
            <a:ext cx="936710" cy="840658"/>
          </a:xfrm>
          <a:prstGeom prst="rect">
            <a:avLst/>
          </a:prstGeom>
        </p:spPr>
      </p:pic>
      <p:sp>
        <p:nvSpPr>
          <p:cNvPr id="5" name="TextBox 4">
            <a:extLst>
              <a:ext uri="{FF2B5EF4-FFF2-40B4-BE49-F238E27FC236}">
                <a16:creationId xmlns:a16="http://schemas.microsoft.com/office/drawing/2014/main" id="{EA767459-2ACA-4569-A008-D9DFEE6B32E2}"/>
              </a:ext>
            </a:extLst>
          </p:cNvPr>
          <p:cNvSpPr txBox="1"/>
          <p:nvPr/>
        </p:nvSpPr>
        <p:spPr>
          <a:xfrm>
            <a:off x="5043340" y="1017640"/>
            <a:ext cx="3978112" cy="646331"/>
          </a:xfrm>
          <a:prstGeom prst="rect">
            <a:avLst/>
          </a:prstGeom>
          <a:noFill/>
        </p:spPr>
        <p:txBody>
          <a:bodyPr wrap="square" rtlCol="0">
            <a:spAutoFit/>
          </a:bodyPr>
          <a:lstStyle/>
          <a:p>
            <a:r>
              <a:rPr lang="en-GB" dirty="0"/>
              <a:t>In your jotters please write down the time shown on the clock. </a:t>
            </a:r>
          </a:p>
        </p:txBody>
      </p:sp>
      <p:pic>
        <p:nvPicPr>
          <p:cNvPr id="13" name="Picture 12" descr="A white clock with black numbers&#10;&#10;Description automatically generated with low confidence">
            <a:extLst>
              <a:ext uri="{FF2B5EF4-FFF2-40B4-BE49-F238E27FC236}">
                <a16:creationId xmlns:a16="http://schemas.microsoft.com/office/drawing/2014/main" id="{38C832EB-B67D-4E1C-BBEF-8847E54542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38717" y="1575651"/>
            <a:ext cx="4232046" cy="4232046"/>
          </a:xfrm>
          <a:prstGeom prst="rect">
            <a:avLst/>
          </a:prstGeom>
        </p:spPr>
      </p:pic>
      <p:pic>
        <p:nvPicPr>
          <p:cNvPr id="3" name="Picture 2" descr="Shape, circle&#10;&#10;Description automatically generated">
            <a:extLst>
              <a:ext uri="{FF2B5EF4-FFF2-40B4-BE49-F238E27FC236}">
                <a16:creationId xmlns:a16="http://schemas.microsoft.com/office/drawing/2014/main" id="{1F2D13DE-B0D1-4D1C-A2F2-F4D59D5481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4601459" cy="6136849"/>
          </a:xfrm>
          <a:prstGeom prst="rect">
            <a:avLst/>
          </a:prstGeom>
        </p:spPr>
      </p:pic>
      <p:pic>
        <p:nvPicPr>
          <p:cNvPr id="8" name="Picture 7">
            <a:extLst>
              <a:ext uri="{FF2B5EF4-FFF2-40B4-BE49-F238E27FC236}">
                <a16:creationId xmlns:a16="http://schemas.microsoft.com/office/drawing/2014/main" id="{E32BCDB2-EF3B-4670-A7D8-9C6CD45E663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583469" y="329382"/>
            <a:ext cx="936710" cy="840658"/>
          </a:xfrm>
          <a:prstGeom prst="rect">
            <a:avLst/>
          </a:prstGeom>
        </p:spPr>
      </p:pic>
      <p:sp>
        <p:nvSpPr>
          <p:cNvPr id="2" name="Date Placeholder 1">
            <a:extLst>
              <a:ext uri="{FF2B5EF4-FFF2-40B4-BE49-F238E27FC236}">
                <a16:creationId xmlns:a16="http://schemas.microsoft.com/office/drawing/2014/main" id="{6A284A38-59BA-4F69-AD90-0E77CA206C3C}"/>
              </a:ext>
            </a:extLst>
          </p:cNvPr>
          <p:cNvSpPr>
            <a:spLocks noGrp="1"/>
          </p:cNvSpPr>
          <p:nvPr>
            <p:ph type="dt" sz="half" idx="10"/>
          </p:nvPr>
        </p:nvSpPr>
        <p:spPr/>
        <p:txBody>
          <a:bodyPr/>
          <a:lstStyle/>
          <a:p>
            <a:r>
              <a:rPr lang="en-US"/>
              <a:t>28/01/2021</a:t>
            </a:r>
            <a:endParaRPr lang="en-GB"/>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2" name="Ink 11">
                <a:extLst>
                  <a:ext uri="{FF2B5EF4-FFF2-40B4-BE49-F238E27FC236}">
                    <a16:creationId xmlns:a16="http://schemas.microsoft.com/office/drawing/2014/main" id="{7E30F6A9-7A30-4279-99D9-ED74B62BAA86}"/>
                  </a:ext>
                </a:extLst>
              </p14:cNvPr>
              <p14:cNvContentPartPr/>
              <p14:nvPr>
                <p:extLst>
                  <p:ext uri="{42D2F446-02D8-4167-A562-619A0277C38B}">
                    <p15:isNarration xmlns:p15="http://schemas.microsoft.com/office/powerpoint/2012/main" val="1"/>
                  </p:ext>
                </p:extLst>
              </p14:nvPr>
            </p14:nvContentPartPr>
            <p14:xfrm>
              <a:off x="198720" y="853560"/>
              <a:ext cx="10992960" cy="4003560"/>
            </p14:xfrm>
          </p:contentPart>
        </mc:Choice>
        <mc:Fallback xmlns="">
          <p:pic>
            <p:nvPicPr>
              <p:cNvPr id="12" name="Ink 11">
                <a:extLst>
                  <a:ext uri="{FF2B5EF4-FFF2-40B4-BE49-F238E27FC236}">
                    <a16:creationId xmlns:a16="http://schemas.microsoft.com/office/drawing/2014/main" id="{7E30F6A9-7A30-4279-99D9-ED74B62BAA86}"/>
                  </a:ext>
                </a:extLst>
              </p:cNvPr>
              <p:cNvPicPr>
                <a:picLocks noGrp="1" noRot="1" noChangeAspect="1" noMove="1" noResize="1" noEditPoints="1" noAdjustHandles="1" noChangeArrowheads="1" noChangeShapeType="1"/>
              </p:cNvPicPr>
              <p:nvPr/>
            </p:nvPicPr>
            <p:blipFill>
              <a:blip r:embed="rId10"/>
              <a:stretch>
                <a:fillRect/>
              </a:stretch>
            </p:blipFill>
            <p:spPr>
              <a:xfrm>
                <a:off x="182880" y="790200"/>
                <a:ext cx="11024280" cy="4130280"/>
              </a:xfrm>
              <a:prstGeom prst="rect">
                <a:avLst/>
              </a:prstGeom>
            </p:spPr>
          </p:pic>
        </mc:Fallback>
      </mc:AlternateContent>
      <p:pic>
        <p:nvPicPr>
          <p:cNvPr id="14" name="Audio 13">
            <a:hlinkClick r:id="" action="ppaction://media"/>
            <a:extLst>
              <a:ext uri="{FF2B5EF4-FFF2-40B4-BE49-F238E27FC236}">
                <a16:creationId xmlns:a16="http://schemas.microsoft.com/office/drawing/2014/main" id="{3E8E5261-6226-4F0F-901E-EF86DCFEE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586507"/>
      </p:ext>
    </p:extLst>
  </p:cSld>
  <p:clrMapOvr>
    <a:masterClrMapping/>
  </p:clrMapOvr>
  <mc:AlternateContent xmlns:mc="http://schemas.openxmlformats.org/markup-compatibility/2006" xmlns:p14="http://schemas.microsoft.com/office/powerpoint/2010/main">
    <mc:Choice Requires="p14">
      <p:transition spd="slow" p14:dur="2000" advTm="60980"/>
    </mc:Choice>
    <mc:Fallback xmlns="">
      <p:transition spd="slow" advTm="6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C42EA-01F4-441F-A44E-5D389CB89EA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431069" y="176982"/>
            <a:ext cx="936710" cy="840658"/>
          </a:xfrm>
          <a:prstGeom prst="rect">
            <a:avLst/>
          </a:prstGeom>
        </p:spPr>
      </p:pic>
      <p:sp>
        <p:nvSpPr>
          <p:cNvPr id="5" name="TextBox 4">
            <a:extLst>
              <a:ext uri="{FF2B5EF4-FFF2-40B4-BE49-F238E27FC236}">
                <a16:creationId xmlns:a16="http://schemas.microsoft.com/office/drawing/2014/main" id="{EA767459-2ACA-4569-A008-D9DFEE6B32E2}"/>
              </a:ext>
            </a:extLst>
          </p:cNvPr>
          <p:cNvSpPr txBox="1"/>
          <p:nvPr/>
        </p:nvSpPr>
        <p:spPr>
          <a:xfrm>
            <a:off x="5060918" y="694474"/>
            <a:ext cx="3978112" cy="646331"/>
          </a:xfrm>
          <a:prstGeom prst="rect">
            <a:avLst/>
          </a:prstGeom>
          <a:noFill/>
        </p:spPr>
        <p:txBody>
          <a:bodyPr wrap="square" rtlCol="0">
            <a:spAutoFit/>
          </a:bodyPr>
          <a:lstStyle/>
          <a:p>
            <a:r>
              <a:rPr lang="en-GB" dirty="0"/>
              <a:t>In your jotters please answer the following questions about time.</a:t>
            </a:r>
          </a:p>
        </p:txBody>
      </p:sp>
      <p:pic>
        <p:nvPicPr>
          <p:cNvPr id="13" name="Picture 12" descr="A white clock with black numbers&#10;&#10;Description automatically generated with low confidence">
            <a:extLst>
              <a:ext uri="{FF2B5EF4-FFF2-40B4-BE49-F238E27FC236}">
                <a16:creationId xmlns:a16="http://schemas.microsoft.com/office/drawing/2014/main" id="{38C832EB-B67D-4E1C-BBEF-8847E545428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38717" y="1575651"/>
            <a:ext cx="4232046" cy="4232046"/>
          </a:xfrm>
          <a:prstGeom prst="rect">
            <a:avLst/>
          </a:prstGeom>
        </p:spPr>
      </p:pic>
      <p:pic>
        <p:nvPicPr>
          <p:cNvPr id="3" name="Picture 2" descr="Shape, circle&#10;&#10;Description automatically generated">
            <a:extLst>
              <a:ext uri="{FF2B5EF4-FFF2-40B4-BE49-F238E27FC236}">
                <a16:creationId xmlns:a16="http://schemas.microsoft.com/office/drawing/2014/main" id="{AAE69962-EAE0-4CEF-AE0D-3BBBABEC1C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835951" cy="6119288"/>
          </a:xfrm>
          <a:prstGeom prst="rect">
            <a:avLst/>
          </a:prstGeom>
        </p:spPr>
      </p:pic>
      <p:pic>
        <p:nvPicPr>
          <p:cNvPr id="8" name="Picture 7">
            <a:extLst>
              <a:ext uri="{FF2B5EF4-FFF2-40B4-BE49-F238E27FC236}">
                <a16:creationId xmlns:a16="http://schemas.microsoft.com/office/drawing/2014/main" id="{290C512E-7D52-4E25-AA07-FEB698C7BF5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583469" y="329382"/>
            <a:ext cx="936710" cy="840658"/>
          </a:xfrm>
          <a:prstGeom prst="rect">
            <a:avLst/>
          </a:prstGeom>
        </p:spPr>
      </p:pic>
      <p:pic>
        <p:nvPicPr>
          <p:cNvPr id="9" name="Picture 8">
            <a:extLst>
              <a:ext uri="{FF2B5EF4-FFF2-40B4-BE49-F238E27FC236}">
                <a16:creationId xmlns:a16="http://schemas.microsoft.com/office/drawing/2014/main" id="{D8B6B43B-4958-4FBB-BF25-1D6D063C4E5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0735869" y="481782"/>
            <a:ext cx="936710" cy="840658"/>
          </a:xfrm>
          <a:prstGeom prst="rect">
            <a:avLst/>
          </a:prstGeom>
        </p:spPr>
      </p:pic>
      <p:sp>
        <p:nvSpPr>
          <p:cNvPr id="2" name="Date Placeholder 1">
            <a:extLst>
              <a:ext uri="{FF2B5EF4-FFF2-40B4-BE49-F238E27FC236}">
                <a16:creationId xmlns:a16="http://schemas.microsoft.com/office/drawing/2014/main" id="{66D40ED4-706B-4A3A-85B2-5D404C1FF6EB}"/>
              </a:ext>
            </a:extLst>
          </p:cNvPr>
          <p:cNvSpPr>
            <a:spLocks noGrp="1"/>
          </p:cNvSpPr>
          <p:nvPr>
            <p:ph type="dt" sz="half" idx="10"/>
          </p:nvPr>
        </p:nvSpPr>
        <p:spPr/>
        <p:txBody>
          <a:bodyPr/>
          <a:lstStyle/>
          <a:p>
            <a:r>
              <a:rPr lang="en-US"/>
              <a:t>28/01/2021</a:t>
            </a:r>
            <a:endParaRPr lang="en-GB"/>
          </a:p>
        </p:txBody>
      </p:sp>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16" name="Ink 15">
                <a:extLst>
                  <a:ext uri="{FF2B5EF4-FFF2-40B4-BE49-F238E27FC236}">
                    <a16:creationId xmlns:a16="http://schemas.microsoft.com/office/drawing/2014/main" id="{23FA3D75-4D00-44F6-90A5-137B5BBD9883}"/>
                  </a:ext>
                </a:extLst>
              </p14:cNvPr>
              <p14:cNvContentPartPr/>
              <p14:nvPr>
                <p:extLst>
                  <p:ext uri="{42D2F446-02D8-4167-A562-619A0277C38B}">
                    <p15:isNarration xmlns:p15="http://schemas.microsoft.com/office/powerpoint/2012/main" val="1"/>
                  </p:ext>
                </p:extLst>
              </p14:nvPr>
            </p14:nvContentPartPr>
            <p14:xfrm>
              <a:off x="175680" y="517320"/>
              <a:ext cx="9236880" cy="5872680"/>
            </p14:xfrm>
          </p:contentPart>
        </mc:Choice>
        <mc:Fallback xmlns="">
          <p:pic>
            <p:nvPicPr>
              <p:cNvPr id="16" name="Ink 15">
                <a:extLst>
                  <a:ext uri="{FF2B5EF4-FFF2-40B4-BE49-F238E27FC236}">
                    <a16:creationId xmlns:a16="http://schemas.microsoft.com/office/drawing/2014/main" id="{23FA3D75-4D00-44F6-90A5-137B5BBD9883}"/>
                  </a:ext>
                </a:extLst>
              </p:cNvPr>
              <p:cNvPicPr>
                <a:picLocks noGrp="1" noRot="1" noChangeAspect="1" noMove="1" noResize="1" noEditPoints="1" noAdjustHandles="1" noChangeArrowheads="1" noChangeShapeType="1"/>
              </p:cNvPicPr>
              <p:nvPr/>
            </p:nvPicPr>
            <p:blipFill>
              <a:blip r:embed="rId10"/>
              <a:stretch>
                <a:fillRect/>
              </a:stretch>
            </p:blipFill>
            <p:spPr>
              <a:xfrm>
                <a:off x="159840" y="453960"/>
                <a:ext cx="9268200" cy="5999400"/>
              </a:xfrm>
              <a:prstGeom prst="rect">
                <a:avLst/>
              </a:prstGeom>
            </p:spPr>
          </p:pic>
        </mc:Fallback>
      </mc:AlternateContent>
      <p:pic>
        <p:nvPicPr>
          <p:cNvPr id="17" name="Audio 16">
            <a:hlinkClick r:id="" action="ppaction://media"/>
            <a:extLst>
              <a:ext uri="{FF2B5EF4-FFF2-40B4-BE49-F238E27FC236}">
                <a16:creationId xmlns:a16="http://schemas.microsoft.com/office/drawing/2014/main" id="{F4D0B900-7E17-4742-9F72-6D16072B00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5119512"/>
      </p:ext>
    </p:extLst>
  </p:cSld>
  <p:clrMapOvr>
    <a:masterClrMapping/>
  </p:clrMapOvr>
  <mc:AlternateContent xmlns:mc="http://schemas.openxmlformats.org/markup-compatibility/2006" xmlns:p14="http://schemas.microsoft.com/office/powerpoint/2010/main">
    <mc:Choice Requires="p14">
      <p:transition spd="slow" p14:dur="2000" advTm="69124"/>
    </mc:Choice>
    <mc:Fallback xmlns="">
      <p:transition spd="slow" advTm="6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md type="call" cmd="playFrom(0.0)">
                                      <p:cBhvr>
                                        <p:cTn id="9"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D76ECA-FBC3-4BF0-901B-0531A1F128A2}"/>
              </a:ext>
            </a:extLst>
          </p:cNvPr>
          <p:cNvSpPr txBox="1"/>
          <p:nvPr/>
        </p:nvSpPr>
        <p:spPr>
          <a:xfrm>
            <a:off x="627682" y="449451"/>
            <a:ext cx="6772760" cy="2123658"/>
          </a:xfrm>
          <a:prstGeom prst="rect">
            <a:avLst/>
          </a:prstGeom>
          <a:noFill/>
        </p:spPr>
        <p:txBody>
          <a:bodyPr wrap="square" rtlCol="0">
            <a:spAutoFit/>
          </a:bodyPr>
          <a:lstStyle/>
          <a:p>
            <a:r>
              <a:rPr lang="en-GB" sz="2400" b="1" u="sng" dirty="0">
                <a:latin typeface="PrimaryCheynes" panose="020B0500000000000000" pitchFamily="34" charset="0"/>
              </a:rPr>
              <a:t>RME</a:t>
            </a:r>
          </a:p>
          <a:p>
            <a:endParaRPr lang="en-GB" dirty="0">
              <a:latin typeface="PrimaryCheynes" panose="020B0500000000000000" pitchFamily="34" charset="0"/>
            </a:endParaRPr>
          </a:p>
          <a:p>
            <a:r>
              <a:rPr lang="en-GB" dirty="0">
                <a:latin typeface="PrimaryCheynes" panose="020B0500000000000000" pitchFamily="34" charset="0"/>
              </a:rPr>
              <a:t>The Following lesson is all about ‘Epiphany’ and this is usually discussed around Christmas time. However, due to our delayed return we never go the chance so we are going to take this time to discuss it.</a:t>
            </a:r>
          </a:p>
          <a:p>
            <a:endParaRPr lang="en-GB" dirty="0"/>
          </a:p>
        </p:txBody>
      </p:sp>
      <p:sp>
        <p:nvSpPr>
          <p:cNvPr id="2" name="TextBox 1">
            <a:extLst>
              <a:ext uri="{FF2B5EF4-FFF2-40B4-BE49-F238E27FC236}">
                <a16:creationId xmlns:a16="http://schemas.microsoft.com/office/drawing/2014/main" id="{AEB55B02-FCF8-4C4A-AEBC-08673B084371}"/>
              </a:ext>
            </a:extLst>
          </p:cNvPr>
          <p:cNvSpPr txBox="1"/>
          <p:nvPr/>
        </p:nvSpPr>
        <p:spPr>
          <a:xfrm>
            <a:off x="627682" y="2967335"/>
            <a:ext cx="2167581" cy="461665"/>
          </a:xfrm>
          <a:prstGeom prst="rect">
            <a:avLst/>
          </a:prstGeom>
          <a:noFill/>
        </p:spPr>
        <p:txBody>
          <a:bodyPr wrap="none" rtlCol="0">
            <a:spAutoFit/>
          </a:bodyPr>
          <a:lstStyle/>
          <a:p>
            <a:r>
              <a:rPr lang="en-GB" sz="2400" b="1" u="sng" dirty="0">
                <a:latin typeface="PrimaryCheynes" panose="020B0500000000000000" pitchFamily="34" charset="0"/>
              </a:rPr>
              <a:t>The Meaning</a:t>
            </a:r>
          </a:p>
        </p:txBody>
      </p:sp>
      <p:sp>
        <p:nvSpPr>
          <p:cNvPr id="3" name="TextBox 2">
            <a:extLst>
              <a:ext uri="{FF2B5EF4-FFF2-40B4-BE49-F238E27FC236}">
                <a16:creationId xmlns:a16="http://schemas.microsoft.com/office/drawing/2014/main" id="{443E24E9-C7D7-4076-8E7B-4C5D26040E21}"/>
              </a:ext>
            </a:extLst>
          </p:cNvPr>
          <p:cNvSpPr txBox="1"/>
          <p:nvPr/>
        </p:nvSpPr>
        <p:spPr>
          <a:xfrm>
            <a:off x="627682" y="3500060"/>
            <a:ext cx="5951188" cy="923330"/>
          </a:xfrm>
          <a:prstGeom prst="rect">
            <a:avLst/>
          </a:prstGeom>
          <a:noFill/>
        </p:spPr>
        <p:txBody>
          <a:bodyPr wrap="square" rtlCol="0">
            <a:spAutoFit/>
          </a:bodyPr>
          <a:lstStyle/>
          <a:p>
            <a:pPr eaLnBrk="1" hangingPunct="1">
              <a:lnSpc>
                <a:spcPct val="100000"/>
              </a:lnSpc>
              <a:spcBef>
                <a:spcPct val="0"/>
              </a:spcBef>
              <a:buFontTx/>
              <a:buNone/>
            </a:pPr>
            <a:r>
              <a:rPr lang="en-GB" altLang="en-US" dirty="0">
                <a:solidFill>
                  <a:schemeClr val="tx1"/>
                </a:solidFill>
                <a:latin typeface="PrimaryCheynes" panose="020B0500000000000000" pitchFamily="34" charset="0"/>
              </a:rPr>
              <a:t>The feast of Epiphany is celebrating the Baby Jesus being seen or appearing, to the visitors who had travelled to see him.</a:t>
            </a:r>
          </a:p>
        </p:txBody>
      </p:sp>
      <p:sp>
        <p:nvSpPr>
          <p:cNvPr id="5" name="TextBox 4">
            <a:extLst>
              <a:ext uri="{FF2B5EF4-FFF2-40B4-BE49-F238E27FC236}">
                <a16:creationId xmlns:a16="http://schemas.microsoft.com/office/drawing/2014/main" id="{17019002-38E9-4A4B-92B3-23B2CD9C09F3}"/>
              </a:ext>
            </a:extLst>
          </p:cNvPr>
          <p:cNvSpPr txBox="1"/>
          <p:nvPr/>
        </p:nvSpPr>
        <p:spPr>
          <a:xfrm>
            <a:off x="627682" y="4973766"/>
            <a:ext cx="5981381" cy="646331"/>
          </a:xfrm>
          <a:prstGeom prst="rect">
            <a:avLst/>
          </a:prstGeom>
          <a:noFill/>
        </p:spPr>
        <p:txBody>
          <a:bodyPr wrap="none" rtlCol="0">
            <a:spAutoFit/>
          </a:bodyPr>
          <a:lstStyle/>
          <a:p>
            <a:r>
              <a:rPr lang="en-GB" i="1" u="sng" dirty="0">
                <a:latin typeface="PrimaryCheynes" panose="020B0500000000000000" pitchFamily="34" charset="0"/>
              </a:rPr>
              <a:t>The word ‘epiphany’ comes from the verb ‘to appear’. </a:t>
            </a:r>
          </a:p>
          <a:p>
            <a:endParaRPr lang="en-GB" dirty="0"/>
          </a:p>
        </p:txBody>
      </p:sp>
      <p:pic>
        <p:nvPicPr>
          <p:cNvPr id="7" name="Picture 6">
            <a:extLst>
              <a:ext uri="{FF2B5EF4-FFF2-40B4-BE49-F238E27FC236}">
                <a16:creationId xmlns:a16="http://schemas.microsoft.com/office/drawing/2014/main" id="{C1695CC6-60CB-4CF2-B40C-A40555026102}"/>
              </a:ext>
            </a:extLst>
          </p:cNvPr>
          <p:cNvPicPr>
            <a:picLocks noChangeAspect="1"/>
          </p:cNvPicPr>
          <p:nvPr/>
        </p:nvPicPr>
        <p:blipFill>
          <a:blip r:embed="rId4"/>
          <a:stretch>
            <a:fillRect/>
          </a:stretch>
        </p:blipFill>
        <p:spPr>
          <a:xfrm>
            <a:off x="8040525" y="2156047"/>
            <a:ext cx="3523793" cy="2908044"/>
          </a:xfrm>
          <a:prstGeom prst="rect">
            <a:avLst/>
          </a:prstGeom>
        </p:spPr>
      </p:pic>
      <p:pic>
        <p:nvPicPr>
          <p:cNvPr id="6" name="RME">
            <a:hlinkClick r:id="" action="ppaction://media"/>
            <a:extLst>
              <a:ext uri="{FF2B5EF4-FFF2-40B4-BE49-F238E27FC236}">
                <a16:creationId xmlns:a16="http://schemas.microsoft.com/office/drawing/2014/main" id="{DF39E75A-17E9-4171-917A-631127AC1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7621" y="341243"/>
            <a:ext cx="609600" cy="609600"/>
          </a:xfrm>
          <a:prstGeom prst="rect">
            <a:avLst/>
          </a:prstGeom>
        </p:spPr>
      </p:pic>
      <p:sp>
        <p:nvSpPr>
          <p:cNvPr id="8" name="Date Placeholder 7">
            <a:extLst>
              <a:ext uri="{FF2B5EF4-FFF2-40B4-BE49-F238E27FC236}">
                <a16:creationId xmlns:a16="http://schemas.microsoft.com/office/drawing/2014/main" id="{B0F94E08-1D0A-4C18-B799-FB108802E683}"/>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195267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2BA2DE-9DE9-484E-8B2F-35B434C5E246}"/>
              </a:ext>
            </a:extLst>
          </p:cNvPr>
          <p:cNvSpPr txBox="1">
            <a:spLocks noChangeArrowheads="1"/>
          </p:cNvSpPr>
          <p:nvPr/>
        </p:nvSpPr>
        <p:spPr bwMode="auto">
          <a:xfrm>
            <a:off x="2071420" y="374154"/>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u="sng" dirty="0">
                <a:solidFill>
                  <a:schemeClr val="tx1"/>
                </a:solidFill>
                <a:latin typeface="PrimaryCheynes" panose="020B0500000000000000" pitchFamily="34" charset="0"/>
              </a:rPr>
              <a:t>The Visitors</a:t>
            </a:r>
          </a:p>
        </p:txBody>
      </p:sp>
      <p:sp>
        <p:nvSpPr>
          <p:cNvPr id="3" name="Rectangle 5">
            <a:extLst>
              <a:ext uri="{FF2B5EF4-FFF2-40B4-BE49-F238E27FC236}">
                <a16:creationId xmlns:a16="http://schemas.microsoft.com/office/drawing/2014/main" id="{E66CCEB3-D84D-4B5B-A72A-271993D94D7F}"/>
              </a:ext>
            </a:extLst>
          </p:cNvPr>
          <p:cNvSpPr>
            <a:spLocks/>
          </p:cNvSpPr>
          <p:nvPr/>
        </p:nvSpPr>
        <p:spPr bwMode="auto">
          <a:xfrm>
            <a:off x="2279650" y="1358900"/>
            <a:ext cx="7632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So, who were these visitors?</a:t>
            </a:r>
          </a:p>
        </p:txBody>
      </p:sp>
      <p:sp>
        <p:nvSpPr>
          <p:cNvPr id="4" name="Rectangle 6">
            <a:extLst>
              <a:ext uri="{FF2B5EF4-FFF2-40B4-BE49-F238E27FC236}">
                <a16:creationId xmlns:a16="http://schemas.microsoft.com/office/drawing/2014/main" id="{111E7CEB-D94F-4A50-8969-CF649A8F0F96}"/>
              </a:ext>
            </a:extLst>
          </p:cNvPr>
          <p:cNvSpPr>
            <a:spLocks/>
          </p:cNvSpPr>
          <p:nvPr/>
        </p:nvSpPr>
        <p:spPr bwMode="auto">
          <a:xfrm>
            <a:off x="144702" y="2131060"/>
            <a:ext cx="5064383" cy="1603340"/>
          </a:xfrm>
          <a:prstGeom prst="rect">
            <a:avLst/>
          </a:prstGeom>
          <a:noFill/>
          <a:ln>
            <a:noFill/>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A long, long way away, there were some wise men studying the stars with their telescopes.</a:t>
            </a:r>
          </a:p>
          <a:p>
            <a:pPr algn="ctr" eaLnBrk="1" hangingPunct="1">
              <a:lnSpc>
                <a:spcPct val="100000"/>
              </a:lnSpc>
              <a:spcBef>
                <a:spcPct val="0"/>
              </a:spcBef>
              <a:buFontTx/>
              <a:buNone/>
            </a:pPr>
            <a:endParaRPr lang="en-GB" altLang="en-US" dirty="0">
              <a:solidFill>
                <a:schemeClr val="tx1"/>
              </a:solidFill>
              <a:latin typeface="PrimaryCheynes" panose="020B0500000000000000" pitchFamily="34" charset="0"/>
            </a:endParaRPr>
          </a:p>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One night, they saw a very interesting star. Very interesting indeed!</a:t>
            </a:r>
          </a:p>
        </p:txBody>
      </p:sp>
      <p:sp>
        <p:nvSpPr>
          <p:cNvPr id="5" name="Rectangle 7">
            <a:extLst>
              <a:ext uri="{FF2B5EF4-FFF2-40B4-BE49-F238E27FC236}">
                <a16:creationId xmlns:a16="http://schemas.microsoft.com/office/drawing/2014/main" id="{BB9446CD-970B-49DB-A47E-04F34A3D7E82}"/>
              </a:ext>
            </a:extLst>
          </p:cNvPr>
          <p:cNvSpPr>
            <a:spLocks/>
          </p:cNvSpPr>
          <p:nvPr/>
        </p:nvSpPr>
        <p:spPr bwMode="auto">
          <a:xfrm>
            <a:off x="657421" y="3841554"/>
            <a:ext cx="4038944" cy="10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These men lived in the east, and were possibly from Persia, which is now called Iran.</a:t>
            </a:r>
          </a:p>
        </p:txBody>
      </p:sp>
      <p:sp>
        <p:nvSpPr>
          <p:cNvPr id="6" name="Rectangle 5">
            <a:extLst>
              <a:ext uri="{FF2B5EF4-FFF2-40B4-BE49-F238E27FC236}">
                <a16:creationId xmlns:a16="http://schemas.microsoft.com/office/drawing/2014/main" id="{E7BCD17C-0FAA-4AB4-AEBC-A5F678B0020C}"/>
              </a:ext>
            </a:extLst>
          </p:cNvPr>
          <p:cNvSpPr>
            <a:spLocks/>
          </p:cNvSpPr>
          <p:nvPr/>
        </p:nvSpPr>
        <p:spPr>
          <a:xfrm>
            <a:off x="2279650" y="4974431"/>
            <a:ext cx="7632700" cy="1049337"/>
          </a:xfrm>
          <a:prstGeom prst="rect">
            <a:avLst/>
          </a:prstGeom>
          <a:noFill/>
        </p:spPr>
        <p:txBody>
          <a:bodyPr lIns="180000" tIns="108000" rIns="108000" bIns="108000" anchor="ctr">
            <a:spAutoFit/>
          </a:bodyPr>
          <a:lstStyle/>
          <a:p>
            <a:pPr algn="ctr">
              <a:defRPr/>
            </a:pPr>
            <a:r>
              <a:rPr lang="en-GB" b="1" i="1" dirty="0">
                <a:latin typeface="PrimaryCheynes" panose="020B0500000000000000" pitchFamily="34" charset="0"/>
              </a:rPr>
              <a:t>Did you know?</a:t>
            </a:r>
          </a:p>
          <a:p>
            <a:pPr algn="ctr">
              <a:defRPr/>
            </a:pPr>
            <a:r>
              <a:rPr lang="en-GB" i="1" dirty="0">
                <a:latin typeface="PrimaryCheynes" panose="020B0500000000000000" pitchFamily="34" charset="0"/>
              </a:rPr>
              <a:t>The Wise Men are often called Magi, which was a word given to describe priests and clever men. </a:t>
            </a:r>
          </a:p>
        </p:txBody>
      </p:sp>
      <p:grpSp>
        <p:nvGrpSpPr>
          <p:cNvPr id="7" name="Group 6">
            <a:extLst>
              <a:ext uri="{FF2B5EF4-FFF2-40B4-BE49-F238E27FC236}">
                <a16:creationId xmlns:a16="http://schemas.microsoft.com/office/drawing/2014/main" id="{2F7A1261-8536-48E4-8591-20B6B15CB342}"/>
              </a:ext>
            </a:extLst>
          </p:cNvPr>
          <p:cNvGrpSpPr/>
          <p:nvPr/>
        </p:nvGrpSpPr>
        <p:grpSpPr>
          <a:xfrm>
            <a:off x="5468415" y="1705766"/>
            <a:ext cx="6346357" cy="3268665"/>
            <a:chOff x="5516277" y="1619308"/>
            <a:chExt cx="3029003" cy="3268665"/>
          </a:xfrm>
        </p:grpSpPr>
        <p:pic>
          <p:nvPicPr>
            <p:cNvPr id="8" name="Picture 7" descr="A picture containing drawing, sign&#10;&#10;Description automatically generated">
              <a:extLst>
                <a:ext uri="{FF2B5EF4-FFF2-40B4-BE49-F238E27FC236}">
                  <a16:creationId xmlns:a16="http://schemas.microsoft.com/office/drawing/2014/main" id="{74D68A40-A2E7-4554-BAA8-0057209D0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8178" y="1619308"/>
              <a:ext cx="1359114" cy="3033773"/>
            </a:xfrm>
            <a:prstGeom prst="rect">
              <a:avLst/>
            </a:prstGeom>
          </p:spPr>
        </p:pic>
        <p:pic>
          <p:nvPicPr>
            <p:cNvPr id="9" name="Picture 8" descr="A picture containing window&#10;&#10;Description automatically generated">
              <a:extLst>
                <a:ext uri="{FF2B5EF4-FFF2-40B4-BE49-F238E27FC236}">
                  <a16:creationId xmlns:a16="http://schemas.microsoft.com/office/drawing/2014/main" id="{9CD163C8-DC2E-4E81-AA3F-5B09C9078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6277" y="1854200"/>
              <a:ext cx="1555435" cy="3033773"/>
            </a:xfrm>
            <a:prstGeom prst="rect">
              <a:avLst/>
            </a:prstGeom>
          </p:spPr>
        </p:pic>
        <p:pic>
          <p:nvPicPr>
            <p:cNvPr id="10" name="Picture 9" descr="A picture containing monitor, table, person, shirt&#10;&#10;Description automatically generated">
              <a:extLst>
                <a:ext uri="{FF2B5EF4-FFF2-40B4-BE49-F238E27FC236}">
                  <a16:creationId xmlns:a16="http://schemas.microsoft.com/office/drawing/2014/main" id="{B91B8D66-CBB8-4ED9-A263-C7908CD10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503" y="1854200"/>
              <a:ext cx="1266777" cy="3033773"/>
            </a:xfrm>
            <a:prstGeom prst="rect">
              <a:avLst/>
            </a:prstGeom>
          </p:spPr>
        </p:pic>
      </p:grpSp>
      <p:pic>
        <p:nvPicPr>
          <p:cNvPr id="11" name="RME2">
            <a:hlinkClick r:id="" action="ppaction://media"/>
            <a:extLst>
              <a:ext uri="{FF2B5EF4-FFF2-40B4-BE49-F238E27FC236}">
                <a16:creationId xmlns:a16="http://schemas.microsoft.com/office/drawing/2014/main" id="{3F039959-8A62-4D28-8086-88D0CDB85E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5686" y="423297"/>
            <a:ext cx="609600" cy="609600"/>
          </a:xfrm>
          <a:prstGeom prst="rect">
            <a:avLst/>
          </a:prstGeom>
        </p:spPr>
      </p:pic>
      <p:sp>
        <p:nvSpPr>
          <p:cNvPr id="12" name="Date Placeholder 11">
            <a:extLst>
              <a:ext uri="{FF2B5EF4-FFF2-40B4-BE49-F238E27FC236}">
                <a16:creationId xmlns:a16="http://schemas.microsoft.com/office/drawing/2014/main" id="{38DA4FAF-2938-4DA9-A239-AFA47344AD07}"/>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0758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wipe(left)">
                                      <p:cBhvr>
                                        <p:cTn id="17" dur="500"/>
                                        <p:tgtEl>
                                          <p:spTgt spid="6">
                                            <p:bg/>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fade">
                                      <p:cBhvr>
                                        <p:cTn id="26" dur="500"/>
                                        <p:tgtEl>
                                          <p:spTgt spid="6">
                                            <p:txEl>
                                              <p:pRg st="1" end="1"/>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3272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3" grpId="0"/>
      <p:bldP spid="5" grpId="0"/>
      <p:bldP spid="6"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1AB406-8D0A-4F32-AD83-D3BE508A6CEC}"/>
              </a:ext>
            </a:extLst>
          </p:cNvPr>
          <p:cNvSpPr txBox="1">
            <a:spLocks noChangeArrowheads="1"/>
          </p:cNvSpPr>
          <p:nvPr/>
        </p:nvSpPr>
        <p:spPr bwMode="auto">
          <a:xfrm>
            <a:off x="2279650" y="551052"/>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u="sng" dirty="0">
                <a:solidFill>
                  <a:schemeClr val="tx1"/>
                </a:solidFill>
                <a:latin typeface="PrimaryCheynes" panose="020B0500000000000000" pitchFamily="34" charset="0"/>
              </a:rPr>
              <a:t>The Star</a:t>
            </a:r>
          </a:p>
        </p:txBody>
      </p:sp>
      <p:sp>
        <p:nvSpPr>
          <p:cNvPr id="3" name="Rectangle 10">
            <a:extLst>
              <a:ext uri="{FF2B5EF4-FFF2-40B4-BE49-F238E27FC236}">
                <a16:creationId xmlns:a16="http://schemas.microsoft.com/office/drawing/2014/main" id="{1E0DD522-C649-4D5E-BEF1-F123552789F9}"/>
              </a:ext>
            </a:extLst>
          </p:cNvPr>
          <p:cNvSpPr>
            <a:spLocks/>
          </p:cNvSpPr>
          <p:nvPr/>
        </p:nvSpPr>
        <p:spPr bwMode="auto">
          <a:xfrm>
            <a:off x="2279650" y="1341439"/>
            <a:ext cx="7632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Wise Men were very clever, and understood the religious writings that had been written many years before.</a:t>
            </a:r>
          </a:p>
        </p:txBody>
      </p:sp>
      <p:grpSp>
        <p:nvGrpSpPr>
          <p:cNvPr id="4" name="Group 3">
            <a:extLst>
              <a:ext uri="{FF2B5EF4-FFF2-40B4-BE49-F238E27FC236}">
                <a16:creationId xmlns:a16="http://schemas.microsoft.com/office/drawing/2014/main" id="{3409E0A6-7FCB-45BF-9FF8-C2B1083021E6}"/>
              </a:ext>
            </a:extLst>
          </p:cNvPr>
          <p:cNvGrpSpPr/>
          <p:nvPr/>
        </p:nvGrpSpPr>
        <p:grpSpPr>
          <a:xfrm>
            <a:off x="2279650" y="2441600"/>
            <a:ext cx="7632700" cy="1766888"/>
            <a:chOff x="755650" y="2355850"/>
            <a:chExt cx="7632700" cy="1766888"/>
          </a:xfrm>
          <a:noFill/>
        </p:grpSpPr>
        <p:sp>
          <p:nvSpPr>
            <p:cNvPr id="5" name="Rectangle 4">
              <a:extLst>
                <a:ext uri="{FF2B5EF4-FFF2-40B4-BE49-F238E27FC236}">
                  <a16:creationId xmlns:a16="http://schemas.microsoft.com/office/drawing/2014/main" id="{E9BF527A-0861-4276-87B7-A657C45E7F74}"/>
                </a:ext>
              </a:extLst>
            </p:cNvPr>
            <p:cNvSpPr/>
            <p:nvPr/>
          </p:nvSpPr>
          <p:spPr bwMode="auto">
            <a:xfrm>
              <a:off x="755650" y="2355850"/>
              <a:ext cx="7632700" cy="17668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Rectangle 6">
              <a:extLst>
                <a:ext uri="{FF2B5EF4-FFF2-40B4-BE49-F238E27FC236}">
                  <a16:creationId xmlns:a16="http://schemas.microsoft.com/office/drawing/2014/main" id="{6141180F-D938-4E65-B63D-A8535E3D08AB}"/>
                </a:ext>
              </a:extLst>
            </p:cNvPr>
            <p:cNvSpPr>
              <a:spLocks/>
            </p:cNvSpPr>
            <p:nvPr/>
          </p:nvSpPr>
          <p:spPr bwMode="auto">
            <a:xfrm>
              <a:off x="4226011" y="2576411"/>
              <a:ext cx="4003589" cy="13263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writings told them that one day there would be a great star and the star would mean that a new king had been born.</a:t>
              </a:r>
            </a:p>
          </p:txBody>
        </p:sp>
      </p:grpSp>
      <p:sp>
        <p:nvSpPr>
          <p:cNvPr id="7" name="Rectangle 6">
            <a:extLst>
              <a:ext uri="{FF2B5EF4-FFF2-40B4-BE49-F238E27FC236}">
                <a16:creationId xmlns:a16="http://schemas.microsoft.com/office/drawing/2014/main" id="{F87C37B9-477D-4DD2-A5E7-8A906B751A09}"/>
              </a:ext>
            </a:extLst>
          </p:cNvPr>
          <p:cNvSpPr>
            <a:spLocks/>
          </p:cNvSpPr>
          <p:nvPr/>
        </p:nvSpPr>
        <p:spPr bwMode="auto">
          <a:xfrm>
            <a:off x="5880958" y="4684713"/>
            <a:ext cx="4032250" cy="1049338"/>
          </a:xfrm>
          <a:prstGeom prst="rect">
            <a:avLst/>
          </a:prstGeom>
          <a:noFill/>
          <a:ln w="25400">
            <a:noFill/>
            <a:miter lim="800000"/>
            <a:headEnd/>
            <a:tailEnd/>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So, the men decided to pack up their belongings, and follow the star to wherever it led them.</a:t>
            </a:r>
          </a:p>
        </p:txBody>
      </p:sp>
      <p:pic>
        <p:nvPicPr>
          <p:cNvPr id="8" name="Picture 3">
            <a:extLst>
              <a:ext uri="{FF2B5EF4-FFF2-40B4-BE49-F238E27FC236}">
                <a16:creationId xmlns:a16="http://schemas.microsoft.com/office/drawing/2014/main" id="{4176D91E-4E88-4E00-9BE6-4ECBD64844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843" y="2211388"/>
            <a:ext cx="4887168"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RME3">
            <a:hlinkClick r:id="" action="ppaction://media"/>
            <a:extLst>
              <a:ext uri="{FF2B5EF4-FFF2-40B4-BE49-F238E27FC236}">
                <a16:creationId xmlns:a16="http://schemas.microsoft.com/office/drawing/2014/main" id="{7486EC88-AA35-4ECA-8914-E23928C01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7670" y="551052"/>
            <a:ext cx="609600" cy="609600"/>
          </a:xfrm>
          <a:prstGeom prst="rect">
            <a:avLst/>
          </a:prstGeom>
        </p:spPr>
      </p:pic>
      <p:sp>
        <p:nvSpPr>
          <p:cNvPr id="10" name="Date Placeholder 9">
            <a:extLst>
              <a:ext uri="{FF2B5EF4-FFF2-40B4-BE49-F238E27FC236}">
                <a16:creationId xmlns:a16="http://schemas.microsoft.com/office/drawing/2014/main" id="{7974715A-C6F8-416A-83D4-C65682F62EA4}"/>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0005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367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9"/>
                </p:tgtEl>
              </p:cMediaNode>
            </p:audio>
          </p:childTnLst>
        </p:cTn>
      </p:par>
    </p:tnLst>
    <p:bldLst>
      <p:bldP spid="3"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8E840-BE85-4FB0-B756-29FB08B71219}"/>
              </a:ext>
            </a:extLst>
          </p:cNvPr>
          <p:cNvSpPr txBox="1">
            <a:spLocks noChangeArrowheads="1"/>
          </p:cNvSpPr>
          <p:nvPr/>
        </p:nvSpPr>
        <p:spPr bwMode="auto">
          <a:xfrm>
            <a:off x="2460719" y="308852"/>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u="sng" dirty="0">
                <a:solidFill>
                  <a:schemeClr val="tx1"/>
                </a:solidFill>
                <a:latin typeface="PrimaryCheynes" panose="020B0500000000000000" pitchFamily="34" charset="0"/>
              </a:rPr>
              <a:t>The Journey</a:t>
            </a:r>
          </a:p>
        </p:txBody>
      </p:sp>
      <p:sp>
        <p:nvSpPr>
          <p:cNvPr id="3" name="Rectangle 5">
            <a:extLst>
              <a:ext uri="{FF2B5EF4-FFF2-40B4-BE49-F238E27FC236}">
                <a16:creationId xmlns:a16="http://schemas.microsoft.com/office/drawing/2014/main" id="{6A176817-8A2E-4437-8AC3-5BDB269EC9F2}"/>
              </a:ext>
            </a:extLst>
          </p:cNvPr>
          <p:cNvSpPr>
            <a:spLocks/>
          </p:cNvSpPr>
          <p:nvPr/>
        </p:nvSpPr>
        <p:spPr bwMode="auto">
          <a:xfrm>
            <a:off x="2279650" y="1433539"/>
            <a:ext cx="7632700" cy="495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journey would have been very long.</a:t>
            </a:r>
          </a:p>
        </p:txBody>
      </p:sp>
      <p:sp>
        <p:nvSpPr>
          <p:cNvPr id="4" name="Rectangle 3">
            <a:extLst>
              <a:ext uri="{FF2B5EF4-FFF2-40B4-BE49-F238E27FC236}">
                <a16:creationId xmlns:a16="http://schemas.microsoft.com/office/drawing/2014/main" id="{C5C3C4BD-79A0-490D-88ED-745E12F6C120}"/>
              </a:ext>
            </a:extLst>
          </p:cNvPr>
          <p:cNvSpPr/>
          <p:nvPr/>
        </p:nvSpPr>
        <p:spPr>
          <a:xfrm>
            <a:off x="5334001" y="2762250"/>
            <a:ext cx="4578350"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dirty="0">
                <a:solidFill>
                  <a:schemeClr val="tx1"/>
                </a:solidFill>
                <a:latin typeface="PrimaryCheynes" panose="020B0500000000000000" pitchFamily="34" charset="0"/>
              </a:rPr>
              <a:t>They probably travelled on camels, across deserts and over mountains.</a:t>
            </a:r>
          </a:p>
        </p:txBody>
      </p:sp>
      <p:sp>
        <p:nvSpPr>
          <p:cNvPr id="5" name="Rectangle 4">
            <a:extLst>
              <a:ext uri="{FF2B5EF4-FFF2-40B4-BE49-F238E27FC236}">
                <a16:creationId xmlns:a16="http://schemas.microsoft.com/office/drawing/2014/main" id="{386C1A79-06B6-49BF-BDD1-D514E5ED8E47}"/>
              </a:ext>
            </a:extLst>
          </p:cNvPr>
          <p:cNvSpPr/>
          <p:nvPr/>
        </p:nvSpPr>
        <p:spPr>
          <a:xfrm>
            <a:off x="4552951" y="4340226"/>
            <a:ext cx="5359399" cy="1028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star led them to the town of Bethlehem </a:t>
            </a:r>
            <a:br>
              <a:rPr lang="en-GB" altLang="en-US" dirty="0">
                <a:solidFill>
                  <a:schemeClr val="tx1"/>
                </a:solidFill>
                <a:latin typeface="PrimaryCheynes" panose="020B0500000000000000" pitchFamily="34" charset="0"/>
              </a:rPr>
            </a:br>
            <a:r>
              <a:rPr lang="en-GB" altLang="en-US" dirty="0">
                <a:solidFill>
                  <a:schemeClr val="tx1"/>
                </a:solidFill>
                <a:latin typeface="PrimaryCheynes" panose="020B0500000000000000" pitchFamily="34" charset="0"/>
              </a:rPr>
              <a:t>in Israel.</a:t>
            </a:r>
          </a:p>
        </p:txBody>
      </p:sp>
      <p:pic>
        <p:nvPicPr>
          <p:cNvPr id="6" name="Picture 3">
            <a:extLst>
              <a:ext uri="{FF2B5EF4-FFF2-40B4-BE49-F238E27FC236}">
                <a16:creationId xmlns:a16="http://schemas.microsoft.com/office/drawing/2014/main" id="{2D579239-13E1-4654-946A-F416FB64DF1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870623" y="2114080"/>
            <a:ext cx="3682328"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a:extLst>
              <a:ext uri="{FF2B5EF4-FFF2-40B4-BE49-F238E27FC236}">
                <a16:creationId xmlns:a16="http://schemas.microsoft.com/office/drawing/2014/main" id="{A81B876F-B058-40D8-B325-DAE787A60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07550" y="499855"/>
            <a:ext cx="609600" cy="609600"/>
          </a:xfrm>
          <a:prstGeom prst="rect">
            <a:avLst/>
          </a:prstGeom>
        </p:spPr>
      </p:pic>
      <p:sp>
        <p:nvSpPr>
          <p:cNvPr id="8" name="Date Placeholder 7">
            <a:extLst>
              <a:ext uri="{FF2B5EF4-FFF2-40B4-BE49-F238E27FC236}">
                <a16:creationId xmlns:a16="http://schemas.microsoft.com/office/drawing/2014/main" id="{9B03F6D9-8F70-498B-8690-A83DCADBAC97}"/>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418085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46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childTnLst>
        </p:cTn>
      </p:par>
    </p:tnLst>
    <p:bldLst>
      <p:bldP spid="3" grpId="0"/>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5D25EB-8123-4CED-8FC2-EC17D71A6E5B}"/>
              </a:ext>
            </a:extLst>
          </p:cNvPr>
          <p:cNvSpPr txBox="1">
            <a:spLocks noChangeArrowheads="1"/>
          </p:cNvSpPr>
          <p:nvPr/>
        </p:nvSpPr>
        <p:spPr bwMode="auto">
          <a:xfrm>
            <a:off x="2279650" y="342402"/>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u="sng" dirty="0">
                <a:solidFill>
                  <a:schemeClr val="tx1"/>
                </a:solidFill>
                <a:latin typeface="PrimaryCheynes" panose="020B0500000000000000" pitchFamily="34" charset="0"/>
              </a:rPr>
              <a:t>The Gifts</a:t>
            </a:r>
          </a:p>
        </p:txBody>
      </p:sp>
      <p:sp>
        <p:nvSpPr>
          <p:cNvPr id="3" name="Rectangle 2">
            <a:extLst>
              <a:ext uri="{FF2B5EF4-FFF2-40B4-BE49-F238E27FC236}">
                <a16:creationId xmlns:a16="http://schemas.microsoft.com/office/drawing/2014/main" id="{8AEBA598-3204-4C9E-8F6B-B6A1680F335D}"/>
              </a:ext>
            </a:extLst>
          </p:cNvPr>
          <p:cNvSpPr>
            <a:spLocks/>
          </p:cNvSpPr>
          <p:nvPr/>
        </p:nvSpPr>
        <p:spPr>
          <a:xfrm>
            <a:off x="2279650" y="1465264"/>
            <a:ext cx="7632700" cy="771525"/>
          </a:xfrm>
          <a:prstGeom prst="rect">
            <a:avLst/>
          </a:prstGeom>
          <a:noFill/>
        </p:spPr>
        <p:txBody>
          <a:bodyPr lIns="108000" tIns="108000" rIns="108000" bIns="108000" anchor="ctr">
            <a:spAutoFit/>
          </a:bodyPr>
          <a:lstStyle/>
          <a:p>
            <a:pPr algn="ctr">
              <a:defRPr/>
            </a:pPr>
            <a:r>
              <a:rPr lang="en-GB" dirty="0">
                <a:latin typeface="Twinkl" pitchFamily="50" charset="0"/>
              </a:rPr>
              <a:t>The star came to rest over the place where Jesus was, and the Wise Men brought expensive gifts for him and worshipped the new king.</a:t>
            </a:r>
          </a:p>
        </p:txBody>
      </p:sp>
      <p:sp>
        <p:nvSpPr>
          <p:cNvPr id="4" name="Rectangle 3">
            <a:extLst>
              <a:ext uri="{FF2B5EF4-FFF2-40B4-BE49-F238E27FC236}">
                <a16:creationId xmlns:a16="http://schemas.microsoft.com/office/drawing/2014/main" id="{8ACF20C3-2D30-44AF-B13E-FB137F6FC0D4}"/>
              </a:ext>
            </a:extLst>
          </p:cNvPr>
          <p:cNvSpPr>
            <a:spLocks/>
          </p:cNvSpPr>
          <p:nvPr/>
        </p:nvSpPr>
        <p:spPr bwMode="auto">
          <a:xfrm>
            <a:off x="2279650" y="2635251"/>
            <a:ext cx="38163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Bible never mentions how many wise men there were, but because there were three gifts, people often think there must have been three wise men.</a:t>
            </a:r>
          </a:p>
        </p:txBody>
      </p:sp>
      <p:sp>
        <p:nvSpPr>
          <p:cNvPr id="5" name="Rectangle 4">
            <a:extLst>
              <a:ext uri="{FF2B5EF4-FFF2-40B4-BE49-F238E27FC236}">
                <a16:creationId xmlns:a16="http://schemas.microsoft.com/office/drawing/2014/main" id="{DE78D8E8-8F65-4B46-ADB1-9DB01CB62B53}"/>
              </a:ext>
            </a:extLst>
          </p:cNvPr>
          <p:cNvSpPr>
            <a:spLocks/>
          </p:cNvSpPr>
          <p:nvPr/>
        </p:nvSpPr>
        <p:spPr bwMode="auto">
          <a:xfrm>
            <a:off x="2279650" y="4767263"/>
            <a:ext cx="3816350" cy="1325562"/>
          </a:xfrm>
          <a:prstGeom prst="rect">
            <a:avLst/>
          </a:prstGeom>
          <a:noFill/>
          <a:ln w="25400">
            <a:noFill/>
            <a:miter lim="800000"/>
            <a:headEnd/>
            <a:tailEnd/>
          </a:ln>
        </p:spPr>
        <p:txBody>
          <a:bodyPr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i="1" u="sng" dirty="0">
                <a:solidFill>
                  <a:schemeClr val="tx1"/>
                </a:solidFill>
                <a:latin typeface="PrimaryCheynes" panose="020B0500000000000000" pitchFamily="34" charset="0"/>
              </a:rPr>
              <a:t>Did you know?</a:t>
            </a:r>
          </a:p>
          <a:p>
            <a:pPr algn="ctr" eaLnBrk="1" hangingPunct="1">
              <a:lnSpc>
                <a:spcPct val="100000"/>
              </a:lnSpc>
              <a:spcBef>
                <a:spcPct val="0"/>
              </a:spcBef>
              <a:buFontTx/>
              <a:buNone/>
            </a:pPr>
            <a:r>
              <a:rPr lang="en-GB" altLang="en-US" i="1" dirty="0">
                <a:solidFill>
                  <a:schemeClr val="tx1"/>
                </a:solidFill>
                <a:latin typeface="PrimaryCheynes" panose="020B0500000000000000" pitchFamily="34" charset="0"/>
              </a:rPr>
              <a:t>The Wise Men are sometimes called the Three Kings because of the expensive gifts they brought.</a:t>
            </a:r>
          </a:p>
        </p:txBody>
      </p:sp>
      <p:grpSp>
        <p:nvGrpSpPr>
          <p:cNvPr id="6" name="Group 10">
            <a:extLst>
              <a:ext uri="{FF2B5EF4-FFF2-40B4-BE49-F238E27FC236}">
                <a16:creationId xmlns:a16="http://schemas.microsoft.com/office/drawing/2014/main" id="{C214988D-CD16-48E5-B9F2-E62DDBC384C9}"/>
              </a:ext>
            </a:extLst>
          </p:cNvPr>
          <p:cNvGrpSpPr>
            <a:grpSpLocks/>
          </p:cNvGrpSpPr>
          <p:nvPr/>
        </p:nvGrpSpPr>
        <p:grpSpPr bwMode="auto">
          <a:xfrm>
            <a:off x="6540763" y="5214694"/>
            <a:ext cx="3256008" cy="874956"/>
            <a:chOff x="5016843" y="5214550"/>
            <a:chExt cx="3256176" cy="874981"/>
          </a:xfrm>
        </p:grpSpPr>
        <p:sp>
          <p:nvSpPr>
            <p:cNvPr id="7" name="Rectangle 6">
              <a:extLst>
                <a:ext uri="{FF2B5EF4-FFF2-40B4-BE49-F238E27FC236}">
                  <a16:creationId xmlns:a16="http://schemas.microsoft.com/office/drawing/2014/main" id="{8B422EEE-026A-44DA-BF86-989A55550991}"/>
                </a:ext>
              </a:extLst>
            </p:cNvPr>
            <p:cNvSpPr/>
            <p:nvPr/>
          </p:nvSpPr>
          <p:spPr>
            <a:xfrm>
              <a:off x="5016580" y="5214794"/>
              <a:ext cx="3256131" cy="8747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Rectangle 7">
              <a:extLst>
                <a:ext uri="{FF2B5EF4-FFF2-40B4-BE49-F238E27FC236}">
                  <a16:creationId xmlns:a16="http://schemas.microsoft.com/office/drawing/2014/main" id="{6C385B52-A74F-4B47-8EB6-B4BB01A393C3}"/>
                </a:ext>
              </a:extLst>
            </p:cNvPr>
            <p:cNvSpPr>
              <a:spLocks noChangeArrowheads="1"/>
            </p:cNvSpPr>
            <p:nvPr/>
          </p:nvSpPr>
          <p:spPr bwMode="auto">
            <a:xfrm>
              <a:off x="5162593" y="5336864"/>
              <a:ext cx="2964676" cy="64633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rPr>
                <a:t>The gifts were gold, frankincense and myrrh.</a:t>
              </a:r>
            </a:p>
          </p:txBody>
        </p:sp>
      </p:grpSp>
      <p:pic>
        <p:nvPicPr>
          <p:cNvPr id="9" name="Picture 8" descr="Diagram&#10;&#10;Description automatically generated">
            <a:extLst>
              <a:ext uri="{FF2B5EF4-FFF2-40B4-BE49-F238E27FC236}">
                <a16:creationId xmlns:a16="http://schemas.microsoft.com/office/drawing/2014/main" id="{48B9E792-C062-405E-B818-70CD76922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160" y="2420356"/>
            <a:ext cx="3548490" cy="2688250"/>
          </a:xfrm>
          <a:prstGeom prst="rect">
            <a:avLst/>
          </a:prstGeom>
        </p:spPr>
      </p:pic>
      <p:pic>
        <p:nvPicPr>
          <p:cNvPr id="10" name="RME5">
            <a:hlinkClick r:id="" action="ppaction://media"/>
            <a:extLst>
              <a:ext uri="{FF2B5EF4-FFF2-40B4-BE49-F238E27FC236}">
                <a16:creationId xmlns:a16="http://schemas.microsoft.com/office/drawing/2014/main" id="{481C4917-C29B-40AF-B8A1-C50B3D7A78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7850" y="391545"/>
            <a:ext cx="609600" cy="609600"/>
          </a:xfrm>
          <a:prstGeom prst="rect">
            <a:avLst/>
          </a:prstGeom>
        </p:spPr>
      </p:pic>
      <p:sp>
        <p:nvSpPr>
          <p:cNvPr id="11" name="Date Placeholder 10">
            <a:extLst>
              <a:ext uri="{FF2B5EF4-FFF2-40B4-BE49-F238E27FC236}">
                <a16:creationId xmlns:a16="http://schemas.microsoft.com/office/drawing/2014/main" id="{4F120B24-E95F-4F9B-8A46-DE1907EFE805}"/>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233424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31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3" grpId="0" animBg="1"/>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DF9AD3-EACE-4075-8355-8BC5862AFB50}"/>
              </a:ext>
            </a:extLst>
          </p:cNvPr>
          <p:cNvSpPr txBox="1">
            <a:spLocks noChangeArrowheads="1"/>
          </p:cNvSpPr>
          <p:nvPr/>
        </p:nvSpPr>
        <p:spPr bwMode="auto">
          <a:xfrm>
            <a:off x="2279650" y="552466"/>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4000" b="1" u="sng" dirty="0">
                <a:solidFill>
                  <a:schemeClr val="tx1"/>
                </a:solidFill>
                <a:latin typeface="PrimaryCheynes" panose="020B0500000000000000" pitchFamily="34" charset="0"/>
              </a:rPr>
              <a:t>The Feast of Epiphany</a:t>
            </a:r>
          </a:p>
        </p:txBody>
      </p:sp>
      <p:sp>
        <p:nvSpPr>
          <p:cNvPr id="3" name="Rectangle 2">
            <a:extLst>
              <a:ext uri="{FF2B5EF4-FFF2-40B4-BE49-F238E27FC236}">
                <a16:creationId xmlns:a16="http://schemas.microsoft.com/office/drawing/2014/main" id="{E8FF3C4C-8E38-44F4-BADE-F947F8F1372F}"/>
              </a:ext>
            </a:extLst>
          </p:cNvPr>
          <p:cNvSpPr>
            <a:spLocks/>
          </p:cNvSpPr>
          <p:nvPr/>
        </p:nvSpPr>
        <p:spPr bwMode="auto">
          <a:xfrm>
            <a:off x="2004061" y="1739901"/>
            <a:ext cx="4495165" cy="771525"/>
          </a:xfrm>
          <a:prstGeom prst="rect">
            <a:avLst/>
          </a:prstGeom>
          <a:noFill/>
          <a:ln w="25400">
            <a:noFill/>
            <a:miter lim="800000"/>
            <a:headEnd/>
            <a:tailEnd/>
          </a:ln>
        </p:spPr>
        <p:txBody>
          <a:bodyPr wrap="square" lIns="108000" tIns="108000" rIns="108000" bIns="108000" anchor="ct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tx1"/>
                </a:solidFill>
                <a:latin typeface="PrimaryCheynes" panose="020B0500000000000000" pitchFamily="34" charset="0"/>
              </a:rPr>
              <a:t>The Feast of Epiphany is celebrated in churches, usually on the 6th January. </a:t>
            </a:r>
          </a:p>
        </p:txBody>
      </p:sp>
      <p:sp>
        <p:nvSpPr>
          <p:cNvPr id="4" name="Rectangle 3">
            <a:extLst>
              <a:ext uri="{FF2B5EF4-FFF2-40B4-BE49-F238E27FC236}">
                <a16:creationId xmlns:a16="http://schemas.microsoft.com/office/drawing/2014/main" id="{91A9A244-A903-44DB-BB90-46CC45848E5E}"/>
              </a:ext>
            </a:extLst>
          </p:cNvPr>
          <p:cNvSpPr>
            <a:spLocks/>
          </p:cNvSpPr>
          <p:nvPr/>
        </p:nvSpPr>
        <p:spPr>
          <a:xfrm>
            <a:off x="152085" y="3760740"/>
            <a:ext cx="7632700" cy="495300"/>
          </a:xfrm>
          <a:prstGeom prst="rect">
            <a:avLst/>
          </a:prstGeom>
          <a:noFill/>
        </p:spPr>
        <p:txBody>
          <a:bodyPr lIns="108000" tIns="108000" rIns="108000" bIns="108000" anchor="ctr">
            <a:spAutoFit/>
          </a:bodyPr>
          <a:lstStyle/>
          <a:p>
            <a:pPr algn="ctr">
              <a:defRPr/>
            </a:pPr>
            <a:r>
              <a:rPr lang="en-GB" dirty="0">
                <a:latin typeface="PrimaryCheynes" panose="020B0500000000000000" pitchFamily="34" charset="0"/>
              </a:rPr>
              <a:t>Epiphany is also known as Three Kings’ Day.</a:t>
            </a:r>
          </a:p>
        </p:txBody>
      </p:sp>
      <p:pic>
        <p:nvPicPr>
          <p:cNvPr id="5" name="Picture 2">
            <a:extLst>
              <a:ext uri="{FF2B5EF4-FFF2-40B4-BE49-F238E27FC236}">
                <a16:creationId xmlns:a16="http://schemas.microsoft.com/office/drawing/2014/main" id="{68377C29-2427-44A2-8089-73D7AF5149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6459" y="906409"/>
            <a:ext cx="4203700"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ME6">
            <a:hlinkClick r:id="" action="ppaction://media"/>
            <a:extLst>
              <a:ext uri="{FF2B5EF4-FFF2-40B4-BE49-F238E27FC236}">
                <a16:creationId xmlns:a16="http://schemas.microsoft.com/office/drawing/2014/main" id="{1F9D78AE-998B-4E3A-BB8B-88961A782E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00559" y="552466"/>
            <a:ext cx="609600" cy="609600"/>
          </a:xfrm>
          <a:prstGeom prst="rect">
            <a:avLst/>
          </a:prstGeom>
        </p:spPr>
      </p:pic>
      <p:sp>
        <p:nvSpPr>
          <p:cNvPr id="7" name="Date Placeholder 6">
            <a:extLst>
              <a:ext uri="{FF2B5EF4-FFF2-40B4-BE49-F238E27FC236}">
                <a16:creationId xmlns:a16="http://schemas.microsoft.com/office/drawing/2014/main" id="{4D9D8FE4-0FC1-4640-B952-6015F926EC37}"/>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93313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720CDA-4B5D-4E50-AAF9-0DD4A1194F3B}"/>
              </a:ext>
            </a:extLst>
          </p:cNvPr>
          <p:cNvSpPr txBox="1"/>
          <p:nvPr/>
        </p:nvSpPr>
        <p:spPr>
          <a:xfrm>
            <a:off x="7215612" y="344032"/>
            <a:ext cx="3992579" cy="2031325"/>
          </a:xfrm>
          <a:prstGeom prst="rect">
            <a:avLst/>
          </a:prstGeom>
          <a:noFill/>
        </p:spPr>
        <p:txBody>
          <a:bodyPr wrap="square" rtlCol="0">
            <a:spAutoFit/>
          </a:bodyPr>
          <a:lstStyle/>
          <a:p>
            <a:r>
              <a:rPr lang="en-GB" dirty="0"/>
              <a:t>Using all of the information you have just learned please use the word bank to fill in the blanks to tell us all about ‘Epiphany’.</a:t>
            </a:r>
          </a:p>
          <a:p>
            <a:endParaRPr lang="en-GB" dirty="0"/>
          </a:p>
          <a:p>
            <a:r>
              <a:rPr lang="en-GB" dirty="0"/>
              <a:t>Copy the paragraph into your jotter filling in the missing words.</a:t>
            </a:r>
          </a:p>
        </p:txBody>
      </p:sp>
      <p:pic>
        <p:nvPicPr>
          <p:cNvPr id="4" name="Picture 3" descr="A page of a book&#10;&#10;Description automatically generated with medium confidence">
            <a:extLst>
              <a:ext uri="{FF2B5EF4-FFF2-40B4-BE49-F238E27FC236}">
                <a16:creationId xmlns:a16="http://schemas.microsoft.com/office/drawing/2014/main" id="{91F5F3DD-CB54-412C-ABE1-BFDEBC597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215612" cy="6129196"/>
          </a:xfrm>
          <a:prstGeom prst="rect">
            <a:avLst/>
          </a:prstGeom>
        </p:spPr>
      </p:pic>
      <p:pic>
        <p:nvPicPr>
          <p:cNvPr id="3" name="RME7">
            <a:hlinkClick r:id="" action="ppaction://media"/>
            <a:extLst>
              <a:ext uri="{FF2B5EF4-FFF2-40B4-BE49-F238E27FC236}">
                <a16:creationId xmlns:a16="http://schemas.microsoft.com/office/drawing/2014/main" id="{BB9143C3-5B27-4200-9E16-748CBFC372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2301" y="2912166"/>
            <a:ext cx="609600" cy="609600"/>
          </a:xfrm>
          <a:prstGeom prst="rect">
            <a:avLst/>
          </a:prstGeom>
        </p:spPr>
      </p:pic>
      <p:sp>
        <p:nvSpPr>
          <p:cNvPr id="5" name="Date Placeholder 4">
            <a:extLst>
              <a:ext uri="{FF2B5EF4-FFF2-40B4-BE49-F238E27FC236}">
                <a16:creationId xmlns:a16="http://schemas.microsoft.com/office/drawing/2014/main" id="{171738A1-163D-4956-BE4D-1D6663FC0EE8}"/>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63226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5E5D6-5D42-4DD3-A639-4E598A6F34A2}"/>
              </a:ext>
            </a:extLst>
          </p:cNvPr>
          <p:cNvSpPr txBox="1">
            <a:spLocks/>
          </p:cNvSpPr>
          <p:nvPr/>
        </p:nvSpPr>
        <p:spPr>
          <a:xfrm>
            <a:off x="3752973" y="342420"/>
            <a:ext cx="7645572" cy="1049235"/>
          </a:xfrm>
          <a:prstGeom prst="rect">
            <a:avLst/>
          </a:prstGeom>
        </p:spPr>
        <p:txBody>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GB" sz="3600" dirty="0">
                <a:latin typeface="PrimaryCheynes" panose="020B0500000000000000" pitchFamily="34" charset="0"/>
              </a:rPr>
              <a:t>Morning Prayer</a:t>
            </a:r>
            <a:endParaRPr lang="en-US" sz="3600" dirty="0">
              <a:latin typeface="PrimaryCheynes" panose="020B0500000000000000" pitchFamily="34" charset="0"/>
            </a:endParaRPr>
          </a:p>
        </p:txBody>
      </p:sp>
      <p:sp>
        <p:nvSpPr>
          <p:cNvPr id="3" name="Content Placeholder 2">
            <a:extLst>
              <a:ext uri="{FF2B5EF4-FFF2-40B4-BE49-F238E27FC236}">
                <a16:creationId xmlns:a16="http://schemas.microsoft.com/office/drawing/2014/main" id="{CCC02865-2408-466A-9808-F75B42FBB235}"/>
              </a:ext>
            </a:extLst>
          </p:cNvPr>
          <p:cNvSpPr txBox="1">
            <a:spLocks/>
          </p:cNvSpPr>
          <p:nvPr/>
        </p:nvSpPr>
        <p:spPr>
          <a:xfrm>
            <a:off x="1173283" y="1391655"/>
            <a:ext cx="9603275" cy="3450613"/>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GB" sz="2800" dirty="0">
                <a:latin typeface="PrimaryCheynes" panose="020B0500000000000000" pitchFamily="34" charset="0"/>
              </a:rPr>
              <a:t>Father in heaven you love me</a:t>
            </a:r>
          </a:p>
          <a:p>
            <a:pPr marL="0" indent="0" algn="ctr">
              <a:buNone/>
            </a:pPr>
            <a:r>
              <a:rPr lang="en-GB" sz="2800" dirty="0">
                <a:latin typeface="PrimaryCheynes" panose="020B0500000000000000" pitchFamily="34" charset="0"/>
              </a:rPr>
              <a:t>You are with me night and day</a:t>
            </a:r>
          </a:p>
          <a:p>
            <a:pPr marL="0" indent="0" algn="ctr">
              <a:buNone/>
            </a:pPr>
            <a:r>
              <a:rPr lang="en-GB" sz="2800" dirty="0">
                <a:latin typeface="PrimaryCheynes" panose="020B0500000000000000" pitchFamily="34" charset="0"/>
              </a:rPr>
              <a:t>I want to love you always</a:t>
            </a:r>
          </a:p>
          <a:p>
            <a:pPr marL="0" indent="0" algn="ctr">
              <a:buNone/>
            </a:pPr>
            <a:r>
              <a:rPr lang="en-GB" sz="2800" dirty="0">
                <a:latin typeface="PrimaryCheynes" panose="020B0500000000000000" pitchFamily="34" charset="0"/>
              </a:rPr>
              <a:t>In all I do and say</a:t>
            </a:r>
          </a:p>
          <a:p>
            <a:pPr marL="0" indent="0" algn="ctr">
              <a:buNone/>
            </a:pPr>
            <a:r>
              <a:rPr lang="en-GB" sz="2800" dirty="0">
                <a:latin typeface="PrimaryCheynes" panose="020B0500000000000000" pitchFamily="34" charset="0"/>
              </a:rPr>
              <a:t>I’ll try to please you Father</a:t>
            </a:r>
          </a:p>
          <a:p>
            <a:pPr marL="0" indent="0" algn="ctr">
              <a:buNone/>
            </a:pPr>
            <a:r>
              <a:rPr lang="en-GB" sz="2800" dirty="0">
                <a:latin typeface="PrimaryCheynes" panose="020B0500000000000000" pitchFamily="34" charset="0"/>
              </a:rPr>
              <a:t>Bless me through this day</a:t>
            </a:r>
          </a:p>
          <a:p>
            <a:pPr marL="0" indent="0" algn="ctr">
              <a:buNone/>
            </a:pPr>
            <a:r>
              <a:rPr lang="en-GB" sz="2800" dirty="0">
                <a:latin typeface="PrimaryCheynes" panose="020B0500000000000000" pitchFamily="34" charset="0"/>
              </a:rPr>
              <a:t>Amen</a:t>
            </a:r>
          </a:p>
        </p:txBody>
      </p:sp>
      <p:pic>
        <p:nvPicPr>
          <p:cNvPr id="4" name="Picture 4">
            <a:extLst>
              <a:ext uri="{FF2B5EF4-FFF2-40B4-BE49-F238E27FC236}">
                <a16:creationId xmlns:a16="http://schemas.microsoft.com/office/drawing/2014/main" id="{90594C09-5A6A-4C2B-8A9F-01CF36883F75}"/>
              </a:ext>
            </a:extLst>
          </p:cNvPr>
          <p:cNvPicPr>
            <a:picLocks noChangeAspect="1"/>
          </p:cNvPicPr>
          <p:nvPr/>
        </p:nvPicPr>
        <p:blipFill>
          <a:blip r:embed="rId2"/>
          <a:stretch>
            <a:fillRect/>
          </a:stretch>
        </p:blipFill>
        <p:spPr>
          <a:xfrm>
            <a:off x="0" y="0"/>
            <a:ext cx="1577009" cy="1577009"/>
          </a:xfrm>
          <a:prstGeom prst="rect">
            <a:avLst/>
          </a:prstGeom>
        </p:spPr>
      </p:pic>
      <p:sp>
        <p:nvSpPr>
          <p:cNvPr id="5" name="Date Placeholder 4">
            <a:extLst>
              <a:ext uri="{FF2B5EF4-FFF2-40B4-BE49-F238E27FC236}">
                <a16:creationId xmlns:a16="http://schemas.microsoft.com/office/drawing/2014/main" id="{371E49A1-B05D-4423-B3E9-5EB7E2CC3A59}"/>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1080509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2E23A-85DD-4BA5-9218-25C2E335C569}"/>
              </a:ext>
            </a:extLst>
          </p:cNvPr>
          <p:cNvSpPr txBox="1"/>
          <p:nvPr/>
        </p:nvSpPr>
        <p:spPr>
          <a:xfrm>
            <a:off x="154982" y="232474"/>
            <a:ext cx="2224008" cy="584775"/>
          </a:xfrm>
          <a:prstGeom prst="rect">
            <a:avLst/>
          </a:prstGeom>
          <a:noFill/>
        </p:spPr>
        <p:txBody>
          <a:bodyPr wrap="square" rtlCol="0">
            <a:spAutoFit/>
          </a:bodyPr>
          <a:lstStyle/>
          <a:p>
            <a:r>
              <a:rPr lang="en-GB" sz="3200" b="1" u="sng" dirty="0"/>
              <a:t>P.E</a:t>
            </a:r>
          </a:p>
        </p:txBody>
      </p:sp>
      <p:sp>
        <p:nvSpPr>
          <p:cNvPr id="3" name="TextBox 2">
            <a:extLst>
              <a:ext uri="{FF2B5EF4-FFF2-40B4-BE49-F238E27FC236}">
                <a16:creationId xmlns:a16="http://schemas.microsoft.com/office/drawing/2014/main" id="{59B8358A-3F50-4D9D-9DDF-9246C32016F6}"/>
              </a:ext>
            </a:extLst>
          </p:cNvPr>
          <p:cNvSpPr txBox="1"/>
          <p:nvPr/>
        </p:nvSpPr>
        <p:spPr>
          <a:xfrm>
            <a:off x="154982" y="1201118"/>
            <a:ext cx="7184274" cy="369332"/>
          </a:xfrm>
          <a:prstGeom prst="rect">
            <a:avLst/>
          </a:prstGeom>
          <a:noFill/>
        </p:spPr>
        <p:txBody>
          <a:bodyPr wrap="none" rtlCol="0">
            <a:spAutoFit/>
          </a:bodyPr>
          <a:lstStyle/>
          <a:p>
            <a:r>
              <a:rPr lang="en-GB" dirty="0"/>
              <a:t>Follow the link to Harry Potter – Cosmic Yoga and complete the activities. </a:t>
            </a:r>
          </a:p>
        </p:txBody>
      </p:sp>
      <p:sp>
        <p:nvSpPr>
          <p:cNvPr id="4" name="TextBox 3">
            <a:extLst>
              <a:ext uri="{FF2B5EF4-FFF2-40B4-BE49-F238E27FC236}">
                <a16:creationId xmlns:a16="http://schemas.microsoft.com/office/drawing/2014/main" id="{6E08CAF2-BBDC-43B2-A6C8-EA7D822DC3E1}"/>
              </a:ext>
            </a:extLst>
          </p:cNvPr>
          <p:cNvSpPr txBox="1"/>
          <p:nvPr/>
        </p:nvSpPr>
        <p:spPr>
          <a:xfrm>
            <a:off x="266771" y="5326295"/>
            <a:ext cx="7656162" cy="369332"/>
          </a:xfrm>
          <a:prstGeom prst="rect">
            <a:avLst/>
          </a:prstGeom>
          <a:noFill/>
        </p:spPr>
        <p:txBody>
          <a:bodyPr wrap="square" rtlCol="0">
            <a:spAutoFit/>
          </a:bodyPr>
          <a:lstStyle/>
          <a:p>
            <a:r>
              <a:rPr lang="en-GB" dirty="0">
                <a:hlinkClick r:id="rId2"/>
              </a:rPr>
              <a:t>https://www.youtube.com/watch?v=R-BS87NTV5I</a:t>
            </a:r>
            <a:endParaRPr lang="en-GB" dirty="0"/>
          </a:p>
        </p:txBody>
      </p:sp>
      <p:pic>
        <p:nvPicPr>
          <p:cNvPr id="7" name="Picture 6" descr="A picture containing graphical user interface&#10;&#10;Description automatically generated">
            <a:extLst>
              <a:ext uri="{FF2B5EF4-FFF2-40B4-BE49-F238E27FC236}">
                <a16:creationId xmlns:a16="http://schemas.microsoft.com/office/drawing/2014/main" id="{64772B0F-F01C-4A30-B754-1C74C39DF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71" y="1765425"/>
            <a:ext cx="10696975" cy="3560869"/>
          </a:xfrm>
          <a:prstGeom prst="rect">
            <a:avLst/>
          </a:prstGeom>
        </p:spPr>
      </p:pic>
      <p:sp>
        <p:nvSpPr>
          <p:cNvPr id="5" name="Date Placeholder 4">
            <a:extLst>
              <a:ext uri="{FF2B5EF4-FFF2-40B4-BE49-F238E27FC236}">
                <a16:creationId xmlns:a16="http://schemas.microsoft.com/office/drawing/2014/main" id="{19D8D36C-4654-4DED-8128-A02E1E2EB26D}"/>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47094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2AE9A-952C-4B4D-B6B7-9ED08E3D0CE9}"/>
              </a:ext>
            </a:extLst>
          </p:cNvPr>
          <p:cNvSpPr>
            <a:spLocks noGrp="1"/>
          </p:cNvSpPr>
          <p:nvPr>
            <p:ph type="title"/>
          </p:nvPr>
        </p:nvSpPr>
        <p:spPr>
          <a:xfrm>
            <a:off x="1294362" y="1156211"/>
            <a:ext cx="9603275" cy="1049235"/>
          </a:xfrm>
        </p:spPr>
        <p:txBody>
          <a:bodyPr/>
          <a:lstStyle/>
          <a:p>
            <a:pPr algn="ctr"/>
            <a:r>
              <a:rPr lang="en-GB" dirty="0">
                <a:latin typeface="PrimaryCheynes" panose="020B0500000000000000" pitchFamily="34" charset="0"/>
              </a:rPr>
              <a:t>Night time prayer</a:t>
            </a:r>
            <a:endParaRPr lang="en-US" dirty="0">
              <a:latin typeface="PrimaryCheynes" panose="020B0500000000000000" pitchFamily="34" charset="0"/>
            </a:endParaRPr>
          </a:p>
        </p:txBody>
      </p:sp>
      <p:sp>
        <p:nvSpPr>
          <p:cNvPr id="3" name="Content Placeholder 2">
            <a:extLst>
              <a:ext uri="{FF2B5EF4-FFF2-40B4-BE49-F238E27FC236}">
                <a16:creationId xmlns:a16="http://schemas.microsoft.com/office/drawing/2014/main" id="{5604C375-6C2E-ED42-B450-2FD82B74D3FE}"/>
              </a:ext>
            </a:extLst>
          </p:cNvPr>
          <p:cNvSpPr>
            <a:spLocks noGrp="1"/>
          </p:cNvSpPr>
          <p:nvPr>
            <p:ph idx="1"/>
          </p:nvPr>
        </p:nvSpPr>
        <p:spPr/>
        <p:txBody>
          <a:bodyPr>
            <a:normAutofit/>
          </a:bodyPr>
          <a:lstStyle/>
          <a:p>
            <a:pPr algn="ctr"/>
            <a:r>
              <a:rPr lang="en-US" sz="2400" dirty="0">
                <a:solidFill>
                  <a:srgbClr val="0B385D"/>
                </a:solidFill>
                <a:latin typeface="PrimaryCheynes" panose="020B0500000000000000" pitchFamily="34" charset="0"/>
              </a:rPr>
              <a:t>God our Father, I come to say</a:t>
            </a:r>
            <a:r>
              <a:rPr lang="en-GB" sz="2400" dirty="0">
                <a:solidFill>
                  <a:srgbClr val="0B385D"/>
                </a:solidFill>
                <a:latin typeface="PrimaryCheynes" panose="020B0500000000000000" pitchFamily="34" charset="0"/>
              </a:rPr>
              <a:t> thank</a:t>
            </a:r>
            <a:r>
              <a:rPr lang="en-US" sz="2400" dirty="0">
                <a:solidFill>
                  <a:srgbClr val="0B385D"/>
                </a:solidFill>
                <a:latin typeface="PrimaryCheynes" panose="020B0500000000000000" pitchFamily="34" charset="0"/>
              </a:rPr>
              <a:t> you for your love today.</a:t>
            </a:r>
            <a:endParaRPr lang="en-GB" sz="2400" dirty="0">
              <a:solidFill>
                <a:srgbClr val="0B385D"/>
              </a:solidFill>
              <a:latin typeface="PrimaryCheynes" panose="020B0500000000000000" pitchFamily="34" charset="0"/>
            </a:endParaRPr>
          </a:p>
          <a:p>
            <a:pPr algn="ctr"/>
            <a:r>
              <a:rPr lang="en-US" sz="2400" dirty="0">
                <a:solidFill>
                  <a:srgbClr val="0B385D"/>
                </a:solidFill>
                <a:latin typeface="PrimaryCheynes" panose="020B0500000000000000" pitchFamily="34" charset="0"/>
              </a:rPr>
              <a:t>Thank you for my family</a:t>
            </a:r>
            <a:r>
              <a:rPr lang="en-GB" sz="2400" dirty="0">
                <a:solidFill>
                  <a:srgbClr val="0B385D"/>
                </a:solidFill>
                <a:latin typeface="PrimaryCheynes" panose="020B0500000000000000" pitchFamily="34" charset="0"/>
              </a:rPr>
              <a:t> and </a:t>
            </a:r>
            <a:r>
              <a:rPr lang="en-US" sz="2400" dirty="0">
                <a:solidFill>
                  <a:srgbClr val="0B385D"/>
                </a:solidFill>
                <a:latin typeface="PrimaryCheynes" panose="020B0500000000000000" pitchFamily="34" charset="0"/>
              </a:rPr>
              <a:t> all the friends you give to me.</a:t>
            </a:r>
            <a:endParaRPr lang="en-GB" sz="2400" dirty="0">
              <a:solidFill>
                <a:srgbClr val="0B385D"/>
              </a:solidFill>
              <a:latin typeface="PrimaryCheynes" panose="020B0500000000000000" pitchFamily="34" charset="0"/>
            </a:endParaRPr>
          </a:p>
          <a:p>
            <a:pPr algn="ctr"/>
            <a:r>
              <a:rPr lang="en-US" sz="2400" dirty="0">
                <a:solidFill>
                  <a:srgbClr val="0B385D"/>
                </a:solidFill>
                <a:latin typeface="PrimaryCheynes" panose="020B0500000000000000" pitchFamily="34" charset="0"/>
              </a:rPr>
              <a:t>Guard me in the dark of night</a:t>
            </a:r>
            <a:r>
              <a:rPr lang="en-GB" sz="2400" dirty="0">
                <a:solidFill>
                  <a:srgbClr val="0B385D"/>
                </a:solidFill>
                <a:latin typeface="PrimaryCheynes" panose="020B0500000000000000" pitchFamily="34" charset="0"/>
              </a:rPr>
              <a:t> and</a:t>
            </a:r>
            <a:r>
              <a:rPr lang="en-US" sz="2400" dirty="0">
                <a:solidFill>
                  <a:srgbClr val="0B385D"/>
                </a:solidFill>
                <a:latin typeface="PrimaryCheynes" panose="020B0500000000000000" pitchFamily="34" charset="0"/>
              </a:rPr>
              <a:t> in the morning send your light.Amen.</a:t>
            </a:r>
            <a:endParaRPr lang="en-GB" sz="2800" dirty="0">
              <a:latin typeface="PrimaryCheynes" panose="020B0500000000000000" pitchFamily="34" charset="0"/>
            </a:endParaRPr>
          </a:p>
        </p:txBody>
      </p:sp>
      <p:sp>
        <p:nvSpPr>
          <p:cNvPr id="4" name="Date Placeholder 3">
            <a:extLst>
              <a:ext uri="{FF2B5EF4-FFF2-40B4-BE49-F238E27FC236}">
                <a16:creationId xmlns:a16="http://schemas.microsoft.com/office/drawing/2014/main" id="{20E42A54-E2ED-4E87-BD48-2996CD92E334}"/>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586659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936F26-C92F-4043-9885-9E0BC302470D}"/>
              </a:ext>
            </a:extLst>
          </p:cNvPr>
          <p:cNvSpPr>
            <a:spLocks noGrp="1"/>
          </p:cNvSpPr>
          <p:nvPr>
            <p:ph type="dt" sz="half" idx="10"/>
          </p:nvPr>
        </p:nvSpPr>
        <p:spPr/>
        <p:txBody>
          <a:bodyPr/>
          <a:lstStyle/>
          <a:p>
            <a:r>
              <a:rPr lang="en-US"/>
              <a:t>28/01/2021</a:t>
            </a:r>
            <a:endParaRPr lang="en-GB"/>
          </a:p>
        </p:txBody>
      </p:sp>
      <p:pic>
        <p:nvPicPr>
          <p:cNvPr id="4" name="Picture 3" descr="A picture containing text&#10;&#10;Description automatically generated">
            <a:extLst>
              <a:ext uri="{FF2B5EF4-FFF2-40B4-BE49-F238E27FC236}">
                <a16:creationId xmlns:a16="http://schemas.microsoft.com/office/drawing/2014/main" id="{A760F327-2B18-41DD-A5E2-FD8A9DCBE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123709"/>
          </a:xfrm>
          <a:prstGeom prst="rect">
            <a:avLst/>
          </a:prstGeom>
        </p:spPr>
      </p:pic>
    </p:spTree>
    <p:extLst>
      <p:ext uri="{BB962C8B-B14F-4D97-AF65-F5344CB8AC3E}">
        <p14:creationId xmlns:p14="http://schemas.microsoft.com/office/powerpoint/2010/main" val="205757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11074-4EA7-4FD6-9C15-AFEA3F340B73}"/>
              </a:ext>
            </a:extLst>
          </p:cNvPr>
          <p:cNvSpPr>
            <a:spLocks noGrp="1"/>
          </p:cNvSpPr>
          <p:nvPr>
            <p:ph type="title"/>
          </p:nvPr>
        </p:nvSpPr>
        <p:spPr/>
        <p:txBody>
          <a:bodyPr/>
          <a:lstStyle/>
          <a:p>
            <a:r>
              <a:rPr lang="en-GB" dirty="0">
                <a:latin typeface="PrimaryCheynes" panose="020B0500000000000000" pitchFamily="34" charset="0"/>
              </a:rPr>
              <a:t>Literacy</a:t>
            </a:r>
            <a:br>
              <a:rPr lang="en-GB" dirty="0"/>
            </a:br>
            <a:endParaRPr lang="en-GB" dirty="0"/>
          </a:p>
        </p:txBody>
      </p:sp>
      <p:sp>
        <p:nvSpPr>
          <p:cNvPr id="3" name="Content Placeholder 2">
            <a:extLst>
              <a:ext uri="{FF2B5EF4-FFF2-40B4-BE49-F238E27FC236}">
                <a16:creationId xmlns:a16="http://schemas.microsoft.com/office/drawing/2014/main" id="{6FB794DC-8B3D-4E94-B1F0-AAEF8D85CECC}"/>
              </a:ext>
            </a:extLst>
          </p:cNvPr>
          <p:cNvSpPr>
            <a:spLocks noGrp="1"/>
          </p:cNvSpPr>
          <p:nvPr>
            <p:ph idx="1"/>
          </p:nvPr>
        </p:nvSpPr>
        <p:spPr/>
        <p:txBody>
          <a:bodyPr>
            <a:normAutofit lnSpcReduction="10000"/>
          </a:bodyPr>
          <a:lstStyle/>
          <a:p>
            <a:pPr marL="0" indent="0">
              <a:buNone/>
            </a:pPr>
            <a:r>
              <a:rPr lang="en-GB" dirty="0">
                <a:latin typeface="PrimaryCheynes" panose="020B0500000000000000" pitchFamily="34" charset="0"/>
              </a:rPr>
              <a:t>Learning Intention:</a:t>
            </a:r>
          </a:p>
          <a:p>
            <a:pPr marL="0" indent="0">
              <a:buNone/>
            </a:pPr>
            <a:r>
              <a:rPr lang="en-GB" dirty="0">
                <a:latin typeface="PrimaryCheynes" panose="020B0500000000000000" pitchFamily="34" charset="0"/>
              </a:rPr>
              <a:t>We are learning to write a setting description.</a:t>
            </a:r>
          </a:p>
          <a:p>
            <a:pPr marL="0" indent="0">
              <a:buNone/>
            </a:pPr>
            <a:r>
              <a:rPr lang="en-GB" dirty="0">
                <a:latin typeface="PrimaryCheynes" panose="020B0500000000000000" pitchFamily="34" charset="0"/>
              </a:rPr>
              <a:t>Success Criteria:</a:t>
            </a:r>
          </a:p>
          <a:p>
            <a:pPr>
              <a:buFontTx/>
              <a:buChar char="-"/>
            </a:pPr>
            <a:r>
              <a:rPr lang="en-GB" dirty="0">
                <a:latin typeface="PrimaryCheynes" panose="020B0500000000000000" pitchFamily="34" charset="0"/>
              </a:rPr>
              <a:t>I can use descriptive words in my writing (hot, cold, sticky, smooth). </a:t>
            </a:r>
          </a:p>
          <a:p>
            <a:pPr>
              <a:buFontTx/>
              <a:buChar char="-"/>
            </a:pPr>
            <a:r>
              <a:rPr lang="en-GB" dirty="0">
                <a:latin typeface="PrimaryCheynes" panose="020B0500000000000000" pitchFamily="34" charset="0"/>
              </a:rPr>
              <a:t>I can use a variety of openers and connectives in my writing (so, but, because, however).</a:t>
            </a:r>
          </a:p>
          <a:p>
            <a:pPr>
              <a:buFontTx/>
              <a:buChar char="-"/>
            </a:pPr>
            <a:r>
              <a:rPr lang="en-GB" dirty="0">
                <a:latin typeface="PrimaryCheynes" panose="020B0500000000000000" pitchFamily="34" charset="0"/>
              </a:rPr>
              <a:t>I can use my senses (hearing, sight, taste, smell and touch) to describe my setting.</a:t>
            </a:r>
          </a:p>
          <a:p>
            <a:pPr marL="0" indent="0">
              <a:buNone/>
            </a:pPr>
            <a:endParaRPr lang="en-GB" dirty="0"/>
          </a:p>
          <a:p>
            <a:pPr>
              <a:buFontTx/>
              <a:buChar char="-"/>
            </a:pPr>
            <a:endParaRPr lang="en-GB" dirty="0"/>
          </a:p>
        </p:txBody>
      </p:sp>
      <p:pic>
        <p:nvPicPr>
          <p:cNvPr id="4" name="literacy">
            <a:hlinkClick r:id="" action="ppaction://media"/>
            <a:extLst>
              <a:ext uri="{FF2B5EF4-FFF2-40B4-BE49-F238E27FC236}">
                <a16:creationId xmlns:a16="http://schemas.microsoft.com/office/drawing/2014/main" id="{EAB32B66-D175-46C7-8D53-540AAF4FA6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94574" y="499719"/>
            <a:ext cx="609600" cy="609600"/>
          </a:xfrm>
          <a:prstGeom prst="rect">
            <a:avLst/>
          </a:prstGeom>
        </p:spPr>
      </p:pic>
      <p:sp>
        <p:nvSpPr>
          <p:cNvPr id="5" name="Date Placeholder 4">
            <a:extLst>
              <a:ext uri="{FF2B5EF4-FFF2-40B4-BE49-F238E27FC236}">
                <a16:creationId xmlns:a16="http://schemas.microsoft.com/office/drawing/2014/main" id="{7E382DD8-69E4-4591-87FE-26F593CF631C}"/>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206714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FFAA40-A80C-4DFE-96CB-976452E0EE72}"/>
              </a:ext>
            </a:extLst>
          </p:cNvPr>
          <p:cNvSpPr txBox="1"/>
          <p:nvPr/>
        </p:nvSpPr>
        <p:spPr>
          <a:xfrm>
            <a:off x="1691381" y="184311"/>
            <a:ext cx="9854855" cy="707886"/>
          </a:xfrm>
          <a:prstGeom prst="rect">
            <a:avLst/>
          </a:prstGeom>
          <a:noFill/>
        </p:spPr>
        <p:txBody>
          <a:bodyPr wrap="square" rtlCol="0">
            <a:spAutoFit/>
          </a:bodyPr>
          <a:lstStyle/>
          <a:p>
            <a:r>
              <a:rPr lang="en-GB" sz="4000" u="sng" dirty="0">
                <a:latin typeface="PrimaryCheynes" panose="020B0500000000000000" pitchFamily="34" charset="0"/>
              </a:rPr>
              <a:t>Literacy – Writing a setting description.</a:t>
            </a:r>
          </a:p>
        </p:txBody>
      </p:sp>
      <p:sp>
        <p:nvSpPr>
          <p:cNvPr id="3" name="TextBox 2">
            <a:extLst>
              <a:ext uri="{FF2B5EF4-FFF2-40B4-BE49-F238E27FC236}">
                <a16:creationId xmlns:a16="http://schemas.microsoft.com/office/drawing/2014/main" id="{A85CB0B5-A987-4F56-B35A-6CDFC668BC04}"/>
              </a:ext>
            </a:extLst>
          </p:cNvPr>
          <p:cNvSpPr txBox="1"/>
          <p:nvPr/>
        </p:nvSpPr>
        <p:spPr>
          <a:xfrm>
            <a:off x="295422" y="1768027"/>
            <a:ext cx="4230084" cy="4154984"/>
          </a:xfrm>
          <a:prstGeom prst="rect">
            <a:avLst/>
          </a:prstGeom>
          <a:noFill/>
        </p:spPr>
        <p:txBody>
          <a:bodyPr wrap="square" rtlCol="0">
            <a:spAutoFit/>
          </a:bodyPr>
          <a:lstStyle/>
          <a:p>
            <a:r>
              <a:rPr lang="en-GB" sz="2400" dirty="0">
                <a:latin typeface="PrimaryCheynes" panose="020B0500000000000000" pitchFamily="34" charset="0"/>
              </a:rPr>
              <a:t>Today we will be learning to write a description of a setting. This means describing the place where your story is taking place. </a:t>
            </a:r>
          </a:p>
          <a:p>
            <a:endParaRPr lang="en-GB" sz="2400" dirty="0">
              <a:latin typeface="PrimaryCheynes" panose="020B0500000000000000" pitchFamily="34" charset="0"/>
            </a:endParaRPr>
          </a:p>
          <a:p>
            <a:r>
              <a:rPr lang="en-GB" sz="2400" dirty="0">
                <a:latin typeface="PrimaryCheynes" panose="020B0500000000000000" pitchFamily="34" charset="0"/>
              </a:rPr>
              <a:t>A good way of doing this is to use as many of our 5 senses as we can to describe to the reader what we are experiencing.</a:t>
            </a:r>
          </a:p>
        </p:txBody>
      </p:sp>
      <p:sp>
        <p:nvSpPr>
          <p:cNvPr id="5" name="TextBox 4">
            <a:extLst>
              <a:ext uri="{FF2B5EF4-FFF2-40B4-BE49-F238E27FC236}">
                <a16:creationId xmlns:a16="http://schemas.microsoft.com/office/drawing/2014/main" id="{AD1B4164-BA7A-4F58-862A-1D0E2F480B3D}"/>
              </a:ext>
            </a:extLst>
          </p:cNvPr>
          <p:cNvSpPr txBox="1"/>
          <p:nvPr/>
        </p:nvSpPr>
        <p:spPr>
          <a:xfrm>
            <a:off x="8826286" y="1398695"/>
            <a:ext cx="1678665" cy="523220"/>
          </a:xfrm>
          <a:prstGeom prst="rect">
            <a:avLst/>
          </a:prstGeom>
          <a:noFill/>
        </p:spPr>
        <p:txBody>
          <a:bodyPr wrap="none" rtlCol="0">
            <a:spAutoFit/>
          </a:bodyPr>
          <a:lstStyle/>
          <a:p>
            <a:r>
              <a:rPr lang="en-GB" sz="2800" b="1" u="sng" dirty="0">
                <a:latin typeface="PrimaryCheynes" panose="020B0500000000000000" pitchFamily="34" charset="0"/>
              </a:rPr>
              <a:t>5 Senses</a:t>
            </a:r>
          </a:p>
        </p:txBody>
      </p:sp>
      <p:pic>
        <p:nvPicPr>
          <p:cNvPr id="7" name="Picture 6" descr="A close up of a person's eye&#10;&#10;Description automatically generated with low confidence">
            <a:extLst>
              <a:ext uri="{FF2B5EF4-FFF2-40B4-BE49-F238E27FC236}">
                <a16:creationId xmlns:a16="http://schemas.microsoft.com/office/drawing/2014/main" id="{AD66E8D9-12CF-4F56-8467-FFD15329C6D8}"/>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66496" y="2079605"/>
            <a:ext cx="1782212" cy="1054966"/>
          </a:xfrm>
          <a:prstGeom prst="rect">
            <a:avLst/>
          </a:prstGeom>
        </p:spPr>
      </p:pic>
      <p:sp>
        <p:nvSpPr>
          <p:cNvPr id="9" name="TextBox 8">
            <a:extLst>
              <a:ext uri="{FF2B5EF4-FFF2-40B4-BE49-F238E27FC236}">
                <a16:creationId xmlns:a16="http://schemas.microsoft.com/office/drawing/2014/main" id="{660FE066-FADE-4500-8CBE-BD22B00F36E1}"/>
              </a:ext>
            </a:extLst>
          </p:cNvPr>
          <p:cNvSpPr txBox="1"/>
          <p:nvPr/>
        </p:nvSpPr>
        <p:spPr>
          <a:xfrm>
            <a:off x="7501865" y="3199186"/>
            <a:ext cx="2111475" cy="646331"/>
          </a:xfrm>
          <a:prstGeom prst="rect">
            <a:avLst/>
          </a:prstGeom>
          <a:noFill/>
        </p:spPr>
        <p:txBody>
          <a:bodyPr wrap="none" rtlCol="0">
            <a:spAutoFit/>
          </a:bodyPr>
          <a:lstStyle/>
          <a:p>
            <a:pPr algn="ctr"/>
            <a:r>
              <a:rPr lang="en-GB" dirty="0">
                <a:solidFill>
                  <a:srgbClr val="FF0000"/>
                </a:solidFill>
                <a:latin typeface="PrimaryCheynes" panose="020B0500000000000000" pitchFamily="34" charset="0"/>
              </a:rPr>
              <a:t>Sight</a:t>
            </a:r>
          </a:p>
          <a:p>
            <a:pPr algn="ctr"/>
            <a:r>
              <a:rPr lang="en-GB" dirty="0">
                <a:latin typeface="PrimaryCheynes" panose="020B0500000000000000" pitchFamily="34" charset="0"/>
              </a:rPr>
              <a:t>(what we can see)</a:t>
            </a:r>
          </a:p>
        </p:txBody>
      </p:sp>
      <p:pic>
        <p:nvPicPr>
          <p:cNvPr id="13" name="Picture 12" descr="A picture containing posing&#10;&#10;Description automatically generated">
            <a:extLst>
              <a:ext uri="{FF2B5EF4-FFF2-40B4-BE49-F238E27FC236}">
                <a16:creationId xmlns:a16="http://schemas.microsoft.com/office/drawing/2014/main" id="{9CDC6F64-974A-4EA8-83BF-21E52771AC8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972384" y="2078182"/>
            <a:ext cx="1924194" cy="1056389"/>
          </a:xfrm>
          <a:prstGeom prst="rect">
            <a:avLst/>
          </a:prstGeom>
        </p:spPr>
      </p:pic>
      <p:sp>
        <p:nvSpPr>
          <p:cNvPr id="15" name="TextBox 14">
            <a:extLst>
              <a:ext uri="{FF2B5EF4-FFF2-40B4-BE49-F238E27FC236}">
                <a16:creationId xmlns:a16="http://schemas.microsoft.com/office/drawing/2014/main" id="{D5E2E967-470B-48E6-9AC7-D97EAB9E557A}"/>
              </a:ext>
            </a:extLst>
          </p:cNvPr>
          <p:cNvSpPr txBox="1"/>
          <p:nvPr/>
        </p:nvSpPr>
        <p:spPr>
          <a:xfrm>
            <a:off x="9809775" y="3199185"/>
            <a:ext cx="2249411" cy="646331"/>
          </a:xfrm>
          <a:prstGeom prst="rect">
            <a:avLst/>
          </a:prstGeom>
          <a:noFill/>
        </p:spPr>
        <p:txBody>
          <a:bodyPr wrap="square" rtlCol="0">
            <a:spAutoFit/>
          </a:bodyPr>
          <a:lstStyle/>
          <a:p>
            <a:pPr algn="ctr"/>
            <a:r>
              <a:rPr lang="en-GB" dirty="0">
                <a:solidFill>
                  <a:srgbClr val="0000FF"/>
                </a:solidFill>
                <a:latin typeface="PrimaryCheynes" panose="020B0500000000000000" pitchFamily="34" charset="0"/>
              </a:rPr>
              <a:t>Sound</a:t>
            </a:r>
          </a:p>
          <a:p>
            <a:pPr algn="ctr"/>
            <a:r>
              <a:rPr lang="en-GB" dirty="0">
                <a:latin typeface="PrimaryCheynes" panose="020B0500000000000000" pitchFamily="34" charset="0"/>
              </a:rPr>
              <a:t>(what we can hear)</a:t>
            </a:r>
          </a:p>
        </p:txBody>
      </p:sp>
      <p:pic>
        <p:nvPicPr>
          <p:cNvPr id="17" name="Picture 16" descr="A close up of a person's face&#10;&#10;Description automatically generated with medium confidence">
            <a:extLst>
              <a:ext uri="{FF2B5EF4-FFF2-40B4-BE49-F238E27FC236}">
                <a16:creationId xmlns:a16="http://schemas.microsoft.com/office/drawing/2014/main" id="{C68FFED3-59A8-4BF6-96B3-A27C9DCB3A4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88494" y="3990813"/>
            <a:ext cx="1965702" cy="1087868"/>
          </a:xfrm>
          <a:prstGeom prst="rect">
            <a:avLst/>
          </a:prstGeom>
        </p:spPr>
      </p:pic>
      <p:sp>
        <p:nvSpPr>
          <p:cNvPr id="19" name="TextBox 18">
            <a:extLst>
              <a:ext uri="{FF2B5EF4-FFF2-40B4-BE49-F238E27FC236}">
                <a16:creationId xmlns:a16="http://schemas.microsoft.com/office/drawing/2014/main" id="{277076B7-8385-431C-A7F9-0C3F58C85397}"/>
              </a:ext>
            </a:extLst>
          </p:cNvPr>
          <p:cNvSpPr txBox="1"/>
          <p:nvPr/>
        </p:nvSpPr>
        <p:spPr>
          <a:xfrm>
            <a:off x="4919961" y="5078681"/>
            <a:ext cx="2352079" cy="646331"/>
          </a:xfrm>
          <a:prstGeom prst="rect">
            <a:avLst/>
          </a:prstGeom>
          <a:noFill/>
        </p:spPr>
        <p:txBody>
          <a:bodyPr wrap="square" rtlCol="0">
            <a:spAutoFit/>
          </a:bodyPr>
          <a:lstStyle/>
          <a:p>
            <a:pPr algn="ctr"/>
            <a:r>
              <a:rPr lang="en-GB" dirty="0">
                <a:solidFill>
                  <a:srgbClr val="00B050"/>
                </a:solidFill>
                <a:latin typeface="PrimaryCheynes" panose="020B0500000000000000" pitchFamily="34" charset="0"/>
              </a:rPr>
              <a:t>Smell</a:t>
            </a:r>
          </a:p>
          <a:p>
            <a:pPr algn="ctr"/>
            <a:r>
              <a:rPr lang="en-GB" dirty="0">
                <a:latin typeface="PrimaryCheynes" panose="020B0500000000000000" pitchFamily="34" charset="0"/>
              </a:rPr>
              <a:t>(what we can smell)</a:t>
            </a:r>
          </a:p>
        </p:txBody>
      </p:sp>
      <p:pic>
        <p:nvPicPr>
          <p:cNvPr id="21" name="Picture 20" descr="Close - up of a person's mouth&#10;&#10;Description automatically generated with medium confidence">
            <a:extLst>
              <a:ext uri="{FF2B5EF4-FFF2-40B4-BE49-F238E27FC236}">
                <a16:creationId xmlns:a16="http://schemas.microsoft.com/office/drawing/2014/main" id="{CA7A70FC-19BB-48FB-858C-865D68DD8A08}"/>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666495" y="3990813"/>
            <a:ext cx="1782213" cy="1087868"/>
          </a:xfrm>
          <a:prstGeom prst="rect">
            <a:avLst/>
          </a:prstGeom>
        </p:spPr>
      </p:pic>
      <p:sp>
        <p:nvSpPr>
          <p:cNvPr id="22" name="TextBox 21">
            <a:extLst>
              <a:ext uri="{FF2B5EF4-FFF2-40B4-BE49-F238E27FC236}">
                <a16:creationId xmlns:a16="http://schemas.microsoft.com/office/drawing/2014/main" id="{3C7FB350-79F1-4C76-B8B1-3DCFBD2D1DA1}"/>
              </a:ext>
            </a:extLst>
          </p:cNvPr>
          <p:cNvSpPr txBox="1"/>
          <p:nvPr/>
        </p:nvSpPr>
        <p:spPr>
          <a:xfrm>
            <a:off x="7387249" y="5078681"/>
            <a:ext cx="2340705" cy="646331"/>
          </a:xfrm>
          <a:prstGeom prst="rect">
            <a:avLst/>
          </a:prstGeom>
          <a:noFill/>
        </p:spPr>
        <p:txBody>
          <a:bodyPr wrap="none" rtlCol="0">
            <a:spAutoFit/>
          </a:bodyPr>
          <a:lstStyle/>
          <a:p>
            <a:pPr algn="ctr"/>
            <a:r>
              <a:rPr lang="en-GB" dirty="0">
                <a:solidFill>
                  <a:srgbClr val="7030A0"/>
                </a:solidFill>
                <a:latin typeface="PrimaryCheynes" panose="020B0500000000000000" pitchFamily="34" charset="0"/>
              </a:rPr>
              <a:t>Taste</a:t>
            </a:r>
          </a:p>
          <a:p>
            <a:pPr algn="ctr"/>
            <a:r>
              <a:rPr lang="en-GB" dirty="0">
                <a:latin typeface="PrimaryCheynes" panose="020B0500000000000000" pitchFamily="34" charset="0"/>
              </a:rPr>
              <a:t>(what we can taste)</a:t>
            </a:r>
          </a:p>
        </p:txBody>
      </p:sp>
      <p:pic>
        <p:nvPicPr>
          <p:cNvPr id="24" name="Picture 23" descr="A picture containing hand, dark&#10;&#10;Description automatically generated">
            <a:extLst>
              <a:ext uri="{FF2B5EF4-FFF2-40B4-BE49-F238E27FC236}">
                <a16:creationId xmlns:a16="http://schemas.microsoft.com/office/drawing/2014/main" id="{FA0392E2-9B7E-4B5F-B857-78583A7EA35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972384" y="3989799"/>
            <a:ext cx="1924194" cy="1087867"/>
          </a:xfrm>
          <a:prstGeom prst="rect">
            <a:avLst/>
          </a:prstGeom>
        </p:spPr>
      </p:pic>
      <p:sp>
        <p:nvSpPr>
          <p:cNvPr id="26" name="TextBox 25">
            <a:extLst>
              <a:ext uri="{FF2B5EF4-FFF2-40B4-BE49-F238E27FC236}">
                <a16:creationId xmlns:a16="http://schemas.microsoft.com/office/drawing/2014/main" id="{DC730BC0-769C-41B8-B321-72938E984345}"/>
              </a:ext>
            </a:extLst>
          </p:cNvPr>
          <p:cNvSpPr txBox="1"/>
          <p:nvPr/>
        </p:nvSpPr>
        <p:spPr>
          <a:xfrm>
            <a:off x="9852292" y="5077666"/>
            <a:ext cx="2164375" cy="646331"/>
          </a:xfrm>
          <a:prstGeom prst="rect">
            <a:avLst/>
          </a:prstGeom>
          <a:noFill/>
        </p:spPr>
        <p:txBody>
          <a:bodyPr wrap="none" rtlCol="0">
            <a:spAutoFit/>
          </a:bodyPr>
          <a:lstStyle/>
          <a:p>
            <a:pPr algn="ctr"/>
            <a:r>
              <a:rPr lang="en-GB" dirty="0">
                <a:solidFill>
                  <a:schemeClr val="accent1">
                    <a:lumMod val="60000"/>
                    <a:lumOff val="40000"/>
                  </a:schemeClr>
                </a:solidFill>
                <a:latin typeface="PrimaryCheynes" panose="020B0500000000000000" pitchFamily="34" charset="0"/>
              </a:rPr>
              <a:t>Touch</a:t>
            </a:r>
          </a:p>
          <a:p>
            <a:pPr algn="ctr"/>
            <a:r>
              <a:rPr lang="en-GB" dirty="0">
                <a:latin typeface="PrimaryCheynes" panose="020B0500000000000000" pitchFamily="34" charset="0"/>
              </a:rPr>
              <a:t>(what we can feel)</a:t>
            </a:r>
          </a:p>
        </p:txBody>
      </p:sp>
      <p:pic>
        <p:nvPicPr>
          <p:cNvPr id="4" name="literacy2">
            <a:hlinkClick r:id="" action="ppaction://media"/>
            <a:extLst>
              <a:ext uri="{FF2B5EF4-FFF2-40B4-BE49-F238E27FC236}">
                <a16:creationId xmlns:a16="http://schemas.microsoft.com/office/drawing/2014/main" id="{AAD2A4B1-C284-4A56-8726-4D5C1F066F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2375839"/>
            <a:ext cx="609600" cy="609600"/>
          </a:xfrm>
          <a:prstGeom prst="rect">
            <a:avLst/>
          </a:prstGeom>
        </p:spPr>
      </p:pic>
      <p:sp>
        <p:nvSpPr>
          <p:cNvPr id="6" name="Date Placeholder 5">
            <a:extLst>
              <a:ext uri="{FF2B5EF4-FFF2-40B4-BE49-F238E27FC236}">
                <a16:creationId xmlns:a16="http://schemas.microsoft.com/office/drawing/2014/main" id="{FB714A47-0B0E-4E81-93B5-0996CC23AC19}"/>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26569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mountains in the background&#10;&#10;Description automatically generated with medium confidence">
            <a:extLst>
              <a:ext uri="{FF2B5EF4-FFF2-40B4-BE49-F238E27FC236}">
                <a16:creationId xmlns:a16="http://schemas.microsoft.com/office/drawing/2014/main" id="{D28C2326-40CD-444F-B937-B0EF32CD560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86117" y="476250"/>
            <a:ext cx="5248275" cy="2952750"/>
          </a:xfrm>
          <a:prstGeom prst="rect">
            <a:avLst/>
          </a:prstGeom>
        </p:spPr>
      </p:pic>
      <p:sp>
        <p:nvSpPr>
          <p:cNvPr id="6" name="TextBox 5">
            <a:extLst>
              <a:ext uri="{FF2B5EF4-FFF2-40B4-BE49-F238E27FC236}">
                <a16:creationId xmlns:a16="http://schemas.microsoft.com/office/drawing/2014/main" id="{42AB711A-7177-468A-A8CB-4E96EABF9DB0}"/>
              </a:ext>
            </a:extLst>
          </p:cNvPr>
          <p:cNvSpPr txBox="1"/>
          <p:nvPr/>
        </p:nvSpPr>
        <p:spPr>
          <a:xfrm>
            <a:off x="0" y="60751"/>
            <a:ext cx="6265230" cy="1200329"/>
          </a:xfrm>
          <a:prstGeom prst="rect">
            <a:avLst/>
          </a:prstGeom>
          <a:noFill/>
        </p:spPr>
        <p:txBody>
          <a:bodyPr wrap="square" rtlCol="0">
            <a:spAutoFit/>
          </a:bodyPr>
          <a:lstStyle/>
          <a:p>
            <a:r>
              <a:rPr lang="en-GB" sz="2400" dirty="0">
                <a:latin typeface="PrimaryCheynes" panose="020B0500000000000000" pitchFamily="34" charset="0"/>
              </a:rPr>
              <a:t>For Example (I have also underlined examples of descriptive vocabulary you could use).</a:t>
            </a:r>
          </a:p>
        </p:txBody>
      </p:sp>
      <p:sp>
        <p:nvSpPr>
          <p:cNvPr id="7" name="TextBox 6">
            <a:extLst>
              <a:ext uri="{FF2B5EF4-FFF2-40B4-BE49-F238E27FC236}">
                <a16:creationId xmlns:a16="http://schemas.microsoft.com/office/drawing/2014/main" id="{64ED1E04-CB1C-4D0D-8C43-29B0E3F93447}"/>
              </a:ext>
            </a:extLst>
          </p:cNvPr>
          <p:cNvSpPr txBox="1"/>
          <p:nvPr/>
        </p:nvSpPr>
        <p:spPr>
          <a:xfrm>
            <a:off x="0" y="1629459"/>
            <a:ext cx="6566045" cy="646331"/>
          </a:xfrm>
          <a:prstGeom prst="rect">
            <a:avLst/>
          </a:prstGeom>
          <a:noFill/>
        </p:spPr>
        <p:txBody>
          <a:bodyPr wrap="square" rtlCol="0">
            <a:spAutoFit/>
          </a:bodyPr>
          <a:lstStyle/>
          <a:p>
            <a:r>
              <a:rPr lang="en-GB" dirty="0">
                <a:solidFill>
                  <a:srgbClr val="FF0000"/>
                </a:solidFill>
                <a:latin typeface="PrimaryCheynes" panose="020B0500000000000000" pitchFamily="34" charset="0"/>
              </a:rPr>
              <a:t>Sight</a:t>
            </a:r>
            <a:r>
              <a:rPr lang="en-GB" dirty="0">
                <a:latin typeface="PrimaryCheynes" panose="020B0500000000000000" pitchFamily="34" charset="0"/>
              </a:rPr>
              <a:t> – As I looked out over the </a:t>
            </a:r>
            <a:r>
              <a:rPr lang="en-GB" u="sng" dirty="0">
                <a:latin typeface="PrimaryCheynes" panose="020B0500000000000000" pitchFamily="34" charset="0"/>
              </a:rPr>
              <a:t>frozen</a:t>
            </a:r>
            <a:r>
              <a:rPr lang="en-GB" dirty="0">
                <a:latin typeface="PrimaryCheynes" panose="020B0500000000000000" pitchFamily="34" charset="0"/>
              </a:rPr>
              <a:t> lake all I could see were </a:t>
            </a:r>
            <a:r>
              <a:rPr lang="en-GB" u="sng" dirty="0">
                <a:latin typeface="PrimaryCheynes" panose="020B0500000000000000" pitchFamily="34" charset="0"/>
              </a:rPr>
              <a:t>snow</a:t>
            </a:r>
            <a:r>
              <a:rPr lang="en-GB" dirty="0">
                <a:latin typeface="PrimaryCheynes" panose="020B0500000000000000" pitchFamily="34" charset="0"/>
              </a:rPr>
              <a:t> </a:t>
            </a:r>
            <a:r>
              <a:rPr lang="en-GB" u="sng" dirty="0">
                <a:latin typeface="PrimaryCheynes" panose="020B0500000000000000" pitchFamily="34" charset="0"/>
              </a:rPr>
              <a:t>covered</a:t>
            </a:r>
            <a:r>
              <a:rPr lang="en-GB" dirty="0">
                <a:latin typeface="PrimaryCheynes" panose="020B0500000000000000" pitchFamily="34" charset="0"/>
              </a:rPr>
              <a:t> mountains touching the </a:t>
            </a:r>
            <a:r>
              <a:rPr lang="en-GB" u="sng" dirty="0">
                <a:latin typeface="PrimaryCheynes" panose="020B0500000000000000" pitchFamily="34" charset="0"/>
              </a:rPr>
              <a:t>clear</a:t>
            </a:r>
            <a:r>
              <a:rPr lang="en-GB" dirty="0">
                <a:latin typeface="PrimaryCheynes" panose="020B0500000000000000" pitchFamily="34" charset="0"/>
              </a:rPr>
              <a:t> </a:t>
            </a:r>
            <a:r>
              <a:rPr lang="en-GB" u="sng" dirty="0">
                <a:latin typeface="PrimaryCheynes" panose="020B0500000000000000" pitchFamily="34" charset="0"/>
              </a:rPr>
              <a:t>blue</a:t>
            </a:r>
            <a:r>
              <a:rPr lang="en-GB" dirty="0">
                <a:latin typeface="PrimaryCheynes" panose="020B0500000000000000" pitchFamily="34" charset="0"/>
              </a:rPr>
              <a:t> sky.</a:t>
            </a:r>
          </a:p>
        </p:txBody>
      </p:sp>
      <p:sp>
        <p:nvSpPr>
          <p:cNvPr id="8" name="TextBox 7">
            <a:extLst>
              <a:ext uri="{FF2B5EF4-FFF2-40B4-BE49-F238E27FC236}">
                <a16:creationId xmlns:a16="http://schemas.microsoft.com/office/drawing/2014/main" id="{C074F53F-E92B-4962-9FA4-9F78EB4FB224}"/>
              </a:ext>
            </a:extLst>
          </p:cNvPr>
          <p:cNvSpPr txBox="1"/>
          <p:nvPr/>
        </p:nvSpPr>
        <p:spPr>
          <a:xfrm>
            <a:off x="0" y="2459503"/>
            <a:ext cx="6566045" cy="646331"/>
          </a:xfrm>
          <a:prstGeom prst="rect">
            <a:avLst/>
          </a:prstGeom>
          <a:noFill/>
        </p:spPr>
        <p:txBody>
          <a:bodyPr wrap="square" rtlCol="0">
            <a:spAutoFit/>
          </a:bodyPr>
          <a:lstStyle/>
          <a:p>
            <a:r>
              <a:rPr lang="en-GB" dirty="0">
                <a:solidFill>
                  <a:srgbClr val="0000FF"/>
                </a:solidFill>
                <a:latin typeface="PrimaryCheynes" panose="020B0500000000000000" pitchFamily="34" charset="0"/>
              </a:rPr>
              <a:t>Sound</a:t>
            </a:r>
            <a:r>
              <a:rPr lang="en-GB" dirty="0">
                <a:latin typeface="PrimaryCheynes" panose="020B0500000000000000" pitchFamily="34" charset="0"/>
              </a:rPr>
              <a:t> – The only thing I could hear was the </a:t>
            </a:r>
            <a:r>
              <a:rPr lang="en-GB" u="sng" dirty="0">
                <a:latin typeface="PrimaryCheynes" panose="020B0500000000000000" pitchFamily="34" charset="0"/>
              </a:rPr>
              <a:t>faint</a:t>
            </a:r>
            <a:r>
              <a:rPr lang="en-GB" dirty="0">
                <a:latin typeface="PrimaryCheynes" panose="020B0500000000000000" pitchFamily="34" charset="0"/>
              </a:rPr>
              <a:t> noise of birds in the distance over the silence. </a:t>
            </a:r>
          </a:p>
        </p:txBody>
      </p:sp>
      <p:sp>
        <p:nvSpPr>
          <p:cNvPr id="9" name="TextBox 8">
            <a:extLst>
              <a:ext uri="{FF2B5EF4-FFF2-40B4-BE49-F238E27FC236}">
                <a16:creationId xmlns:a16="http://schemas.microsoft.com/office/drawing/2014/main" id="{8D8E7B16-8461-4C09-998A-BCF49621EE12}"/>
              </a:ext>
            </a:extLst>
          </p:cNvPr>
          <p:cNvSpPr txBox="1"/>
          <p:nvPr/>
        </p:nvSpPr>
        <p:spPr>
          <a:xfrm>
            <a:off x="0" y="3429000"/>
            <a:ext cx="7521611" cy="369332"/>
          </a:xfrm>
          <a:prstGeom prst="rect">
            <a:avLst/>
          </a:prstGeom>
          <a:noFill/>
        </p:spPr>
        <p:txBody>
          <a:bodyPr wrap="none" rtlCol="0">
            <a:spAutoFit/>
          </a:bodyPr>
          <a:lstStyle/>
          <a:p>
            <a:r>
              <a:rPr lang="en-GB" dirty="0">
                <a:solidFill>
                  <a:srgbClr val="00B050"/>
                </a:solidFill>
                <a:latin typeface="PrimaryCheynes" panose="020B0500000000000000" pitchFamily="34" charset="0"/>
              </a:rPr>
              <a:t>Smell</a:t>
            </a:r>
            <a:r>
              <a:rPr lang="en-GB" dirty="0">
                <a:latin typeface="PrimaryCheynes" panose="020B0500000000000000" pitchFamily="34" charset="0"/>
              </a:rPr>
              <a:t> – The </a:t>
            </a:r>
            <a:r>
              <a:rPr lang="en-GB" u="sng" dirty="0">
                <a:latin typeface="PrimaryCheynes" panose="020B0500000000000000" pitchFamily="34" charset="0"/>
              </a:rPr>
              <a:t>overpowering</a:t>
            </a:r>
            <a:r>
              <a:rPr lang="en-GB" dirty="0">
                <a:latin typeface="PrimaryCheynes" panose="020B0500000000000000" pitchFamily="34" charset="0"/>
              </a:rPr>
              <a:t> smell of </a:t>
            </a:r>
            <a:r>
              <a:rPr lang="en-GB" u="sng" dirty="0">
                <a:latin typeface="PrimaryCheynes" panose="020B0500000000000000" pitchFamily="34" charset="0"/>
              </a:rPr>
              <a:t>wet</a:t>
            </a:r>
            <a:r>
              <a:rPr lang="en-GB" dirty="0">
                <a:latin typeface="PrimaryCheynes" panose="020B0500000000000000" pitchFamily="34" charset="0"/>
              </a:rPr>
              <a:t> pine needles filled my nostrils.</a:t>
            </a:r>
          </a:p>
        </p:txBody>
      </p:sp>
      <p:sp>
        <p:nvSpPr>
          <p:cNvPr id="10" name="TextBox 9">
            <a:extLst>
              <a:ext uri="{FF2B5EF4-FFF2-40B4-BE49-F238E27FC236}">
                <a16:creationId xmlns:a16="http://schemas.microsoft.com/office/drawing/2014/main" id="{E3A8EC75-034D-4B83-BF33-65F47C13C9CA}"/>
              </a:ext>
            </a:extLst>
          </p:cNvPr>
          <p:cNvSpPr txBox="1"/>
          <p:nvPr/>
        </p:nvSpPr>
        <p:spPr>
          <a:xfrm>
            <a:off x="0" y="4029164"/>
            <a:ext cx="8655062" cy="369332"/>
          </a:xfrm>
          <a:prstGeom prst="rect">
            <a:avLst/>
          </a:prstGeom>
          <a:noFill/>
        </p:spPr>
        <p:txBody>
          <a:bodyPr wrap="none" rtlCol="0">
            <a:spAutoFit/>
          </a:bodyPr>
          <a:lstStyle/>
          <a:p>
            <a:r>
              <a:rPr lang="en-GB" dirty="0">
                <a:solidFill>
                  <a:srgbClr val="7030A0"/>
                </a:solidFill>
                <a:latin typeface="PrimaryCheynes" panose="020B0500000000000000" pitchFamily="34" charset="0"/>
              </a:rPr>
              <a:t>Taste</a:t>
            </a:r>
            <a:r>
              <a:rPr lang="en-GB" dirty="0">
                <a:latin typeface="PrimaryCheynes" panose="020B0500000000000000" pitchFamily="34" charset="0"/>
              </a:rPr>
              <a:t> – I couldn’t taste anything as the </a:t>
            </a:r>
            <a:r>
              <a:rPr lang="en-GB" u="sng" dirty="0">
                <a:latin typeface="PrimaryCheynes" panose="020B0500000000000000" pitchFamily="34" charset="0"/>
              </a:rPr>
              <a:t>cold</a:t>
            </a:r>
            <a:r>
              <a:rPr lang="en-GB" dirty="0">
                <a:latin typeface="PrimaryCheynes" panose="020B0500000000000000" pitchFamily="34" charset="0"/>
              </a:rPr>
              <a:t> </a:t>
            </a:r>
            <a:r>
              <a:rPr lang="en-GB" u="sng" dirty="0">
                <a:latin typeface="PrimaryCheynes" panose="020B0500000000000000" pitchFamily="34" charset="0"/>
              </a:rPr>
              <a:t>winter</a:t>
            </a:r>
            <a:r>
              <a:rPr lang="en-GB" dirty="0">
                <a:latin typeface="PrimaryCheynes" panose="020B0500000000000000" pitchFamily="34" charset="0"/>
              </a:rPr>
              <a:t> wind had </a:t>
            </a:r>
            <a:r>
              <a:rPr lang="en-GB" u="sng" dirty="0">
                <a:latin typeface="PrimaryCheynes" panose="020B0500000000000000" pitchFamily="34" charset="0"/>
              </a:rPr>
              <a:t>dried</a:t>
            </a:r>
            <a:r>
              <a:rPr lang="en-GB" dirty="0">
                <a:latin typeface="PrimaryCheynes" panose="020B0500000000000000" pitchFamily="34" charset="0"/>
              </a:rPr>
              <a:t> my mouth. </a:t>
            </a:r>
          </a:p>
        </p:txBody>
      </p:sp>
      <p:sp>
        <p:nvSpPr>
          <p:cNvPr id="11" name="TextBox 10">
            <a:extLst>
              <a:ext uri="{FF2B5EF4-FFF2-40B4-BE49-F238E27FC236}">
                <a16:creationId xmlns:a16="http://schemas.microsoft.com/office/drawing/2014/main" id="{FFF51871-2624-4676-868F-6F110E21E7BF}"/>
              </a:ext>
            </a:extLst>
          </p:cNvPr>
          <p:cNvSpPr txBox="1"/>
          <p:nvPr/>
        </p:nvSpPr>
        <p:spPr>
          <a:xfrm>
            <a:off x="0" y="4629328"/>
            <a:ext cx="8438272" cy="369332"/>
          </a:xfrm>
          <a:prstGeom prst="rect">
            <a:avLst/>
          </a:prstGeom>
          <a:noFill/>
        </p:spPr>
        <p:txBody>
          <a:bodyPr wrap="none" rtlCol="0">
            <a:spAutoFit/>
          </a:bodyPr>
          <a:lstStyle/>
          <a:p>
            <a:r>
              <a:rPr lang="en-GB" dirty="0">
                <a:solidFill>
                  <a:schemeClr val="accent1">
                    <a:lumMod val="60000"/>
                    <a:lumOff val="40000"/>
                  </a:schemeClr>
                </a:solidFill>
                <a:latin typeface="PrimaryCheynes" panose="020B0500000000000000" pitchFamily="34" charset="0"/>
              </a:rPr>
              <a:t>Touch</a:t>
            </a:r>
            <a:r>
              <a:rPr lang="en-GB" dirty="0">
                <a:latin typeface="PrimaryCheynes" panose="020B0500000000000000" pitchFamily="34" charset="0"/>
              </a:rPr>
              <a:t> – I could feel the ice under my feet </a:t>
            </a:r>
            <a:r>
              <a:rPr lang="en-GB" u="sng" dirty="0">
                <a:latin typeface="PrimaryCheynes" panose="020B0500000000000000" pitchFamily="34" charset="0"/>
              </a:rPr>
              <a:t>crack</a:t>
            </a:r>
            <a:r>
              <a:rPr lang="en-GB" dirty="0">
                <a:latin typeface="PrimaryCheynes" panose="020B0500000000000000" pitchFamily="34" charset="0"/>
              </a:rPr>
              <a:t> </a:t>
            </a:r>
            <a:r>
              <a:rPr lang="en-GB" u="sng" dirty="0">
                <a:latin typeface="PrimaryCheynes" panose="020B0500000000000000" pitchFamily="34" charset="0"/>
              </a:rPr>
              <a:t>crisply</a:t>
            </a:r>
            <a:r>
              <a:rPr lang="en-GB" dirty="0">
                <a:latin typeface="PrimaryCheynes" panose="020B0500000000000000" pitchFamily="34" charset="0"/>
              </a:rPr>
              <a:t> with every step I took. </a:t>
            </a:r>
          </a:p>
        </p:txBody>
      </p:sp>
      <p:sp>
        <p:nvSpPr>
          <p:cNvPr id="12" name="TextBox 11">
            <a:extLst>
              <a:ext uri="{FF2B5EF4-FFF2-40B4-BE49-F238E27FC236}">
                <a16:creationId xmlns:a16="http://schemas.microsoft.com/office/drawing/2014/main" id="{4190D35E-F2B0-4DFD-B4F0-DDC5E46C9427}"/>
              </a:ext>
            </a:extLst>
          </p:cNvPr>
          <p:cNvSpPr txBox="1"/>
          <p:nvPr/>
        </p:nvSpPr>
        <p:spPr>
          <a:xfrm>
            <a:off x="1906291" y="5556142"/>
            <a:ext cx="9150262" cy="369332"/>
          </a:xfrm>
          <a:prstGeom prst="rect">
            <a:avLst/>
          </a:prstGeom>
          <a:noFill/>
        </p:spPr>
        <p:txBody>
          <a:bodyPr wrap="none" rtlCol="0">
            <a:spAutoFit/>
          </a:bodyPr>
          <a:lstStyle/>
          <a:p>
            <a:r>
              <a:rPr lang="en-GB" dirty="0">
                <a:latin typeface="PrimaryCheynes" panose="020B0500000000000000" pitchFamily="34" charset="0"/>
              </a:rPr>
              <a:t>By putting all of my sentences together I can write an effective setting description.</a:t>
            </a:r>
          </a:p>
        </p:txBody>
      </p:sp>
      <p:pic>
        <p:nvPicPr>
          <p:cNvPr id="2" name="literacy3">
            <a:hlinkClick r:id="" action="ppaction://media"/>
            <a:extLst>
              <a:ext uri="{FF2B5EF4-FFF2-40B4-BE49-F238E27FC236}">
                <a16:creationId xmlns:a16="http://schemas.microsoft.com/office/drawing/2014/main" id="{F4D7099E-278E-41FE-AB32-BE02F1A064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6953" y="4187771"/>
            <a:ext cx="609600" cy="609600"/>
          </a:xfrm>
          <a:prstGeom prst="rect">
            <a:avLst/>
          </a:prstGeom>
        </p:spPr>
      </p:pic>
      <p:sp>
        <p:nvSpPr>
          <p:cNvPr id="3" name="Date Placeholder 2">
            <a:extLst>
              <a:ext uri="{FF2B5EF4-FFF2-40B4-BE49-F238E27FC236}">
                <a16:creationId xmlns:a16="http://schemas.microsoft.com/office/drawing/2014/main" id="{05F8538B-A241-404E-9046-847B472DE817}"/>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399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mountains in the background&#10;&#10;Description automatically generated with medium confidence">
            <a:extLst>
              <a:ext uri="{FF2B5EF4-FFF2-40B4-BE49-F238E27FC236}">
                <a16:creationId xmlns:a16="http://schemas.microsoft.com/office/drawing/2014/main" id="{D28C2326-40CD-444F-B937-B0EF32CD560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686117" y="476250"/>
            <a:ext cx="5248275" cy="2952750"/>
          </a:xfrm>
          <a:prstGeom prst="rect">
            <a:avLst/>
          </a:prstGeom>
        </p:spPr>
      </p:pic>
      <p:sp>
        <p:nvSpPr>
          <p:cNvPr id="7" name="TextBox 6">
            <a:extLst>
              <a:ext uri="{FF2B5EF4-FFF2-40B4-BE49-F238E27FC236}">
                <a16:creationId xmlns:a16="http://schemas.microsoft.com/office/drawing/2014/main" id="{64ED1E04-CB1C-4D0D-8C43-29B0E3F93447}"/>
              </a:ext>
            </a:extLst>
          </p:cNvPr>
          <p:cNvSpPr txBox="1"/>
          <p:nvPr/>
        </p:nvSpPr>
        <p:spPr>
          <a:xfrm>
            <a:off x="0" y="476250"/>
            <a:ext cx="6566045" cy="2862322"/>
          </a:xfrm>
          <a:prstGeom prst="rect">
            <a:avLst/>
          </a:prstGeom>
          <a:noFill/>
        </p:spPr>
        <p:txBody>
          <a:bodyPr wrap="square" rtlCol="0">
            <a:spAutoFit/>
          </a:bodyPr>
          <a:lstStyle/>
          <a:p>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As I looked out over the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frozen</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lake all I could see were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snow</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covered</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mountains touching the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clear</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blue</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sky. The only thing I could hear was the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faint</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noise of birds in the distance over the silence </a:t>
            </a:r>
            <a:r>
              <a:rPr kumimoji="0" lang="en-GB" sz="1800" b="0" i="0" u="sng" strike="noStrike" kern="1200" cap="none" spc="0" normalizeH="0" baseline="0" noProof="0" dirty="0">
                <a:ln>
                  <a:noFill/>
                </a:ln>
                <a:solidFill>
                  <a:srgbClr val="FF0000"/>
                </a:solidFill>
                <a:effectLst/>
                <a:uLnTx/>
                <a:uFillTx/>
                <a:latin typeface="PrimaryCheynes" panose="020B0500000000000000" pitchFamily="34" charset="0"/>
                <a:ea typeface="+mn-ea"/>
                <a:cs typeface="+mn-cs"/>
              </a:rPr>
              <a:t>as</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the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overpowering</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smell of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wet</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pine needles filled my nostrils. I couldn’t taste anything as the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cold</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winter</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wind had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dried</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my mouth </a:t>
            </a:r>
            <a:r>
              <a:rPr kumimoji="0" lang="en-GB" sz="1800" b="0" i="0" u="sng" strike="noStrike" kern="1200" cap="none" spc="0" normalizeH="0" baseline="0" noProof="0" dirty="0">
                <a:ln>
                  <a:noFill/>
                </a:ln>
                <a:solidFill>
                  <a:srgbClr val="FF0000"/>
                </a:solidFill>
                <a:effectLst/>
                <a:uLnTx/>
                <a:uFillTx/>
                <a:latin typeface="PrimaryCheynes" panose="020B0500000000000000" pitchFamily="34" charset="0"/>
                <a:ea typeface="+mn-ea"/>
                <a:cs typeface="+mn-cs"/>
              </a:rPr>
              <a:t>but</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I could feel the ice under my feet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crack</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a:t>
            </a:r>
            <a:r>
              <a:rPr kumimoji="0" lang="en-GB" sz="1800" b="0" i="0" u="sng"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crisply</a:t>
            </a:r>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with every step I took. </a:t>
            </a:r>
          </a:p>
          <a:p>
            <a:r>
              <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rPr>
              <a:t> </a:t>
            </a:r>
          </a:p>
          <a:p>
            <a:endPar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rimaryCheynes" panose="020B0500000000000000" pitchFamily="34" charset="0"/>
              <a:ea typeface="+mn-ea"/>
              <a:cs typeface="+mn-cs"/>
            </a:endParaRPr>
          </a:p>
        </p:txBody>
      </p:sp>
      <p:sp>
        <p:nvSpPr>
          <p:cNvPr id="2" name="TextBox 1">
            <a:extLst>
              <a:ext uri="{FF2B5EF4-FFF2-40B4-BE49-F238E27FC236}">
                <a16:creationId xmlns:a16="http://schemas.microsoft.com/office/drawing/2014/main" id="{4773CEC3-5E4B-43DF-9069-7F41DC1F7DB9}"/>
              </a:ext>
            </a:extLst>
          </p:cNvPr>
          <p:cNvSpPr txBox="1"/>
          <p:nvPr/>
        </p:nvSpPr>
        <p:spPr>
          <a:xfrm>
            <a:off x="111829" y="4114801"/>
            <a:ext cx="11968341" cy="369332"/>
          </a:xfrm>
          <a:prstGeom prst="rect">
            <a:avLst/>
          </a:prstGeom>
          <a:noFill/>
        </p:spPr>
        <p:txBody>
          <a:bodyPr wrap="none" rtlCol="0">
            <a:spAutoFit/>
          </a:bodyPr>
          <a:lstStyle/>
          <a:p>
            <a:r>
              <a:rPr lang="en-GB" dirty="0">
                <a:latin typeface="PrimaryCheynes" panose="020B0500000000000000" pitchFamily="34" charset="0"/>
              </a:rPr>
              <a:t>By adding some</a:t>
            </a:r>
            <a:r>
              <a:rPr lang="en-GB" u="sng" dirty="0">
                <a:solidFill>
                  <a:srgbClr val="FF0000"/>
                </a:solidFill>
                <a:latin typeface="PrimaryCheynes" panose="020B0500000000000000" pitchFamily="34" charset="0"/>
              </a:rPr>
              <a:t> connectives </a:t>
            </a:r>
            <a:r>
              <a:rPr lang="en-GB" dirty="0">
                <a:latin typeface="PrimaryCheynes" panose="020B0500000000000000" pitchFamily="34" charset="0"/>
              </a:rPr>
              <a:t>to join my sentences together I can write a good visual description of my setting.</a:t>
            </a:r>
          </a:p>
        </p:txBody>
      </p:sp>
      <p:pic>
        <p:nvPicPr>
          <p:cNvPr id="3" name="literacy4">
            <a:hlinkClick r:id="" action="ppaction://media"/>
            <a:extLst>
              <a:ext uri="{FF2B5EF4-FFF2-40B4-BE49-F238E27FC236}">
                <a16:creationId xmlns:a16="http://schemas.microsoft.com/office/drawing/2014/main" id="{DACD3F5D-4DA3-42AD-BC50-CAD0192F8C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8052" y="4955562"/>
            <a:ext cx="609600" cy="609600"/>
          </a:xfrm>
          <a:prstGeom prst="rect">
            <a:avLst/>
          </a:prstGeom>
        </p:spPr>
      </p:pic>
      <p:sp>
        <p:nvSpPr>
          <p:cNvPr id="5" name="Date Placeholder 4">
            <a:extLst>
              <a:ext uri="{FF2B5EF4-FFF2-40B4-BE49-F238E27FC236}">
                <a16:creationId xmlns:a16="http://schemas.microsoft.com/office/drawing/2014/main" id="{B11E6F15-BBE2-4C4C-9BAB-0E24241778BC}"/>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245454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0AF76-17B2-4992-AA73-B1F9347376E4}"/>
              </a:ext>
            </a:extLst>
          </p:cNvPr>
          <p:cNvSpPr txBox="1"/>
          <p:nvPr/>
        </p:nvSpPr>
        <p:spPr>
          <a:xfrm>
            <a:off x="123986" y="123988"/>
            <a:ext cx="1759057" cy="461665"/>
          </a:xfrm>
          <a:prstGeom prst="rect">
            <a:avLst/>
          </a:prstGeom>
          <a:noFill/>
        </p:spPr>
        <p:txBody>
          <a:bodyPr wrap="square" rtlCol="0">
            <a:spAutoFit/>
          </a:bodyPr>
          <a:lstStyle/>
          <a:p>
            <a:r>
              <a:rPr lang="en-GB" sz="2400" b="1" u="sng" dirty="0">
                <a:latin typeface="PrimaryCheynes" panose="020B0500000000000000" pitchFamily="34" charset="0"/>
              </a:rPr>
              <a:t>Your Task</a:t>
            </a:r>
          </a:p>
        </p:txBody>
      </p:sp>
      <p:sp>
        <p:nvSpPr>
          <p:cNvPr id="4" name="TextBox 3">
            <a:extLst>
              <a:ext uri="{FF2B5EF4-FFF2-40B4-BE49-F238E27FC236}">
                <a16:creationId xmlns:a16="http://schemas.microsoft.com/office/drawing/2014/main" id="{E84889AA-AABD-497B-91E5-0F0521178996}"/>
              </a:ext>
            </a:extLst>
          </p:cNvPr>
          <p:cNvSpPr txBox="1"/>
          <p:nvPr/>
        </p:nvSpPr>
        <p:spPr>
          <a:xfrm>
            <a:off x="123985" y="705173"/>
            <a:ext cx="11995689" cy="1477328"/>
          </a:xfrm>
          <a:prstGeom prst="rect">
            <a:avLst/>
          </a:prstGeom>
          <a:noFill/>
        </p:spPr>
        <p:txBody>
          <a:bodyPr wrap="square" rtlCol="0">
            <a:spAutoFit/>
          </a:bodyPr>
          <a:lstStyle/>
          <a:p>
            <a:r>
              <a:rPr lang="en-GB" dirty="0"/>
              <a:t>Pick </a:t>
            </a:r>
            <a:r>
              <a:rPr lang="en-GB" b="1" u="sng" dirty="0"/>
              <a:t>one</a:t>
            </a:r>
            <a:r>
              <a:rPr lang="en-GB" dirty="0"/>
              <a:t> of the following pictures and write 5 sentences to describe the setting. Each sentence should use one of the five senses we have looked at today:</a:t>
            </a:r>
            <a:r>
              <a:rPr lang="en-GB" dirty="0">
                <a:solidFill>
                  <a:srgbClr val="FF0000"/>
                </a:solidFill>
              </a:rPr>
              <a:t> Sight</a:t>
            </a:r>
            <a:r>
              <a:rPr lang="en-GB" dirty="0"/>
              <a:t>, </a:t>
            </a:r>
            <a:r>
              <a:rPr lang="en-GB" dirty="0">
                <a:solidFill>
                  <a:srgbClr val="0000FF"/>
                </a:solidFill>
              </a:rPr>
              <a:t>Sound</a:t>
            </a:r>
            <a:r>
              <a:rPr lang="en-GB" dirty="0"/>
              <a:t>, </a:t>
            </a:r>
            <a:r>
              <a:rPr lang="en-GB" dirty="0">
                <a:solidFill>
                  <a:srgbClr val="00B050"/>
                </a:solidFill>
              </a:rPr>
              <a:t>Smell</a:t>
            </a:r>
            <a:r>
              <a:rPr lang="en-GB" dirty="0"/>
              <a:t>, </a:t>
            </a:r>
            <a:r>
              <a:rPr lang="en-GB" dirty="0">
                <a:solidFill>
                  <a:srgbClr val="7030A0"/>
                </a:solidFill>
              </a:rPr>
              <a:t>Taste</a:t>
            </a:r>
            <a:r>
              <a:rPr lang="en-GB" dirty="0"/>
              <a:t> and </a:t>
            </a:r>
            <a:r>
              <a:rPr lang="en-GB" dirty="0">
                <a:solidFill>
                  <a:schemeClr val="accent1">
                    <a:lumMod val="60000"/>
                    <a:lumOff val="40000"/>
                  </a:schemeClr>
                </a:solidFill>
              </a:rPr>
              <a:t>Touch</a:t>
            </a:r>
            <a:r>
              <a:rPr lang="en-GB" dirty="0"/>
              <a:t>.</a:t>
            </a:r>
          </a:p>
          <a:p>
            <a:endParaRPr lang="en-GB" dirty="0"/>
          </a:p>
          <a:p>
            <a:r>
              <a:rPr lang="en-GB" dirty="0"/>
              <a:t>Once you have written your 5 sentences put them all together using connectives where you can to for one continuous setting description.</a:t>
            </a:r>
          </a:p>
        </p:txBody>
      </p:sp>
      <p:pic>
        <p:nvPicPr>
          <p:cNvPr id="15" name="Picture 14" descr="A picture containing text, sky, outdoor, building&#10;&#10;Description automatically generated">
            <a:extLst>
              <a:ext uri="{FF2B5EF4-FFF2-40B4-BE49-F238E27FC236}">
                <a16:creationId xmlns:a16="http://schemas.microsoft.com/office/drawing/2014/main" id="{7A465327-DE2F-4C38-B319-4DD4A30D23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 y="2182501"/>
            <a:ext cx="3892492" cy="2926394"/>
          </a:xfrm>
          <a:prstGeom prst="rect">
            <a:avLst/>
          </a:prstGeom>
        </p:spPr>
      </p:pic>
      <p:pic>
        <p:nvPicPr>
          <p:cNvPr id="18" name="Picture 17" descr="A dirt path through a forest&#10;&#10;Description automatically generated with low confidence">
            <a:extLst>
              <a:ext uri="{FF2B5EF4-FFF2-40B4-BE49-F238E27FC236}">
                <a16:creationId xmlns:a16="http://schemas.microsoft.com/office/drawing/2014/main" id="{E7E1FF79-C239-41EC-B5AA-34005BD9C29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956808" y="3188010"/>
            <a:ext cx="3794620" cy="2926394"/>
          </a:xfrm>
          <a:prstGeom prst="rect">
            <a:avLst/>
          </a:prstGeom>
        </p:spPr>
      </p:pic>
      <p:pic>
        <p:nvPicPr>
          <p:cNvPr id="3" name="Recorded Sound">
            <a:hlinkClick r:id="" action="ppaction://media"/>
            <a:extLst>
              <a:ext uri="{FF2B5EF4-FFF2-40B4-BE49-F238E27FC236}">
                <a16:creationId xmlns:a16="http://schemas.microsoft.com/office/drawing/2014/main" id="{4481CE39-3B07-4136-B412-FC01155845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87339" y="123988"/>
            <a:ext cx="609600" cy="609600"/>
          </a:xfrm>
          <a:prstGeom prst="rect">
            <a:avLst/>
          </a:prstGeom>
        </p:spPr>
      </p:pic>
      <p:sp>
        <p:nvSpPr>
          <p:cNvPr id="5" name="TextBox 4">
            <a:extLst>
              <a:ext uri="{FF2B5EF4-FFF2-40B4-BE49-F238E27FC236}">
                <a16:creationId xmlns:a16="http://schemas.microsoft.com/office/drawing/2014/main" id="{53F87B6F-4C31-40A3-87B0-78F7C5E89F80}"/>
              </a:ext>
            </a:extLst>
          </p:cNvPr>
          <p:cNvSpPr txBox="1"/>
          <p:nvPr/>
        </p:nvSpPr>
        <p:spPr>
          <a:xfrm>
            <a:off x="8591177" y="2394354"/>
            <a:ext cx="2801923" cy="369332"/>
          </a:xfrm>
          <a:prstGeom prst="rect">
            <a:avLst/>
          </a:prstGeom>
          <a:noFill/>
        </p:spPr>
        <p:txBody>
          <a:bodyPr wrap="square" rtlCol="0">
            <a:spAutoFit/>
          </a:bodyPr>
          <a:lstStyle/>
          <a:p>
            <a:pPr algn="ctr"/>
            <a:r>
              <a:rPr lang="en-GB" b="1" u="sng" dirty="0">
                <a:latin typeface="PrimaryCheynes" panose="020B0500000000000000" pitchFamily="34" charset="0"/>
              </a:rPr>
              <a:t>Connectives</a:t>
            </a:r>
          </a:p>
        </p:txBody>
      </p:sp>
      <p:sp>
        <p:nvSpPr>
          <p:cNvPr id="6" name="TextBox 5">
            <a:extLst>
              <a:ext uri="{FF2B5EF4-FFF2-40B4-BE49-F238E27FC236}">
                <a16:creationId xmlns:a16="http://schemas.microsoft.com/office/drawing/2014/main" id="{99FED7CF-8E93-471F-A5B6-9835281D9481}"/>
              </a:ext>
            </a:extLst>
          </p:cNvPr>
          <p:cNvSpPr txBox="1"/>
          <p:nvPr/>
        </p:nvSpPr>
        <p:spPr>
          <a:xfrm>
            <a:off x="8523215" y="3095538"/>
            <a:ext cx="614271" cy="369332"/>
          </a:xfrm>
          <a:prstGeom prst="rect">
            <a:avLst/>
          </a:prstGeom>
          <a:noFill/>
        </p:spPr>
        <p:txBody>
          <a:bodyPr wrap="none" rtlCol="0">
            <a:spAutoFit/>
          </a:bodyPr>
          <a:lstStyle/>
          <a:p>
            <a:r>
              <a:rPr lang="en-GB" dirty="0">
                <a:solidFill>
                  <a:srgbClr val="FF0000"/>
                </a:solidFill>
                <a:latin typeface="PrimaryCheynes" panose="020B0500000000000000" pitchFamily="34" charset="0"/>
              </a:rPr>
              <a:t>and</a:t>
            </a:r>
          </a:p>
        </p:txBody>
      </p:sp>
      <p:sp>
        <p:nvSpPr>
          <p:cNvPr id="7" name="TextBox 6">
            <a:extLst>
              <a:ext uri="{FF2B5EF4-FFF2-40B4-BE49-F238E27FC236}">
                <a16:creationId xmlns:a16="http://schemas.microsoft.com/office/drawing/2014/main" id="{B3D726EE-F4D1-4200-8A82-908B68F8E3C1}"/>
              </a:ext>
            </a:extLst>
          </p:cNvPr>
          <p:cNvSpPr txBox="1"/>
          <p:nvPr/>
        </p:nvSpPr>
        <p:spPr>
          <a:xfrm>
            <a:off x="10234569" y="4094315"/>
            <a:ext cx="558166" cy="369332"/>
          </a:xfrm>
          <a:prstGeom prst="rect">
            <a:avLst/>
          </a:prstGeom>
          <a:noFill/>
        </p:spPr>
        <p:txBody>
          <a:bodyPr wrap="none" rtlCol="0">
            <a:spAutoFit/>
          </a:bodyPr>
          <a:lstStyle/>
          <a:p>
            <a:r>
              <a:rPr lang="en-GB" dirty="0">
                <a:solidFill>
                  <a:srgbClr val="00B050"/>
                </a:solidFill>
                <a:latin typeface="PrimaryCheynes" panose="020B0500000000000000" pitchFamily="34" charset="0"/>
              </a:rPr>
              <a:t>but</a:t>
            </a:r>
          </a:p>
        </p:txBody>
      </p:sp>
      <p:sp>
        <p:nvSpPr>
          <p:cNvPr id="8" name="TextBox 7">
            <a:extLst>
              <a:ext uri="{FF2B5EF4-FFF2-40B4-BE49-F238E27FC236}">
                <a16:creationId xmlns:a16="http://schemas.microsoft.com/office/drawing/2014/main" id="{A30B9D3B-93EA-4868-970A-4BBF426B0A0A}"/>
              </a:ext>
            </a:extLst>
          </p:cNvPr>
          <p:cNvSpPr txBox="1"/>
          <p:nvPr/>
        </p:nvSpPr>
        <p:spPr>
          <a:xfrm>
            <a:off x="8523215" y="4278981"/>
            <a:ext cx="1051891" cy="369332"/>
          </a:xfrm>
          <a:prstGeom prst="rect">
            <a:avLst/>
          </a:prstGeom>
          <a:noFill/>
        </p:spPr>
        <p:txBody>
          <a:bodyPr wrap="none" rtlCol="0">
            <a:spAutoFit/>
          </a:bodyPr>
          <a:lstStyle/>
          <a:p>
            <a:r>
              <a:rPr lang="en-GB" dirty="0">
                <a:solidFill>
                  <a:schemeClr val="accent1">
                    <a:lumMod val="60000"/>
                    <a:lumOff val="40000"/>
                  </a:schemeClr>
                </a:solidFill>
                <a:latin typeface="PrimaryCheynes" panose="020B0500000000000000" pitchFamily="34" charset="0"/>
              </a:rPr>
              <a:t>however</a:t>
            </a:r>
          </a:p>
        </p:txBody>
      </p:sp>
      <p:sp>
        <p:nvSpPr>
          <p:cNvPr id="9" name="TextBox 8">
            <a:extLst>
              <a:ext uri="{FF2B5EF4-FFF2-40B4-BE49-F238E27FC236}">
                <a16:creationId xmlns:a16="http://schemas.microsoft.com/office/drawing/2014/main" id="{BDA35E25-E93D-40AB-AF75-BA5ACE311D5F}"/>
              </a:ext>
            </a:extLst>
          </p:cNvPr>
          <p:cNvSpPr txBox="1"/>
          <p:nvPr/>
        </p:nvSpPr>
        <p:spPr>
          <a:xfrm>
            <a:off x="10234569" y="3188010"/>
            <a:ext cx="1191736" cy="369332"/>
          </a:xfrm>
          <a:prstGeom prst="rect">
            <a:avLst/>
          </a:prstGeom>
          <a:noFill/>
        </p:spPr>
        <p:txBody>
          <a:bodyPr wrap="none" rtlCol="0">
            <a:spAutoFit/>
          </a:bodyPr>
          <a:lstStyle/>
          <a:p>
            <a:r>
              <a:rPr lang="en-GB" dirty="0">
                <a:solidFill>
                  <a:srgbClr val="0000FF"/>
                </a:solidFill>
                <a:latin typeface="PrimaryCheynes" panose="020B0500000000000000" pitchFamily="34" charset="0"/>
              </a:rPr>
              <a:t>therefore</a:t>
            </a:r>
          </a:p>
        </p:txBody>
      </p:sp>
      <p:sp>
        <p:nvSpPr>
          <p:cNvPr id="10" name="TextBox 9">
            <a:extLst>
              <a:ext uri="{FF2B5EF4-FFF2-40B4-BE49-F238E27FC236}">
                <a16:creationId xmlns:a16="http://schemas.microsoft.com/office/drawing/2014/main" id="{4B8A5C45-7D10-4AF7-B046-746A1776DB36}"/>
              </a:ext>
            </a:extLst>
          </p:cNvPr>
          <p:cNvSpPr txBox="1"/>
          <p:nvPr/>
        </p:nvSpPr>
        <p:spPr>
          <a:xfrm>
            <a:off x="10645629" y="4999839"/>
            <a:ext cx="684803" cy="369332"/>
          </a:xfrm>
          <a:prstGeom prst="rect">
            <a:avLst/>
          </a:prstGeom>
          <a:noFill/>
        </p:spPr>
        <p:txBody>
          <a:bodyPr wrap="none" rtlCol="0">
            <a:spAutoFit/>
          </a:bodyPr>
          <a:lstStyle/>
          <a:p>
            <a:r>
              <a:rPr lang="en-GB" dirty="0">
                <a:solidFill>
                  <a:srgbClr val="FF9900"/>
                </a:solidFill>
                <a:latin typeface="PrimaryCheynes" panose="020B0500000000000000" pitchFamily="34" charset="0"/>
              </a:rPr>
              <a:t>then</a:t>
            </a:r>
          </a:p>
        </p:txBody>
      </p:sp>
      <p:sp>
        <p:nvSpPr>
          <p:cNvPr id="11" name="TextBox 10">
            <a:extLst>
              <a:ext uri="{FF2B5EF4-FFF2-40B4-BE49-F238E27FC236}">
                <a16:creationId xmlns:a16="http://schemas.microsoft.com/office/drawing/2014/main" id="{1ACC2649-78A1-4557-8605-DF2CDB7D5979}"/>
              </a:ext>
            </a:extLst>
          </p:cNvPr>
          <p:cNvSpPr txBox="1"/>
          <p:nvPr/>
        </p:nvSpPr>
        <p:spPr>
          <a:xfrm>
            <a:off x="9315547" y="4967990"/>
            <a:ext cx="409086" cy="369332"/>
          </a:xfrm>
          <a:prstGeom prst="rect">
            <a:avLst/>
          </a:prstGeom>
          <a:noFill/>
        </p:spPr>
        <p:txBody>
          <a:bodyPr wrap="none" rtlCol="0">
            <a:spAutoFit/>
          </a:bodyPr>
          <a:lstStyle/>
          <a:p>
            <a:r>
              <a:rPr lang="en-GB" dirty="0">
                <a:solidFill>
                  <a:srgbClr val="002060"/>
                </a:solidFill>
                <a:latin typeface="PrimaryCheynes" panose="020B0500000000000000" pitchFamily="34" charset="0"/>
              </a:rPr>
              <a:t>so</a:t>
            </a:r>
          </a:p>
        </p:txBody>
      </p:sp>
      <p:sp>
        <p:nvSpPr>
          <p:cNvPr id="12" name="TextBox 11">
            <a:extLst>
              <a:ext uri="{FF2B5EF4-FFF2-40B4-BE49-F238E27FC236}">
                <a16:creationId xmlns:a16="http://schemas.microsoft.com/office/drawing/2014/main" id="{E1E4682E-5157-4A8E-A90E-9271276ACF55}"/>
              </a:ext>
            </a:extLst>
          </p:cNvPr>
          <p:cNvSpPr txBox="1"/>
          <p:nvPr/>
        </p:nvSpPr>
        <p:spPr>
          <a:xfrm>
            <a:off x="9101996" y="3735105"/>
            <a:ext cx="1059906" cy="369332"/>
          </a:xfrm>
          <a:prstGeom prst="rect">
            <a:avLst/>
          </a:prstGeom>
          <a:noFill/>
        </p:spPr>
        <p:txBody>
          <a:bodyPr wrap="none" rtlCol="0">
            <a:spAutoFit/>
          </a:bodyPr>
          <a:lstStyle/>
          <a:p>
            <a:r>
              <a:rPr lang="en-GB" dirty="0">
                <a:solidFill>
                  <a:srgbClr val="7030A0"/>
                </a:solidFill>
                <a:latin typeface="PrimaryCheynes" panose="020B0500000000000000" pitchFamily="34" charset="0"/>
              </a:rPr>
              <a:t>because</a:t>
            </a:r>
          </a:p>
        </p:txBody>
      </p:sp>
      <p:sp>
        <p:nvSpPr>
          <p:cNvPr id="13" name="Date Placeholder 12">
            <a:extLst>
              <a:ext uri="{FF2B5EF4-FFF2-40B4-BE49-F238E27FC236}">
                <a16:creationId xmlns:a16="http://schemas.microsoft.com/office/drawing/2014/main" id="{F669C896-92FB-4531-829F-8A7E1E2A460D}"/>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1205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5B13-B472-4EBA-B4FC-D442F9A3FDD3}"/>
              </a:ext>
            </a:extLst>
          </p:cNvPr>
          <p:cNvSpPr>
            <a:spLocks noGrp="1"/>
          </p:cNvSpPr>
          <p:nvPr>
            <p:ph type="title"/>
          </p:nvPr>
        </p:nvSpPr>
        <p:spPr/>
        <p:txBody>
          <a:bodyPr/>
          <a:lstStyle/>
          <a:p>
            <a:r>
              <a:rPr lang="en-GB" dirty="0"/>
              <a:t>Numeracy</a:t>
            </a:r>
          </a:p>
        </p:txBody>
      </p:sp>
      <p:sp>
        <p:nvSpPr>
          <p:cNvPr id="3" name="Content Placeholder 2">
            <a:extLst>
              <a:ext uri="{FF2B5EF4-FFF2-40B4-BE49-F238E27FC236}">
                <a16:creationId xmlns:a16="http://schemas.microsoft.com/office/drawing/2014/main" id="{DF06F75C-2B50-4D4B-86CC-2C3B4690719C}"/>
              </a:ext>
            </a:extLst>
          </p:cNvPr>
          <p:cNvSpPr>
            <a:spLocks noGrp="1"/>
          </p:cNvSpPr>
          <p:nvPr>
            <p:ph idx="1"/>
          </p:nvPr>
        </p:nvSpPr>
        <p:spPr/>
        <p:txBody>
          <a:bodyPr/>
          <a:lstStyle/>
          <a:p>
            <a:pPr marL="0" indent="0">
              <a:buNone/>
            </a:pPr>
            <a:r>
              <a:rPr lang="en-GB" dirty="0">
                <a:latin typeface="PrimaryCheynes" panose="020B0500000000000000" pitchFamily="34" charset="0"/>
              </a:rPr>
              <a:t>Learning Intention</a:t>
            </a:r>
          </a:p>
          <a:p>
            <a:pPr marL="0" indent="0">
              <a:buNone/>
            </a:pPr>
            <a:r>
              <a:rPr lang="en-GB" dirty="0">
                <a:latin typeface="PrimaryCheynes" panose="020B0500000000000000" pitchFamily="34" charset="0"/>
              </a:rPr>
              <a:t> We are learning to understand time.</a:t>
            </a:r>
          </a:p>
          <a:p>
            <a:pPr marL="0" indent="0">
              <a:buNone/>
            </a:pPr>
            <a:r>
              <a:rPr lang="en-GB" dirty="0">
                <a:latin typeface="PrimaryCheynes" panose="020B0500000000000000" pitchFamily="34" charset="0"/>
              </a:rPr>
              <a:t>Success Criteria</a:t>
            </a:r>
          </a:p>
          <a:p>
            <a:pPr marL="0" indent="0">
              <a:buNone/>
            </a:pPr>
            <a:r>
              <a:rPr lang="en-GB" dirty="0">
                <a:latin typeface="PrimaryCheynes" panose="020B0500000000000000" pitchFamily="34" charset="0"/>
              </a:rPr>
              <a:t>- Pick a mild, hot or spicy chilli challenge from the following slides to complete in you jotter - you can do all three if you wish!</a:t>
            </a:r>
          </a:p>
          <a:p>
            <a:pPr>
              <a:buFontTx/>
              <a:buChar char="-"/>
            </a:pPr>
            <a:r>
              <a:rPr lang="en-GB" dirty="0">
                <a:latin typeface="PrimaryCheynes" panose="020B0500000000000000" pitchFamily="34" charset="0"/>
              </a:rPr>
              <a:t>Write the answers in your jotter.</a:t>
            </a:r>
          </a:p>
          <a:p>
            <a:pPr>
              <a:buFontTx/>
              <a:buChar char="-"/>
            </a:pPr>
            <a:r>
              <a:rPr lang="en-GB" dirty="0">
                <a:latin typeface="PrimaryCheynes" panose="020B0500000000000000" pitchFamily="34" charset="0"/>
              </a:rPr>
              <a:t>Make sure all spelling is correct.</a:t>
            </a:r>
          </a:p>
          <a:p>
            <a:pPr marL="0" indent="0">
              <a:buNone/>
            </a:pPr>
            <a:endParaRPr lang="en-GB" dirty="0"/>
          </a:p>
        </p:txBody>
      </p:sp>
      <p:pic>
        <p:nvPicPr>
          <p:cNvPr id="4" name="numeracy">
            <a:hlinkClick r:id="" action="ppaction://media"/>
            <a:extLst>
              <a:ext uri="{FF2B5EF4-FFF2-40B4-BE49-F238E27FC236}">
                <a16:creationId xmlns:a16="http://schemas.microsoft.com/office/drawing/2014/main" id="{FBC21402-1AED-4582-831B-B508FDC6E0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40348" y="499719"/>
            <a:ext cx="609600" cy="609600"/>
          </a:xfrm>
          <a:prstGeom prst="rect">
            <a:avLst/>
          </a:prstGeom>
        </p:spPr>
      </p:pic>
      <p:sp>
        <p:nvSpPr>
          <p:cNvPr id="5" name="Date Placeholder 4">
            <a:extLst>
              <a:ext uri="{FF2B5EF4-FFF2-40B4-BE49-F238E27FC236}">
                <a16:creationId xmlns:a16="http://schemas.microsoft.com/office/drawing/2014/main" id="{7D3137DA-3739-451F-A9CC-081D928A81F6}"/>
              </a:ext>
            </a:extLst>
          </p:cNvPr>
          <p:cNvSpPr>
            <a:spLocks noGrp="1"/>
          </p:cNvSpPr>
          <p:nvPr>
            <p:ph type="dt" sz="half" idx="10"/>
          </p:nvPr>
        </p:nvSpPr>
        <p:spPr/>
        <p:txBody>
          <a:bodyPr/>
          <a:lstStyle/>
          <a:p>
            <a:r>
              <a:rPr lang="en-US"/>
              <a:t>28/01/2021</a:t>
            </a:r>
            <a:endParaRPr lang="en-GB"/>
          </a:p>
        </p:txBody>
      </p:sp>
    </p:spTree>
    <p:extLst>
      <p:ext uri="{BB962C8B-B14F-4D97-AF65-F5344CB8AC3E}">
        <p14:creationId xmlns:p14="http://schemas.microsoft.com/office/powerpoint/2010/main" val="207391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1141</Words>
  <Application>Microsoft Office PowerPoint</Application>
  <PresentationFormat>Widescreen</PresentationFormat>
  <Paragraphs>126</Paragraphs>
  <Slides>21</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Gill Sans MT</vt:lpstr>
      <vt:lpstr>PrimaryCheynes</vt:lpstr>
      <vt:lpstr>Twinkl</vt:lpstr>
      <vt:lpstr>Gallery</vt:lpstr>
      <vt:lpstr>St Mary’s RC primary school  Thursday 28.01.21</vt:lpstr>
      <vt:lpstr>PowerPoint Presentation</vt:lpstr>
      <vt:lpstr>PowerPoint Presentation</vt:lpstr>
      <vt:lpstr>Literacy </vt:lpstr>
      <vt:lpstr>PowerPoint Presentation</vt:lpstr>
      <vt:lpstr>PowerPoint Presentation</vt:lpstr>
      <vt:lpstr>PowerPoint Presentation</vt:lpstr>
      <vt:lpstr>PowerPoint Presentation</vt:lpstr>
      <vt:lpstr>Numeracy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Night time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RC primary school  Tuesday 26th May 2020</dc:title>
  <dc:creator>lgavine663</dc:creator>
  <cp:lastModifiedBy>Dale Samson</cp:lastModifiedBy>
  <cp:revision>49</cp:revision>
  <dcterms:created xsi:type="dcterms:W3CDTF">2020-05-20T12:07:01Z</dcterms:created>
  <dcterms:modified xsi:type="dcterms:W3CDTF">2021-01-28T07:59:22Z</dcterms:modified>
</cp:coreProperties>
</file>