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0" r:id="rId3"/>
    <p:sldId id="339" r:id="rId4"/>
    <p:sldId id="317" r:id="rId5"/>
    <p:sldId id="330" r:id="rId6"/>
    <p:sldId id="331" r:id="rId7"/>
    <p:sldId id="332" r:id="rId8"/>
    <p:sldId id="333" r:id="rId9"/>
    <p:sldId id="318" r:id="rId10"/>
    <p:sldId id="334" r:id="rId11"/>
    <p:sldId id="335" r:id="rId12"/>
    <p:sldId id="336" r:id="rId13"/>
    <p:sldId id="337" r:id="rId14"/>
    <p:sldId id="338" r:id="rId15"/>
    <p:sldId id="32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FF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5DB16-F9B8-4937-996E-E106977E8B6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511ED-38A7-4131-9D47-CAE0463EDD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4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6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524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16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23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320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115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0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77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01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42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56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01C85-DD0C-4BA5-9655-ED13E621930C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98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Chilli_pepper_4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File:Chilli_pepper_4.svg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theconversation.com/make-maths-mandatory-and-well-improve-our-international-education-rankings-1166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make-maths-mandatory-and-well-improve-our-international-education-rankings-11663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File:Chilli_pepper_4.svg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theconversation.com/make-maths-mandatory-and-well-improve-our-international-education-rankings-1166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Fzt5i1jXA" TargetMode="External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Pikachu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u8sEfRXRuAw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hilli_pepper_4.sv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leadershipfreak.blog/2014/01/21/ten-radical-shift-in-thinking-all-leaders-face/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hilli_pepper_4.sv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publicdomainpictures.net/view-image.php?image=8654&amp;picture=thinking-monkey&amp;large=1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hilli_pepper_4.sv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ww.thecryptocrew.com/2012/05/do-animals-like-dogs-and-bigfoot-think.htm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D1173B-FBCA-4F2A-AB78-7DB51EC95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08DCF8-02FA-4015-A96A-7F8A89EB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CADCA8-2942-497A-8C7C-F3050F6FC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en-GB" sz="4200" dirty="0"/>
              <a:t>St Mary’s RC primary school </a:t>
            </a:r>
            <a:br>
              <a:rPr lang="en-GB" sz="4200" dirty="0"/>
            </a:br>
            <a:r>
              <a:rPr lang="en-GB" sz="4200" dirty="0"/>
              <a:t>Wednesday 27.01.21</a:t>
            </a:r>
            <a:endParaRPr lang="en-US" sz="42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5EB4A20-0EE9-4ACC-B46C-5E53D0378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en-GB" dirty="0"/>
              <a:t>P3 and P4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EFD7EB-F887-4187-BD35-2F6584E9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802ABCE-86EF-458C-B776-FBEE5B3E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257E23-BAFF-4E5A-9DCD-5EB001A2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7E30C0D8-AD45-47DE-ACC1-AA48F84CA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1171"/>
          <a:stretch/>
        </p:blipFill>
        <p:spPr bwMode="auto">
          <a:xfrm>
            <a:off x="1271223" y="1116345"/>
            <a:ext cx="336214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890EC-EC50-46D3-879E-63EDF4D0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971F6991-E635-48F8-9309-D5A5C1EC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CF2F98-1DF0-4594-9502-F2B79E79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8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B92379-2704-4A73-BA43-6CB83EB65C08}"/>
              </a:ext>
            </a:extLst>
          </p:cNvPr>
          <p:cNvSpPr txBox="1"/>
          <p:nvPr/>
        </p:nvSpPr>
        <p:spPr>
          <a:xfrm>
            <a:off x="0" y="0"/>
            <a:ext cx="10918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PrimaryCheynes" panose="020B0500000000000000" pitchFamily="34" charset="0"/>
              </a:rPr>
              <a:t>Today we are learning our 5 times tables.</a:t>
            </a:r>
          </a:p>
          <a:p>
            <a:endParaRPr lang="en-GB" dirty="0">
              <a:latin typeface="PrimaryCheynes" panose="020B0500000000000000" pitchFamily="34" charset="0"/>
            </a:endParaRPr>
          </a:p>
          <a:p>
            <a:r>
              <a:rPr lang="en-GB" dirty="0">
                <a:latin typeface="PrimaryCheynes" panose="020B0500000000000000" pitchFamily="34" charset="0"/>
              </a:rPr>
              <a:t>Please copy and complete the 5 times table into your jotter then select 1 of the chilli challenges to complete as well.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3E782-B6B0-4AD7-84D9-1CF1657C9A39}"/>
              </a:ext>
            </a:extLst>
          </p:cNvPr>
          <p:cNvSpPr txBox="1"/>
          <p:nvPr/>
        </p:nvSpPr>
        <p:spPr>
          <a:xfrm>
            <a:off x="543208" y="1683945"/>
            <a:ext cx="131959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5 x 0 =</a:t>
            </a:r>
          </a:p>
          <a:p>
            <a:r>
              <a:rPr lang="en-GB" sz="2400" dirty="0"/>
              <a:t>5 x 1 =</a:t>
            </a:r>
          </a:p>
          <a:p>
            <a:r>
              <a:rPr lang="en-GB" sz="2400" dirty="0"/>
              <a:t>5 x 2 =</a:t>
            </a:r>
          </a:p>
          <a:p>
            <a:r>
              <a:rPr lang="en-GB" sz="2400" dirty="0"/>
              <a:t>5 x 3 =</a:t>
            </a:r>
          </a:p>
          <a:p>
            <a:r>
              <a:rPr lang="en-GB" sz="2400" dirty="0"/>
              <a:t>5 x 4 =</a:t>
            </a:r>
          </a:p>
          <a:p>
            <a:r>
              <a:rPr lang="en-GB" sz="2400" dirty="0"/>
              <a:t>5 x 5 =</a:t>
            </a:r>
          </a:p>
          <a:p>
            <a:r>
              <a:rPr lang="en-GB" sz="2400" dirty="0"/>
              <a:t>5 x 6 =</a:t>
            </a:r>
          </a:p>
          <a:p>
            <a:r>
              <a:rPr lang="en-GB" sz="2400" dirty="0"/>
              <a:t>5 x 7 = </a:t>
            </a:r>
          </a:p>
          <a:p>
            <a:r>
              <a:rPr lang="en-GB" sz="2400" dirty="0"/>
              <a:t>5 x 8 = </a:t>
            </a:r>
          </a:p>
          <a:p>
            <a:r>
              <a:rPr lang="en-GB" sz="2400" dirty="0"/>
              <a:t>5 x 9 = </a:t>
            </a:r>
          </a:p>
          <a:p>
            <a:r>
              <a:rPr lang="en-GB" sz="2400" dirty="0"/>
              <a:t>5 x 10 =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5E5B8-8980-459F-9DA8-13985C9254DF}"/>
              </a:ext>
            </a:extLst>
          </p:cNvPr>
          <p:cNvSpPr txBox="1"/>
          <p:nvPr/>
        </p:nvSpPr>
        <p:spPr>
          <a:xfrm>
            <a:off x="5115208" y="1683945"/>
            <a:ext cx="12346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10 x 5 =</a:t>
            </a:r>
          </a:p>
          <a:p>
            <a:r>
              <a:rPr lang="en-GB" sz="2400" dirty="0"/>
              <a:t>9 x 5 =</a:t>
            </a:r>
          </a:p>
          <a:p>
            <a:r>
              <a:rPr lang="en-GB" sz="2400" dirty="0"/>
              <a:t>8 x 5 =</a:t>
            </a:r>
          </a:p>
          <a:p>
            <a:r>
              <a:rPr lang="en-GB" sz="2400" dirty="0"/>
              <a:t>7 x 5 =</a:t>
            </a:r>
          </a:p>
          <a:p>
            <a:r>
              <a:rPr lang="en-GB" sz="2400" dirty="0"/>
              <a:t>6 x 5 =</a:t>
            </a:r>
          </a:p>
          <a:p>
            <a:r>
              <a:rPr lang="en-GB" sz="2400" dirty="0"/>
              <a:t>5 x 5 =</a:t>
            </a:r>
          </a:p>
          <a:p>
            <a:r>
              <a:rPr lang="en-GB" sz="2400" dirty="0"/>
              <a:t>4 x 5 =</a:t>
            </a:r>
          </a:p>
          <a:p>
            <a:r>
              <a:rPr lang="en-GB" sz="2400" dirty="0"/>
              <a:t>3 x 5 =</a:t>
            </a:r>
          </a:p>
          <a:p>
            <a:r>
              <a:rPr lang="en-GB" sz="2400" dirty="0"/>
              <a:t>2 x 5 =</a:t>
            </a:r>
          </a:p>
          <a:p>
            <a:r>
              <a:rPr lang="en-GB" sz="2400" dirty="0"/>
              <a:t>1 x 5 =</a:t>
            </a:r>
          </a:p>
          <a:p>
            <a:r>
              <a:rPr lang="en-GB" sz="2400" dirty="0"/>
              <a:t>0 x 5 =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AA204-0BB8-4037-86D8-74651BC46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18479" y="179835"/>
            <a:ext cx="936710" cy="8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6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A226D9-58E3-4594-B8BE-F3A99C7FE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7334" cy="6117996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DE044BA-499C-4FB2-A21F-EDE9FD5D5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47334" y="0"/>
            <a:ext cx="7214386" cy="6117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D83E4-38C3-4984-8E4B-12F2030C9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583469" y="329382"/>
            <a:ext cx="936710" cy="8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1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26691C-5014-4FB1-A99B-3CD3CBB2C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47334" y="0"/>
            <a:ext cx="7357510" cy="6108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F94C4-150B-4D6E-AC60-A450C94EE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829138" y="510063"/>
            <a:ext cx="936710" cy="840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831E3F-532D-4401-9A6C-8140A2145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83469" y="329382"/>
            <a:ext cx="936710" cy="8406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D0BACE-8B0B-4E7C-872F-0B49A955A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847334" cy="61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39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8AB90-F78E-41CA-B45D-BE4B880FE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7334" cy="611799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5357233-36E0-46E7-AC7B-68C67D016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64493" y="0"/>
            <a:ext cx="7327507" cy="6117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90871B-EF81-4D0F-B026-CB0347B5D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88269" y="634182"/>
            <a:ext cx="936710" cy="840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DBD4D-EBBC-4814-B04D-D2EAC76DA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735869" y="481782"/>
            <a:ext cx="936710" cy="840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73B3-CAA6-46CB-AE6A-AA643CCA1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583469" y="329382"/>
            <a:ext cx="936710" cy="84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04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F4BD7-61DE-42EC-B9FC-86A3ED481DB1}"/>
              </a:ext>
            </a:extLst>
          </p:cNvPr>
          <p:cNvSpPr txBox="1"/>
          <p:nvPr/>
        </p:nvSpPr>
        <p:spPr>
          <a:xfrm>
            <a:off x="181069" y="126748"/>
            <a:ext cx="70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>
                <a:latin typeface="PrimaryCheynes" panose="020B0500000000000000" pitchFamily="34" charset="0"/>
              </a:rPr>
              <a:t>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9C7E94-E9A1-4AD0-977F-29075317C82F}"/>
              </a:ext>
            </a:extLst>
          </p:cNvPr>
          <p:cNvSpPr txBox="1"/>
          <p:nvPr/>
        </p:nvSpPr>
        <p:spPr>
          <a:xfrm>
            <a:off x="181069" y="869133"/>
            <a:ext cx="961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PrimaryCheynes" panose="020B0500000000000000" pitchFamily="34" charset="0"/>
              </a:rPr>
              <a:t>Click the link below and follow the instructions on how to create your own Poke-ball Art.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DBCD11D-1FC5-471D-91FE-AD0281F60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96" y="1765756"/>
            <a:ext cx="5191031" cy="3326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196334-1EC8-4EA1-8A1D-882816EFCCA0}"/>
              </a:ext>
            </a:extLst>
          </p:cNvPr>
          <p:cNvSpPr txBox="1"/>
          <p:nvPr/>
        </p:nvSpPr>
        <p:spPr>
          <a:xfrm>
            <a:off x="805758" y="5269117"/>
            <a:ext cx="470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https://www.youtube.com/watch?v=4BFzt5i1jXA</a:t>
            </a:r>
            <a:endParaRPr lang="en-GB" dirty="0"/>
          </a:p>
        </p:txBody>
      </p:sp>
      <p:pic>
        <p:nvPicPr>
          <p:cNvPr id="7" name="Picture 6" descr="A cartoon of a rabbit&#10;&#10;Description automatically generated with low confidence">
            <a:extLst>
              <a:ext uri="{FF2B5EF4-FFF2-40B4-BE49-F238E27FC236}">
                <a16:creationId xmlns:a16="http://schemas.microsoft.com/office/drawing/2014/main" id="{FA52A0B0-8594-4128-835B-DF111A0D9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81914" y="1647980"/>
            <a:ext cx="4110086" cy="380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97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2E23A-85DD-4BA5-9218-25C2E335C569}"/>
              </a:ext>
            </a:extLst>
          </p:cNvPr>
          <p:cNvSpPr txBox="1"/>
          <p:nvPr/>
        </p:nvSpPr>
        <p:spPr>
          <a:xfrm>
            <a:off x="154982" y="232474"/>
            <a:ext cx="222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P.E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8358A-3F50-4D9D-9DDF-9246C32016F6}"/>
              </a:ext>
            </a:extLst>
          </p:cNvPr>
          <p:cNvSpPr txBox="1"/>
          <p:nvPr/>
        </p:nvSpPr>
        <p:spPr>
          <a:xfrm>
            <a:off x="154982" y="1201118"/>
            <a:ext cx="77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Follow the link to Alice in Wonderland – Cosmic Yoga and complete the activities.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8CAF2-BBDC-43B2-A6C8-EA7D822DC3E1}"/>
              </a:ext>
            </a:extLst>
          </p:cNvPr>
          <p:cNvSpPr txBox="1"/>
          <p:nvPr/>
        </p:nvSpPr>
        <p:spPr>
          <a:xfrm>
            <a:off x="266771" y="5326295"/>
            <a:ext cx="765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/>
              </a:rPr>
              <a:t>https://www.youtube.com/watch?v=u8sEfRXRuAw</a:t>
            </a:r>
            <a:endParaRPr lang="en-GB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4772B0F-F01C-4A30-B754-1C74C39DF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1" y="1765425"/>
            <a:ext cx="10696975" cy="35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6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2AE9A-952C-4B4D-B6B7-9ED08E3D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1156211"/>
            <a:ext cx="9603275" cy="1049235"/>
          </a:xfrm>
        </p:spPr>
        <p:txBody>
          <a:bodyPr/>
          <a:lstStyle/>
          <a:p>
            <a:pPr algn="ctr"/>
            <a:r>
              <a:rPr lang="en-GB" dirty="0">
                <a:latin typeface="PrimaryCheynes" panose="020B0500000000000000" pitchFamily="34" charset="0"/>
              </a:rPr>
              <a:t>Night time prayer</a:t>
            </a:r>
            <a:endParaRPr lang="en-US" dirty="0">
              <a:latin typeface="PrimaryCheynes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4C375-6C2E-ED42-B450-2FD82B74D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God our Father, I come to say</a:t>
            </a:r>
            <a:r>
              <a:rPr lang="en-GB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thank</a:t>
            </a:r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you for your love today.</a:t>
            </a:r>
            <a:endParaRPr lang="en-GB" sz="2400" dirty="0">
              <a:solidFill>
                <a:srgbClr val="0B385D"/>
              </a:solidFill>
              <a:latin typeface="PrimaryCheynes" panose="020B0500000000000000" pitchFamily="34" charset="0"/>
            </a:endParaRPr>
          </a:p>
          <a:p>
            <a:pPr algn="ctr"/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Thank you for my family</a:t>
            </a:r>
            <a:r>
              <a:rPr lang="en-GB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and </a:t>
            </a:r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all the friends you give to me.</a:t>
            </a:r>
            <a:endParaRPr lang="en-GB" sz="2400" dirty="0">
              <a:solidFill>
                <a:srgbClr val="0B385D"/>
              </a:solidFill>
              <a:latin typeface="PrimaryCheynes" panose="020B0500000000000000" pitchFamily="34" charset="0"/>
            </a:endParaRPr>
          </a:p>
          <a:p>
            <a:pPr algn="ctr"/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Guard me in the dark of night</a:t>
            </a:r>
            <a:r>
              <a:rPr lang="en-GB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and</a:t>
            </a:r>
            <a:r>
              <a:rPr lang="en-US" sz="2400" dirty="0">
                <a:solidFill>
                  <a:srgbClr val="0B385D"/>
                </a:solidFill>
                <a:latin typeface="PrimaryCheynes" panose="020B0500000000000000" pitchFamily="34" charset="0"/>
              </a:rPr>
              <a:t> in the morning send your light.Amen.</a:t>
            </a:r>
            <a:endParaRPr lang="en-GB" sz="2800" dirty="0">
              <a:latin typeface="PrimaryCheyn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5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3752973" y="342420"/>
            <a:ext cx="7645572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PrimaryCheynes" panose="020B0500000000000000" pitchFamily="34" charset="0"/>
              </a:rPr>
              <a:t>Morning Prayer</a:t>
            </a:r>
            <a:endParaRPr lang="en-US" sz="3600" dirty="0">
              <a:latin typeface="PrimaryCheynes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1173283" y="1391655"/>
            <a:ext cx="9603275" cy="3450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Father in heaven you love me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You are with me night and day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I want to love you always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In all I do and say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I’ll try to please you Father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Bless me through this day</a:t>
            </a:r>
          </a:p>
          <a:p>
            <a:pPr marL="0" indent="0" algn="ctr">
              <a:buNone/>
            </a:pPr>
            <a:r>
              <a:rPr lang="en-GB" sz="2800" dirty="0">
                <a:latin typeface="PrimaryCheynes" panose="020B0500000000000000" pitchFamily="34" charset="0"/>
              </a:rPr>
              <a:t>Amen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594C09-5A6A-4C2B-8A9F-01CF3688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77009" cy="1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9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B4648AC1-A347-47CB-8997-46D1BD36C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5" y="0"/>
            <a:ext cx="12256655" cy="61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1074-4EA7-4FD6-9C15-AFEA3F340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rimaryCheynes" panose="020B0500000000000000" pitchFamily="34" charset="0"/>
              </a:rPr>
              <a:t>Literacy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794DC-8B3D-4E94-B1F0-AAEF8D85C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PrimaryCheynes" panose="020B0500000000000000" pitchFamily="34" charset="0"/>
              </a:rPr>
              <a:t>Learning Intention:</a:t>
            </a:r>
          </a:p>
          <a:p>
            <a:pPr marL="0" indent="0">
              <a:buNone/>
            </a:pPr>
            <a:r>
              <a:rPr lang="en-GB" dirty="0">
                <a:latin typeface="PrimaryCheynes" panose="020B0500000000000000" pitchFamily="34" charset="0"/>
              </a:rPr>
              <a:t>We are learning to gather answers from a text.</a:t>
            </a:r>
          </a:p>
          <a:p>
            <a:pPr marL="0" indent="0">
              <a:buNone/>
            </a:pPr>
            <a:r>
              <a:rPr lang="en-GB" dirty="0">
                <a:latin typeface="PrimaryCheynes" panose="020B0500000000000000" pitchFamily="34" charset="0"/>
              </a:rPr>
              <a:t>Success Criteria:</a:t>
            </a:r>
          </a:p>
          <a:p>
            <a:pPr>
              <a:buFontTx/>
              <a:buChar char="-"/>
            </a:pPr>
            <a:r>
              <a:rPr lang="en-GB" dirty="0">
                <a:latin typeface="PrimaryCheynes" panose="020B0500000000000000" pitchFamily="34" charset="0"/>
              </a:rPr>
              <a:t>I can read the passage.</a:t>
            </a:r>
          </a:p>
          <a:p>
            <a:pPr>
              <a:buFontTx/>
              <a:buChar char="-"/>
            </a:pPr>
            <a:r>
              <a:rPr lang="en-GB" dirty="0">
                <a:latin typeface="PrimaryCheynes" panose="020B0500000000000000" pitchFamily="34" charset="0"/>
              </a:rPr>
              <a:t>I can use the information from the passage to answer questions.</a:t>
            </a:r>
          </a:p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4" name="Literacy">
            <a:hlinkClick r:id="" action="ppaction://media"/>
            <a:extLst>
              <a:ext uri="{FF2B5EF4-FFF2-40B4-BE49-F238E27FC236}">
                <a16:creationId xmlns:a16="http://schemas.microsoft.com/office/drawing/2014/main" id="{971125EA-CC0A-4791-BBC4-1F1EF541A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5254" y="499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078CF5-B23A-4F3B-B0B1-E531D0F594C9}"/>
              </a:ext>
            </a:extLst>
          </p:cNvPr>
          <p:cNvSpPr txBox="1"/>
          <p:nvPr/>
        </p:nvSpPr>
        <p:spPr>
          <a:xfrm>
            <a:off x="100739" y="92989"/>
            <a:ext cx="5718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Carefully read the following passage. Then choose one of the three Chilli challenges and answer the questions in your jotter.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7281C0F-4DE6-4EB3-A392-BB0AAD5A9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319"/>
            <a:ext cx="3862873" cy="509523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FED7B7F-DAAF-4AA6-A6B8-C7149E512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13" y="1016319"/>
            <a:ext cx="4151505" cy="509523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D3D9E4F-41DB-462E-86ED-D62E1CC23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58" y="1016319"/>
            <a:ext cx="3649548" cy="50952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CE9183-1D30-4A08-9FF4-6AAE60469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24049" y="249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E0A31E3-2D3A-4C76-8B1E-FAE703827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147303"/>
          </a:xfrm>
          <a:prstGeom prst="rect">
            <a:avLst/>
          </a:prstGeom>
        </p:spPr>
      </p:pic>
      <p:pic>
        <p:nvPicPr>
          <p:cNvPr id="8" name="Picture 7" descr="A orangutan with its hands on its head&#10;&#10;Description automatically generated with low confidence">
            <a:extLst>
              <a:ext uri="{FF2B5EF4-FFF2-40B4-BE49-F238E27FC236}">
                <a16:creationId xmlns:a16="http://schemas.microsoft.com/office/drawing/2014/main" id="{7C55EFA3-7ACF-47F0-A673-963EC1CDE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43500" y="0"/>
            <a:ext cx="7048500" cy="6147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77BCA-396C-44D2-B07F-640796744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902123" y="161059"/>
            <a:ext cx="936710" cy="8406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2D5967-ACCA-49F5-9D36-A9E6F3152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400" y="276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9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550124C-0624-4ECC-89DE-CF88E4539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138250"/>
          </a:xfrm>
          <a:prstGeom prst="rect">
            <a:avLst/>
          </a:prstGeom>
        </p:spPr>
      </p:pic>
      <p:pic>
        <p:nvPicPr>
          <p:cNvPr id="6" name="Picture 5" descr="A picture containing ground, ape, outdoor, mammal&#10;&#10;Description automatically generated">
            <a:extLst>
              <a:ext uri="{FF2B5EF4-FFF2-40B4-BE49-F238E27FC236}">
                <a16:creationId xmlns:a16="http://schemas.microsoft.com/office/drawing/2014/main" id="{71D0E19F-6610-43FC-AA53-41341E515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43499" y="0"/>
            <a:ext cx="7048501" cy="6138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3CA367-0C0A-4A8D-97C3-7B67B7828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786936" y="0"/>
            <a:ext cx="936710" cy="840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E70FD-8765-45CC-A608-A97D3CEAF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107436" y="158620"/>
            <a:ext cx="936710" cy="8406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3D5E0B-C6E3-484F-9B83-0DEF455F1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1809" y="38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B0E61FA2-1C8C-4169-9CCA-5938C73F4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138250"/>
          </a:xfrm>
          <a:prstGeom prst="rect">
            <a:avLst/>
          </a:prstGeom>
        </p:spPr>
      </p:pic>
      <p:pic>
        <p:nvPicPr>
          <p:cNvPr id="7" name="Picture 6" descr="A picture containing mammal, primate, indoor&#10;&#10;Description automatically generated">
            <a:extLst>
              <a:ext uri="{FF2B5EF4-FFF2-40B4-BE49-F238E27FC236}">
                <a16:creationId xmlns:a16="http://schemas.microsoft.com/office/drawing/2014/main" id="{568678CA-F219-4DCA-B7E2-98EE42732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43500" y="0"/>
            <a:ext cx="7048500" cy="61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FE9B92-EC0A-41AC-A8B3-8C5561C2CE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735869" y="481782"/>
            <a:ext cx="936710" cy="840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BF939-92C7-41B8-B428-93B396933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583469" y="329382"/>
            <a:ext cx="936710" cy="840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A7428-043F-426F-8589-D6174660E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431069" y="176982"/>
            <a:ext cx="936710" cy="8406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2FF03B-8FE3-430D-A162-CCF730BC8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8437" y="110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1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5B13-B472-4EBA-B4FC-D442F9A3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Numeracy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6F75C-2B50-4D4B-86CC-2C3B46907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PrimaryCheynes" panose="020B0500000000000000" pitchFamily="34" charset="0"/>
              </a:rPr>
              <a:t>Learning Intention</a:t>
            </a:r>
          </a:p>
          <a:p>
            <a:pPr marL="0" indent="0">
              <a:buNone/>
            </a:pPr>
            <a:r>
              <a:rPr lang="en-GB" dirty="0">
                <a:latin typeface="PrimaryCheynes" panose="020B0500000000000000" pitchFamily="34" charset="0"/>
              </a:rPr>
              <a:t> We are learning to understand multiplication and our times tables.</a:t>
            </a:r>
          </a:p>
          <a:p>
            <a:pPr marL="0" indent="0">
              <a:buNone/>
            </a:pPr>
            <a:r>
              <a:rPr lang="en-GB" dirty="0">
                <a:latin typeface="PrimaryCheynes" panose="020B0500000000000000" pitchFamily="34" charset="0"/>
              </a:rPr>
              <a:t>Success Criteria</a:t>
            </a:r>
          </a:p>
          <a:p>
            <a:pPr marL="0" indent="0">
              <a:buNone/>
            </a:pPr>
            <a:r>
              <a:rPr lang="en-GB" dirty="0">
                <a:latin typeface="PrimaryCheynes" panose="020B0500000000000000" pitchFamily="34" charset="0"/>
              </a:rPr>
              <a:t>- Pick a mild, hot or spicy chilli challenge from the following slides to complete in you jotter - you can do all three if you wish!</a:t>
            </a:r>
          </a:p>
          <a:p>
            <a:pPr>
              <a:buFontTx/>
              <a:buChar char="-"/>
            </a:pPr>
            <a:r>
              <a:rPr lang="en-GB" dirty="0">
                <a:latin typeface="PrimaryCheynes" panose="020B0500000000000000" pitchFamily="34" charset="0"/>
              </a:rPr>
              <a:t>Write the answers in your jotter.</a:t>
            </a:r>
          </a:p>
          <a:p>
            <a:pPr>
              <a:buFontTx/>
              <a:buChar char="-"/>
            </a:pPr>
            <a:r>
              <a:rPr lang="en-GB" dirty="0">
                <a:latin typeface="PrimaryCheynes" panose="020B0500000000000000" pitchFamily="34" charset="0"/>
              </a:rPr>
              <a:t>Remember to check your work.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numeracy">
            <a:hlinkClick r:id="" action="ppaction://media"/>
            <a:extLst>
              <a:ext uri="{FF2B5EF4-FFF2-40B4-BE49-F238E27FC236}">
                <a16:creationId xmlns:a16="http://schemas.microsoft.com/office/drawing/2014/main" id="{CF9A2F75-5CA1-4C45-97EB-AA69B7631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4330" y="194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398</Words>
  <Application>Microsoft Office PowerPoint</Application>
  <PresentationFormat>Widescreen</PresentationFormat>
  <Paragraphs>59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Gill Sans MT</vt:lpstr>
      <vt:lpstr>PrimaryCheynes</vt:lpstr>
      <vt:lpstr>Gallery</vt:lpstr>
      <vt:lpstr>St Mary’s RC primary school  Wednesday 27.01.21</vt:lpstr>
      <vt:lpstr>PowerPoint Presentation</vt:lpstr>
      <vt:lpstr>PowerPoint Presentation</vt:lpstr>
      <vt:lpstr>Literacy </vt:lpstr>
      <vt:lpstr>PowerPoint Presentation</vt:lpstr>
      <vt:lpstr>PowerPoint Presentation</vt:lpstr>
      <vt:lpstr>PowerPoint Presentation</vt:lpstr>
      <vt:lpstr>PowerPoint Presentation</vt:lpstr>
      <vt:lpstr>Numeracy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Night time prayer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Mary’s RC primary school  Tuesday 26th May 2020</dc:title>
  <dc:creator>lgavine663</dc:creator>
  <cp:lastModifiedBy>Dale Samson</cp:lastModifiedBy>
  <cp:revision>54</cp:revision>
  <dcterms:created xsi:type="dcterms:W3CDTF">2020-05-20T12:07:01Z</dcterms:created>
  <dcterms:modified xsi:type="dcterms:W3CDTF">2021-01-26T13:10:53Z</dcterms:modified>
</cp:coreProperties>
</file>